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74" r:id="rId4"/>
    <p:sldId id="275" r:id="rId5"/>
    <p:sldId id="273" r:id="rId6"/>
    <p:sldId id="264" r:id="rId7"/>
    <p:sldId id="256" r:id="rId8"/>
    <p:sldId id="257" r:id="rId9"/>
    <p:sldId id="258" r:id="rId10"/>
    <p:sldId id="259" r:id="rId11"/>
    <p:sldId id="260" r:id="rId12"/>
    <p:sldId id="261" r:id="rId13"/>
    <p:sldId id="266" r:id="rId14"/>
    <p:sldId id="265" r:id="rId15"/>
    <p:sldId id="281" r:id="rId16"/>
    <p:sldId id="270" r:id="rId17"/>
    <p:sldId id="276" r:id="rId18"/>
    <p:sldId id="269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7CDDD-AB2B-40E5-9764-2AF79CBCF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0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3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2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2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F36B7-28D1-4D71-ADB6-262F3E15F0A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11412-B7EC-4F0E-92F4-0ED2C4E3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emf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usic\vi%20sao%20chimhay%20hot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audio" Target="../media/audio4.wav"/><Relationship Id="rId10" Type="http://schemas.openxmlformats.org/officeDocument/2006/relationships/image" Target="../media/image26.gif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76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00"/>
                </a:solidFill>
              </a:rPr>
              <a:t>PHÒNG GIÁO DỤC VÀ ĐÀO TẠO QUẬN LONG BIÊN</a:t>
            </a:r>
          </a:p>
          <a:p>
            <a:pPr algn="ctr"/>
            <a:r>
              <a:rPr lang="en-US" b="1">
                <a:solidFill>
                  <a:srgbClr val="006600"/>
                </a:solidFill>
              </a:rPr>
              <a:t>TRƯỜNG TIỂU HỌC THẠCH BÀN A</a:t>
            </a:r>
          </a:p>
        </p:txBody>
      </p:sp>
      <p:sp>
        <p:nvSpPr>
          <p:cNvPr id="1029" name="WordArt 4"/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8392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 MỪNG CÁC THẦY CÔ VỀ DỰ GIỜ LỚP </a:t>
            </a: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3343429" y="3733800"/>
            <a:ext cx="24669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459706" y="5257800"/>
            <a:ext cx="6529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6600"/>
                </a:solidFill>
              </a:rPr>
              <a:t>Giáo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viên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thực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hiện</a:t>
            </a:r>
            <a:r>
              <a:rPr lang="en-US" sz="2400" b="1" dirty="0">
                <a:solidFill>
                  <a:srgbClr val="006600"/>
                </a:solidFill>
              </a:rPr>
              <a:t> : </a:t>
            </a:r>
            <a:r>
              <a:rPr lang="en-US" sz="2400" b="1" dirty="0" smtClean="0">
                <a:solidFill>
                  <a:srgbClr val="006600"/>
                </a:solidFill>
              </a:rPr>
              <a:t>PHẠM THU TRANG</a:t>
            </a:r>
            <a:endParaRPr lang="en-US" sz="2400" b="1" dirty="0">
              <a:solidFill>
                <a:srgbClr val="006600"/>
              </a:solidFill>
            </a:endParaRPr>
          </a:p>
        </p:txBody>
      </p:sp>
      <p:pic>
        <p:nvPicPr>
          <p:cNvPr id="1032" name="Picture 8" descr="6702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91" y="74489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8C06A20D170649FBBFD0DF32C62D82A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0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9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5386388"/>
          <a:ext cx="1077913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6" imgW="1077120" imgH="1472040" progId="MS_ClipArt_Gallery.2">
                  <p:embed/>
                </p:oleObj>
              </mc:Choice>
              <mc:Fallback>
                <p:oleObj name="Clip" r:id="rId6" imgW="1077120" imgH="1472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86388"/>
                        <a:ext cx="1077913" cy="147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5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6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3048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4" y="34413"/>
            <a:ext cx="3048000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3574" y="5410200"/>
            <a:ext cx="1066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99400" y="5410200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605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01" y="167640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399"/>
            <a:ext cx="2143125" cy="214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03574" y="5410200"/>
            <a:ext cx="1066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9400" y="5410200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192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1" y="228600"/>
            <a:ext cx="2938162" cy="2938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6642"/>
            <a:ext cx="2938162" cy="2938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657600"/>
            <a:ext cx="2938162" cy="2938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200"/>
            <a:ext cx="2938162" cy="2938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6200" y="5638800"/>
            <a:ext cx="1066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99400" y="5638800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414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419529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BÀI 2</a:t>
            </a:r>
            <a:r>
              <a:rPr lang="en-US" sz="7200" dirty="0" smtClean="0"/>
              <a:t>: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4686300" y="2419529"/>
            <a:ext cx="1447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SỐ?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43"/>
          <a:stretch/>
        </p:blipFill>
        <p:spPr bwMode="auto">
          <a:xfrm rot="5400000">
            <a:off x="495300" y="-261915"/>
            <a:ext cx="18288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057400"/>
            <a:ext cx="89970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2859" y="1930568"/>
            <a:ext cx="596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1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44" y="179600"/>
            <a:ext cx="2176463" cy="231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43" b="11399"/>
          <a:stretch/>
        </p:blipFill>
        <p:spPr bwMode="auto">
          <a:xfrm rot="5400000">
            <a:off x="4447720" y="-762761"/>
            <a:ext cx="1225667" cy="2751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2"/>
          <a:stretch/>
        </p:blipFill>
        <p:spPr bwMode="auto">
          <a:xfrm>
            <a:off x="2643866" y="259039"/>
            <a:ext cx="1131721" cy="2383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227316" y="2127811"/>
            <a:ext cx="696507" cy="6932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43400" y="1966583"/>
            <a:ext cx="46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03444" y="2253023"/>
            <a:ext cx="696507" cy="6932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19528" y="2134329"/>
            <a:ext cx="46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0" name="Picture 2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7"/>
          <a:stretch/>
        </p:blipFill>
        <p:spPr bwMode="auto">
          <a:xfrm>
            <a:off x="4853098" y="3276600"/>
            <a:ext cx="2175161" cy="2070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3" t="41053" r="-52" b="4736"/>
          <a:stretch/>
        </p:blipFill>
        <p:spPr bwMode="auto">
          <a:xfrm>
            <a:off x="1749231" y="3267179"/>
            <a:ext cx="2031272" cy="2070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068360" y="5664982"/>
            <a:ext cx="696507" cy="6932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84444" y="5503754"/>
            <a:ext cx="46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4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6794" y="5806511"/>
            <a:ext cx="696507" cy="6932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72878" y="5656154"/>
            <a:ext cx="46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5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9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Trường TH Lê Lợi-TP Bắc Giang</a:t>
            </a:r>
          </a:p>
        </p:txBody>
      </p: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858000" cy="1384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Nào mình cùng hát</a:t>
            </a:r>
          </a:p>
        </p:txBody>
      </p:sp>
      <p:pic>
        <p:nvPicPr>
          <p:cNvPr id="22531" name="Picture 3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40386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0200" y="2209800"/>
            <a:ext cx="3276600" cy="1600200"/>
            <a:chOff x="3408" y="1248"/>
            <a:chExt cx="1824" cy="1008"/>
          </a:xfrm>
        </p:grpSpPr>
        <p:sp>
          <p:nvSpPr>
            <p:cNvPr id="10268" name="AutoShape 5"/>
            <p:cNvSpPr>
              <a:spLocks noChangeArrowheads="1"/>
            </p:cNvSpPr>
            <p:nvPr/>
          </p:nvSpPr>
          <p:spPr bwMode="auto">
            <a:xfrm>
              <a:off x="3408" y="1248"/>
              <a:ext cx="1824" cy="1008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6000">
                <a:latin typeface="VNI-Avo" pitchFamily="2" charset="0"/>
              </a:endParaRPr>
            </a:p>
          </p:txBody>
        </p:sp>
        <p:pic>
          <p:nvPicPr>
            <p:cNvPr id="10269" name="Picture 6" descr="NOTEST_4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344"/>
              <a:ext cx="163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vi sao chimhay ho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9" name="Group 20"/>
          <p:cNvGrpSpPr>
            <a:grpSpLocks/>
          </p:cNvGrpSpPr>
          <p:nvPr/>
        </p:nvGrpSpPr>
        <p:grpSpPr bwMode="auto">
          <a:xfrm>
            <a:off x="-152400" y="-76200"/>
            <a:ext cx="9391650" cy="6858000"/>
            <a:chOff x="-72" y="0"/>
            <a:chExt cx="5916" cy="4320"/>
          </a:xfrm>
        </p:grpSpPr>
        <p:pic>
          <p:nvPicPr>
            <p:cNvPr id="10260" name="Picture 21" descr="ABARBLYL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5"/>
              <a:ext cx="57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22" descr="ABARBLYL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"/>
              <a:ext cx="57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23" descr="WhitecornerFlow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0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24" descr="WhitecornerFlow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25" descr="1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20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26" descr="anim1690[1][1]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88" y="2028"/>
              <a:ext cx="32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27" descr="1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66584">
              <a:off x="4803" y="3320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28" descr="anim1690[1][1]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044" y="2040"/>
              <a:ext cx="32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5212780"/>
      </p:ext>
    </p:extLst>
  </p:cSld>
  <p:clrMapOvr>
    <a:masterClrMapping/>
  </p:clrMapOvr>
  <p:transition spd="med">
    <p:wheel spokes="1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7"/>
                </p:tgtEl>
              </p:cMediaNode>
            </p:audio>
          </p:childTnLst>
        </p:cTn>
      </p:par>
    </p:tnLst>
    <p:bldLst>
      <p:bldP spid="225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419529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BÀI 3: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6300" y="2419529"/>
            <a:ext cx="1447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SỐ?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79987" y="700548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33800" y="693173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05600" y="700548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00930"/>
              </p:ext>
            </p:extLst>
          </p:nvPr>
        </p:nvGraphicFramePr>
        <p:xfrm>
          <a:off x="1447800" y="2514600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62200" y="691944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693173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2" idx="6"/>
            <a:endCxn id="7" idx="1"/>
          </p:cNvCxnSpPr>
          <p:nvPr/>
        </p:nvCxnSpPr>
        <p:spPr>
          <a:xfrm flipV="1">
            <a:off x="1718187" y="1111044"/>
            <a:ext cx="644013" cy="8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3" idx="2"/>
          </p:cNvCxnSpPr>
          <p:nvPr/>
        </p:nvCxnSpPr>
        <p:spPr>
          <a:xfrm>
            <a:off x="3200400" y="1111044"/>
            <a:ext cx="533400" cy="1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6"/>
            <a:endCxn id="9" idx="1"/>
          </p:cNvCxnSpPr>
          <p:nvPr/>
        </p:nvCxnSpPr>
        <p:spPr>
          <a:xfrm>
            <a:off x="4572000" y="1112273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4" idx="2"/>
          </p:cNvCxnSpPr>
          <p:nvPr/>
        </p:nvCxnSpPr>
        <p:spPr>
          <a:xfrm>
            <a:off x="6172200" y="1112273"/>
            <a:ext cx="533400" cy="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1493" y="611816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41854" y="3962399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52899" y="2436924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5506" y="2436927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4</a:t>
            </a:r>
            <a:endParaRPr lang="en-US" sz="6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46606" y="2436926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7013" y="2438400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93706" y="611816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65306" y="638613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7351" y="603212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7106" y="638613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5</a:t>
            </a:r>
            <a:endParaRPr lang="en-US" sz="6000" b="1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43689"/>
              </p:ext>
            </p:extLst>
          </p:nvPr>
        </p:nvGraphicFramePr>
        <p:xfrm>
          <a:off x="1524000" y="4038600"/>
          <a:ext cx="60960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787012" y="3962400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2806" y="3995339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43532" y="2436925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284406" y="3962398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3</a:t>
            </a:r>
            <a:endParaRPr lang="en-US" sz="6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67514" y="3957482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5432" y="3951092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5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694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7" grpId="0"/>
      <p:bldP spid="31" grpId="0"/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59419"/>
              </p:ext>
            </p:extLst>
          </p:nvPr>
        </p:nvGraphicFramePr>
        <p:xfrm>
          <a:off x="1447800" y="2514600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62200" y="691944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693173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7" idx="1"/>
          </p:cNvCxnSpPr>
          <p:nvPr/>
        </p:nvCxnSpPr>
        <p:spPr>
          <a:xfrm flipV="1">
            <a:off x="1718187" y="1111044"/>
            <a:ext cx="644013" cy="8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3200400" y="1111044"/>
            <a:ext cx="533400" cy="1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1"/>
          </p:cNvCxnSpPr>
          <p:nvPr/>
        </p:nvCxnSpPr>
        <p:spPr>
          <a:xfrm>
            <a:off x="4572000" y="1112273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>
            <a:off x="6172200" y="1112273"/>
            <a:ext cx="533400" cy="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1854" y="3962399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52899" y="2436924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3</a:t>
            </a:r>
            <a:endParaRPr lang="en-US" sz="6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12806" y="2436923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4</a:t>
            </a:r>
            <a:endParaRPr lang="en-US" sz="6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09134" y="2423891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5</a:t>
            </a:r>
            <a:endParaRPr lang="en-US" sz="6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82249" y="2423889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3706" y="611816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7351" y="603212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97128"/>
              </p:ext>
            </p:extLst>
          </p:nvPr>
        </p:nvGraphicFramePr>
        <p:xfrm>
          <a:off x="1524000" y="4038600"/>
          <a:ext cx="60960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655209" y="3946173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5506" y="3946175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357351" y="2423890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4406" y="3962398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3083" y="3946174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4</a:t>
            </a:r>
            <a:endParaRPr lang="en-US" sz="6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809134" y="3946175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89815" y="641312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57151" y="625092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05600" y="641312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21321" y="536360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865305" y="552580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3</a:t>
            </a:r>
            <a:endParaRPr lang="en-US" sz="6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837106" y="536360"/>
            <a:ext cx="57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31" grpId="0"/>
      <p:bldP spid="33" grpId="0"/>
      <p:bldP spid="34" grpId="0"/>
      <p:bldP spid="36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71438" y="80963"/>
            <a:ext cx="8991600" cy="67056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86000" y="457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Ôn</a:t>
            </a:r>
            <a:r>
              <a:rPr lang="en-US" sz="4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vi-VN" sz="4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cũ </a:t>
            </a:r>
            <a:r>
              <a:rPr lang="vi-VN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1219200"/>
            <a:ext cx="2657475" cy="609600"/>
            <a:chOff x="480" y="804"/>
            <a:chExt cx="1674" cy="384"/>
          </a:xfrm>
        </p:grpSpPr>
        <p:sp>
          <p:nvSpPr>
            <p:cNvPr id="4115" name="Text Box 9"/>
            <p:cNvSpPr txBox="1">
              <a:spLocks noChangeArrowheads="1"/>
            </p:cNvSpPr>
            <p:nvPr/>
          </p:nvSpPr>
          <p:spPr bwMode="auto">
            <a:xfrm>
              <a:off x="480" y="816"/>
              <a:ext cx="11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Bài tập</a:t>
              </a:r>
              <a:r>
                <a:rPr lang="en-US" sz="3200"/>
                <a:t>:</a:t>
              </a:r>
            </a:p>
          </p:txBody>
        </p:sp>
        <p:sp>
          <p:nvSpPr>
            <p:cNvPr id="4116" name="Rectangle 10"/>
            <p:cNvSpPr>
              <a:spLocks noChangeArrowheads="1"/>
            </p:cNvSpPr>
            <p:nvPr/>
          </p:nvSpPr>
          <p:spPr bwMode="auto">
            <a:xfrm>
              <a:off x="1512" y="804"/>
              <a:ext cx="384" cy="384"/>
            </a:xfrm>
            <a:prstGeom prst="rect">
              <a:avLst/>
            </a:prstGeom>
            <a:solidFill>
              <a:srgbClr val="FFFFCC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/>
                <a:t>Số</a:t>
              </a:r>
            </a:p>
          </p:txBody>
        </p:sp>
        <p:sp>
          <p:nvSpPr>
            <p:cNvPr id="4117" name="Text Box 11"/>
            <p:cNvSpPr txBox="1">
              <a:spLocks noChangeArrowheads="1"/>
            </p:cNvSpPr>
            <p:nvPr/>
          </p:nvSpPr>
          <p:spPr bwMode="auto">
            <a:xfrm>
              <a:off x="1866" y="81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?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90800" y="2057400"/>
            <a:ext cx="4267200" cy="4038600"/>
            <a:chOff x="1584" y="1296"/>
            <a:chExt cx="2688" cy="2544"/>
          </a:xfrm>
        </p:grpSpPr>
        <p:sp>
          <p:nvSpPr>
            <p:cNvPr id="4112" name="Oval 13"/>
            <p:cNvSpPr>
              <a:spLocks noChangeArrowheads="1"/>
            </p:cNvSpPr>
            <p:nvPr/>
          </p:nvSpPr>
          <p:spPr bwMode="auto">
            <a:xfrm>
              <a:off x="1584" y="1296"/>
              <a:ext cx="2688" cy="1440"/>
            </a:xfrm>
            <a:prstGeom prst="ellipse">
              <a:avLst/>
            </a:prstGeom>
            <a:solidFill>
              <a:srgbClr val="CCFFFF"/>
            </a:solidFill>
            <a:ln w="38100" cmpd="dbl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14"/>
            <p:cNvSpPr>
              <a:spLocks noChangeShapeType="1"/>
            </p:cNvSpPr>
            <p:nvPr/>
          </p:nvSpPr>
          <p:spPr bwMode="auto">
            <a:xfrm>
              <a:off x="2928" y="2736"/>
              <a:ext cx="0" cy="624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Rectangle 15"/>
            <p:cNvSpPr>
              <a:spLocks noChangeArrowheads="1"/>
            </p:cNvSpPr>
            <p:nvPr/>
          </p:nvSpPr>
          <p:spPr bwMode="auto">
            <a:xfrm>
              <a:off x="2658" y="3360"/>
              <a:ext cx="528" cy="480"/>
            </a:xfrm>
            <a:prstGeom prst="rect">
              <a:avLst/>
            </a:prstGeom>
            <a:solidFill>
              <a:srgbClr val="CCFFFF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90" name="Picture 18" descr="lmfinange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lmfinange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lmfinange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476750" y="5410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581400" y="2452688"/>
            <a:ext cx="2222500" cy="1600200"/>
            <a:chOff x="4176" y="2256"/>
            <a:chExt cx="1400" cy="1008"/>
          </a:xfrm>
        </p:grpSpPr>
        <p:pic>
          <p:nvPicPr>
            <p:cNvPr id="4110" name="Picture 23" descr="4D0E9C1D773840AE93D84E15D99D649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256"/>
              <a:ext cx="63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4" descr="4D0E9C1D773840AE93D84E15D99D649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256"/>
              <a:ext cx="63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486275" y="5410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pic>
        <p:nvPicPr>
          <p:cNvPr id="3099" name="Picture 27" descr="sport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12192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476750" y="5410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86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93" grpId="0"/>
      <p:bldP spid="3093" grpId="1"/>
      <p:bldP spid="3098" grpId="0"/>
      <p:bldP spid="3098" grpId="1"/>
      <p:bldP spid="3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Trường TH Lê Lợi-TP Bắc Giang</a:t>
            </a:r>
          </a:p>
        </p:txBody>
      </p:sp>
      <p:pic>
        <p:nvPicPr>
          <p:cNvPr id="16387" name="Picture 6" descr="Picture18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22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3"/>
          <p:cNvSpPr>
            <a:spLocks noChangeArrowheads="1"/>
          </p:cNvSpPr>
          <p:nvPr/>
        </p:nvSpPr>
        <p:spPr bwMode="auto">
          <a:xfrm>
            <a:off x="3505200" y="1295400"/>
            <a:ext cx="5638800" cy="3581400"/>
          </a:xfrm>
          <a:prstGeom prst="irregularSeal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 descr="25%"/>
          <p:cNvSpPr>
            <a:spLocks noChangeArrowheads="1"/>
          </p:cNvSpPr>
          <p:nvPr/>
        </p:nvSpPr>
        <p:spPr bwMode="auto">
          <a:xfrm>
            <a:off x="1676400" y="1752600"/>
            <a:ext cx="6096000" cy="3429000"/>
          </a:xfrm>
          <a:prstGeom prst="cloudCallout">
            <a:avLst>
              <a:gd name="adj1" fmla="val -49685"/>
              <a:gd name="adj2" fmla="val 51157"/>
            </a:avLst>
          </a:prstGeom>
          <a:pattFill prst="pct25">
            <a:fgClr>
              <a:srgbClr val="FF6600"/>
            </a:fgClr>
            <a:bgClr>
              <a:srgbClr val="FF9933"/>
            </a:bgClr>
          </a:pattFill>
          <a:ln w="19050">
            <a:pattFill prst="pct50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>
              <a:solidFill>
                <a:srgbClr val="FFFFFF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sz="4000">
                <a:solidFill>
                  <a:srgbClr val="FFFFFF"/>
                </a:solidFill>
                <a:latin typeface=".VnTime" pitchFamily="34" charset="0"/>
              </a:rPr>
              <a:t>TiÕt häc kÕt thóc !</a:t>
            </a:r>
          </a:p>
          <a:p>
            <a:pPr algn="ctr" eaLnBrk="0" hangingPunct="0"/>
            <a:endParaRPr lang="en-US" sz="4000">
              <a:solidFill>
                <a:srgbClr val="FFFF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97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5"/>
          <a:stretch/>
        </p:blipFill>
        <p:spPr>
          <a:xfrm>
            <a:off x="1828800" y="609600"/>
            <a:ext cx="4953000" cy="33534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5174" y="5105400"/>
            <a:ext cx="1066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5105400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725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1" y="0"/>
            <a:ext cx="9144000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2000" y="5638800"/>
            <a:ext cx="1066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638800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37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Trường TH Lê Lợi-TP Bắc Giang</a:t>
            </a:r>
          </a:p>
        </p:txBody>
      </p:sp>
      <p:pic>
        <p:nvPicPr>
          <p:cNvPr id="7171" name="Picture 5" descr="Picture18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60960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Luyện</a:t>
            </a:r>
            <a:r>
              <a:rPr lang="en-US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tập</a:t>
            </a:r>
            <a:endParaRPr lang="en-US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685800" y="46482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65059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419529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BÀI 1</a:t>
            </a:r>
            <a:r>
              <a:rPr lang="en-US" sz="7200" dirty="0" smtClean="0"/>
              <a:t>: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4686300" y="2419529"/>
            <a:ext cx="1447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SỐ?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2794000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2794000" cy="279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1" y="3429000"/>
            <a:ext cx="2794000" cy="279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38832"/>
            <a:ext cx="2794000" cy="2794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6200" y="5638800"/>
            <a:ext cx="1066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99400" y="5638800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732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" y="228600"/>
            <a:ext cx="2209800" cy="2113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5566"/>
            <a:ext cx="2209800" cy="2113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5565"/>
            <a:ext cx="2209800" cy="2113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87" y="3124200"/>
            <a:ext cx="2209800" cy="2113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68" y="3146323"/>
            <a:ext cx="2209800" cy="21131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3574" y="5410200"/>
            <a:ext cx="1066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99400" y="5410200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5</a:t>
            </a:r>
            <a:endParaRPr lang="en-US" sz="6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2" y="228600"/>
            <a:ext cx="2209800" cy="2113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235566"/>
            <a:ext cx="2209800" cy="2113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55" y="235565"/>
            <a:ext cx="2209800" cy="21131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42" y="3124200"/>
            <a:ext cx="2209800" cy="2113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7" y="213852"/>
            <a:ext cx="2209800" cy="21131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10" y="220818"/>
            <a:ext cx="2209800" cy="21131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0" y="220817"/>
            <a:ext cx="2209800" cy="21131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97" y="3109452"/>
            <a:ext cx="2209800" cy="21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9" y="317090"/>
            <a:ext cx="25241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91" y="294967"/>
            <a:ext cx="25241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2524125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5" y="4648200"/>
            <a:ext cx="2524125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91" y="2362200"/>
            <a:ext cx="2524125" cy="1809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3574" y="5410200"/>
            <a:ext cx="1066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99400" y="5410200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5</a:t>
            </a:r>
            <a:endParaRPr lang="en-US" sz="6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3" y="319548"/>
            <a:ext cx="2524125" cy="1809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85" y="297425"/>
            <a:ext cx="2524125" cy="1809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4" y="2364658"/>
            <a:ext cx="2524125" cy="180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" y="4650658"/>
            <a:ext cx="2524125" cy="1809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85" y="2364658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148</Words>
  <Application>Microsoft Office PowerPoint</Application>
  <PresentationFormat>On-screen Show (4:3)</PresentationFormat>
  <Paragraphs>83</Paragraphs>
  <Slides>20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23</cp:revision>
  <dcterms:created xsi:type="dcterms:W3CDTF">2017-09-18T15:02:33Z</dcterms:created>
  <dcterms:modified xsi:type="dcterms:W3CDTF">2018-11-30T08:33:30Z</dcterms:modified>
</cp:coreProperties>
</file>