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63" r:id="rId4"/>
    <p:sldId id="265" r:id="rId5"/>
    <p:sldId id="266" r:id="rId6"/>
    <p:sldId id="267" r:id="rId7"/>
    <p:sldId id="268" r:id="rId8"/>
    <p:sldId id="269" r:id="rId9"/>
    <p:sldId id="258" r:id="rId10"/>
    <p:sldId id="260" r:id="rId11"/>
    <p:sldId id="271" r:id="rId12"/>
    <p:sldId id="272" r:id="rId13"/>
    <p:sldId id="274" r:id="rId14"/>
    <p:sldId id="278" r:id="rId15"/>
    <p:sldId id="279" r:id="rId16"/>
    <p:sldId id="270" r:id="rId17"/>
    <p:sldId id="280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5743-06CC-4D18-A8D8-65D69CBBA5C1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61FA-BBD5-4689-8878-E5298FA62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09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5743-06CC-4D18-A8D8-65D69CBBA5C1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61FA-BBD5-4689-8878-E5298FA62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94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5743-06CC-4D18-A8D8-65D69CBBA5C1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61FA-BBD5-4689-8878-E5298FA62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9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5743-06CC-4D18-A8D8-65D69CBBA5C1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61FA-BBD5-4689-8878-E5298FA62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34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5743-06CC-4D18-A8D8-65D69CBBA5C1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61FA-BBD5-4689-8878-E5298FA62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6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5743-06CC-4D18-A8D8-65D69CBBA5C1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61FA-BBD5-4689-8878-E5298FA62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37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5743-06CC-4D18-A8D8-65D69CBBA5C1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61FA-BBD5-4689-8878-E5298FA62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7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5743-06CC-4D18-A8D8-65D69CBBA5C1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61FA-BBD5-4689-8878-E5298FA62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1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5743-06CC-4D18-A8D8-65D69CBBA5C1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61FA-BBD5-4689-8878-E5298FA62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59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5743-06CC-4D18-A8D8-65D69CBBA5C1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61FA-BBD5-4689-8878-E5298FA62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5743-06CC-4D18-A8D8-65D69CBBA5C1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61FA-BBD5-4689-8878-E5298FA62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73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35743-06CC-4D18-A8D8-65D69CBBA5C1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861FA-BBD5-4689-8878-E5298FA62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rang\Desktop\H&#7897;i%20gi&#7843;ng%20H&#7885;c%20v&#7847;n%20Ti&#7871;t%202\Tr&#7901;i%20N&#7855;ng%20Tr&#7901;i%20M&#432;a%20-%20Nh&#7841;c%20Thi&#7871;u%20Nhi%20C&#243;%20L&#7901;i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34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0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9.wmf"/><Relationship Id="rId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575" y="0"/>
            <a:ext cx="9601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4356100" y="5467350"/>
            <a:ext cx="966788" cy="1066800"/>
            <a:chOff x="4911" y="3744"/>
            <a:chExt cx="609" cy="672"/>
          </a:xfrm>
        </p:grpSpPr>
        <p:pic>
          <p:nvPicPr>
            <p:cNvPr id="2084" name="Picture 4" descr="Hinh 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5" name="Picture 5" descr="Hinh 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6" name="Picture 6" descr="Hinh 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2" name="Group 7"/>
          <p:cNvGrpSpPr>
            <a:grpSpLocks/>
          </p:cNvGrpSpPr>
          <p:nvPr/>
        </p:nvGrpSpPr>
        <p:grpSpPr bwMode="auto">
          <a:xfrm>
            <a:off x="1547813" y="5265738"/>
            <a:ext cx="966787" cy="1066800"/>
            <a:chOff x="4911" y="3744"/>
            <a:chExt cx="609" cy="672"/>
          </a:xfrm>
        </p:grpSpPr>
        <p:pic>
          <p:nvPicPr>
            <p:cNvPr id="2081" name="Picture 8" descr="Hinh 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2" name="Picture 9" descr="Hinh 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3" name="Picture 10" descr="Hinh 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3" name="Group 11"/>
          <p:cNvGrpSpPr>
            <a:grpSpLocks/>
          </p:cNvGrpSpPr>
          <p:nvPr/>
        </p:nvGrpSpPr>
        <p:grpSpPr bwMode="auto">
          <a:xfrm>
            <a:off x="7596188" y="5467350"/>
            <a:ext cx="966787" cy="1066800"/>
            <a:chOff x="4911" y="3744"/>
            <a:chExt cx="609" cy="672"/>
          </a:xfrm>
        </p:grpSpPr>
        <p:pic>
          <p:nvPicPr>
            <p:cNvPr id="2078" name="Picture 12" descr="Hinh 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9" name="Picture 13" descr="Hinh 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0" name="Picture 14" descr="Hinh 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4" name="Picture 15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4445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6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600325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7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8" y="3656013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4445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9" descr="flower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19600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WordArt 20"/>
          <p:cNvSpPr>
            <a:spLocks noChangeArrowheads="1" noChangeShapeType="1" noTextEdit="1"/>
          </p:cNvSpPr>
          <p:nvPr/>
        </p:nvSpPr>
        <p:spPr bwMode="auto">
          <a:xfrm>
            <a:off x="2717800" y="2919412"/>
            <a:ext cx="3429000" cy="13337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333"/>
              </a:avLst>
            </a:prstTxWarp>
          </a:bodyPr>
          <a:lstStyle/>
          <a:p>
            <a:r>
              <a:rPr lang="en-US" sz="28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28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28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endParaRPr lang="en-US" sz="28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en-US" sz="28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LỚP 1E</a:t>
            </a:r>
          </a:p>
        </p:txBody>
      </p:sp>
      <p:sp>
        <p:nvSpPr>
          <p:cNvPr id="3093" name="WordArt 21"/>
          <p:cNvSpPr>
            <a:spLocks noChangeArrowheads="1" noChangeShapeType="1" noTextEdit="1"/>
          </p:cNvSpPr>
          <p:nvPr/>
        </p:nvSpPr>
        <p:spPr bwMode="auto">
          <a:xfrm>
            <a:off x="388937" y="1943100"/>
            <a:ext cx="8229600" cy="6705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17210"/>
              </a:avLst>
            </a:prstTxWarp>
          </a:bodyPr>
          <a:lstStyle/>
          <a:p>
            <a:r>
              <a:rPr lang="en-US" sz="3600" kern="10" dirty="0" err="1" smtClean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600" kern="10" dirty="0" smtClean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600" kern="10" dirty="0" smtClean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kern="10" dirty="0" smtClean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kern="10" dirty="0" smtClean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10" dirty="0" smtClean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kern="10" dirty="0" smtClean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kern="10" dirty="0" smtClean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kern="10" dirty="0" smtClean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kern="10" dirty="0" smtClean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kern="10" dirty="0" smtClean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kern="10" dirty="0" smtClean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kern="10" dirty="0">
              <a:ln w="9525">
                <a:solidFill>
                  <a:srgbClr val="9900CC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1877219" y="4764549"/>
            <a:ext cx="5391150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3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vi-VN" sz="32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125" y="5859463"/>
            <a:ext cx="93662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5859463"/>
            <a:ext cx="93662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8" name="Picture 26" descr="Firewrk5"/>
          <p:cNvSpPr>
            <a:spLocks noChangeAspect="1" noChangeArrowheads="1"/>
          </p:cNvSpPr>
          <p:nvPr/>
        </p:nvSpPr>
        <p:spPr bwMode="auto">
          <a:xfrm>
            <a:off x="7924800" y="609600"/>
            <a:ext cx="9715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65" name="Picture 27" descr="flower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28" descr="flower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884613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29" descr="flower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52600"/>
            <a:ext cx="1219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2" name="Picture 30" descr="Firewrk5"/>
          <p:cNvSpPr>
            <a:spLocks noChangeAspect="1" noChangeArrowheads="1"/>
          </p:cNvSpPr>
          <p:nvPr/>
        </p:nvSpPr>
        <p:spPr bwMode="auto">
          <a:xfrm>
            <a:off x="-228600" y="609600"/>
            <a:ext cx="9715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69" name="Picture 31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487045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0" name="WordArt 32"/>
          <p:cNvSpPr>
            <a:spLocks noChangeArrowheads="1" noChangeShapeType="1" noTextEdit="1"/>
          </p:cNvSpPr>
          <p:nvPr/>
        </p:nvSpPr>
        <p:spPr bwMode="auto">
          <a:xfrm>
            <a:off x="111125" y="0"/>
            <a:ext cx="8785225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GIÁO DỤC &amp; ĐÀO TẠO QUÂN LONG BIÊN</a:t>
            </a:r>
          </a:p>
        </p:txBody>
      </p:sp>
      <p:pic>
        <p:nvPicPr>
          <p:cNvPr id="2071" name="Picture 33" descr="flower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362200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34" descr="flower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2286000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3" name="Picture 35" descr="flower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05200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Picture 36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Picture 37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198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6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5626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7" name="Picture 39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912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WordArt 32"/>
          <p:cNvSpPr>
            <a:spLocks noChangeArrowheads="1" noChangeShapeType="1" noTextEdit="1"/>
          </p:cNvSpPr>
          <p:nvPr/>
        </p:nvSpPr>
        <p:spPr bwMode="auto">
          <a:xfrm>
            <a:off x="1647356" y="1074173"/>
            <a:ext cx="5824537" cy="4018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THẠCH BÀN A</a:t>
            </a:r>
            <a:endParaRPr lang="en-US" sz="28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583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16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8" grpId="0" animBg="1"/>
      <p:bldP spid="310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ời Nắng Trời Mưa - Nhạc Thiếu Nhi Có Lời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76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8"/>
          <p:cNvSpPr>
            <a:spLocks noChangeArrowheads="1"/>
          </p:cNvSpPr>
          <p:nvPr/>
        </p:nvSpPr>
        <p:spPr bwMode="auto">
          <a:xfrm>
            <a:off x="152400" y="128588"/>
            <a:ext cx="8820150" cy="66294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0244" name="Group 163"/>
          <p:cNvGrpSpPr>
            <a:grpSpLocks/>
          </p:cNvGrpSpPr>
          <p:nvPr/>
        </p:nvGrpSpPr>
        <p:grpSpPr bwMode="auto">
          <a:xfrm rot="10800000">
            <a:off x="7391400" y="128588"/>
            <a:ext cx="1762125" cy="1033462"/>
            <a:chOff x="17" y="2256"/>
            <a:chExt cx="1829" cy="2064"/>
          </a:xfrm>
        </p:grpSpPr>
        <p:grpSp>
          <p:nvGrpSpPr>
            <p:cNvPr id="10344" name="Group 164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10352" name="Freeform 165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2 w 1336"/>
                  <a:gd name="T15" fmla="*/ 0 h 1572"/>
                  <a:gd name="T16" fmla="*/ 2 w 1336"/>
                  <a:gd name="T17" fmla="*/ 0 h 1572"/>
                  <a:gd name="T18" fmla="*/ 2 w 1336"/>
                  <a:gd name="T19" fmla="*/ 0 h 1572"/>
                  <a:gd name="T20" fmla="*/ 3 w 1336"/>
                  <a:gd name="T21" fmla="*/ 0 h 1572"/>
                  <a:gd name="T22" fmla="*/ 3 w 1336"/>
                  <a:gd name="T23" fmla="*/ 0 h 1572"/>
                  <a:gd name="T24" fmla="*/ 4 w 1336"/>
                  <a:gd name="T25" fmla="*/ 0 h 1572"/>
                  <a:gd name="T26" fmla="*/ 4 w 1336"/>
                  <a:gd name="T27" fmla="*/ 0 h 1572"/>
                  <a:gd name="T28" fmla="*/ 5 w 1336"/>
                  <a:gd name="T29" fmla="*/ 0 h 1572"/>
                  <a:gd name="T30" fmla="*/ 5 w 1336"/>
                  <a:gd name="T31" fmla="*/ 0 h 1572"/>
                  <a:gd name="T32" fmla="*/ 6 w 1336"/>
                  <a:gd name="T33" fmla="*/ 0 h 1572"/>
                  <a:gd name="T34" fmla="*/ 6 w 1336"/>
                  <a:gd name="T35" fmla="*/ 0 h 1572"/>
                  <a:gd name="T36" fmla="*/ 5 w 1336"/>
                  <a:gd name="T37" fmla="*/ 0 h 1572"/>
                  <a:gd name="T38" fmla="*/ 5 w 1336"/>
                  <a:gd name="T39" fmla="*/ 0 h 1572"/>
                  <a:gd name="T40" fmla="*/ 4 w 1336"/>
                  <a:gd name="T41" fmla="*/ 0 h 1572"/>
                  <a:gd name="T42" fmla="*/ 4 w 1336"/>
                  <a:gd name="T43" fmla="*/ 0 h 1572"/>
                  <a:gd name="T44" fmla="*/ 3 w 1336"/>
                  <a:gd name="T45" fmla="*/ 0 h 1572"/>
                  <a:gd name="T46" fmla="*/ 3 w 1336"/>
                  <a:gd name="T47" fmla="*/ 0 h 1572"/>
                  <a:gd name="T48" fmla="*/ 3 w 1336"/>
                  <a:gd name="T49" fmla="*/ 0 h 1572"/>
                  <a:gd name="T50" fmla="*/ 2 w 1336"/>
                  <a:gd name="T51" fmla="*/ 0 h 1572"/>
                  <a:gd name="T52" fmla="*/ 2 w 1336"/>
                  <a:gd name="T53" fmla="*/ 0 h 1572"/>
                  <a:gd name="T54" fmla="*/ 2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" name="Freeform 166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5 w 1174"/>
                  <a:gd name="T1" fmla="*/ 0 h 1383"/>
                  <a:gd name="T2" fmla="*/ 5 w 1174"/>
                  <a:gd name="T3" fmla="*/ 0 h 1383"/>
                  <a:gd name="T4" fmla="*/ 4 w 1174"/>
                  <a:gd name="T5" fmla="*/ 0 h 1383"/>
                  <a:gd name="T6" fmla="*/ 4 w 1174"/>
                  <a:gd name="T7" fmla="*/ 0 h 1383"/>
                  <a:gd name="T8" fmla="*/ 3 w 1174"/>
                  <a:gd name="T9" fmla="*/ 0 h 1383"/>
                  <a:gd name="T10" fmla="*/ 3 w 1174"/>
                  <a:gd name="T11" fmla="*/ 0 h 1383"/>
                  <a:gd name="T12" fmla="*/ 3 w 1174"/>
                  <a:gd name="T13" fmla="*/ 0 h 1383"/>
                  <a:gd name="T14" fmla="*/ 2 w 1174"/>
                  <a:gd name="T15" fmla="*/ 0 h 1383"/>
                  <a:gd name="T16" fmla="*/ 2 w 1174"/>
                  <a:gd name="T17" fmla="*/ 0 h 1383"/>
                  <a:gd name="T18" fmla="*/ 2 w 1174"/>
                  <a:gd name="T19" fmla="*/ 0 h 1383"/>
                  <a:gd name="T20" fmla="*/ 2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2 w 1174"/>
                  <a:gd name="T49" fmla="*/ 0 h 1383"/>
                  <a:gd name="T50" fmla="*/ 2 w 1174"/>
                  <a:gd name="T51" fmla="*/ 0 h 1383"/>
                  <a:gd name="T52" fmla="*/ 2 w 1174"/>
                  <a:gd name="T53" fmla="*/ 0 h 1383"/>
                  <a:gd name="T54" fmla="*/ 3 w 1174"/>
                  <a:gd name="T55" fmla="*/ 0 h 1383"/>
                  <a:gd name="T56" fmla="*/ 3 w 1174"/>
                  <a:gd name="T57" fmla="*/ 0 h 1383"/>
                  <a:gd name="T58" fmla="*/ 3 w 1174"/>
                  <a:gd name="T59" fmla="*/ 0 h 1383"/>
                  <a:gd name="T60" fmla="*/ 4 w 1174"/>
                  <a:gd name="T61" fmla="*/ 0 h 1383"/>
                  <a:gd name="T62" fmla="*/ 4 w 1174"/>
                  <a:gd name="T63" fmla="*/ 0 h 1383"/>
                  <a:gd name="T64" fmla="*/ 5 w 1174"/>
                  <a:gd name="T65" fmla="*/ 0 h 1383"/>
                  <a:gd name="T66" fmla="*/ 5 w 1174"/>
                  <a:gd name="T67" fmla="*/ 0 h 1383"/>
                  <a:gd name="T68" fmla="*/ 5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" name="Freeform 167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4 w 1012"/>
                  <a:gd name="T1" fmla="*/ 0 h 1193"/>
                  <a:gd name="T2" fmla="*/ 4 w 1012"/>
                  <a:gd name="T3" fmla="*/ 0 h 1193"/>
                  <a:gd name="T4" fmla="*/ 4 w 1012"/>
                  <a:gd name="T5" fmla="*/ 0 h 1193"/>
                  <a:gd name="T6" fmla="*/ 3 w 1012"/>
                  <a:gd name="T7" fmla="*/ 0 h 1193"/>
                  <a:gd name="T8" fmla="*/ 3 w 1012"/>
                  <a:gd name="T9" fmla="*/ 0 h 1193"/>
                  <a:gd name="T10" fmla="*/ 3 w 1012"/>
                  <a:gd name="T11" fmla="*/ 0 h 1193"/>
                  <a:gd name="T12" fmla="*/ 2 w 1012"/>
                  <a:gd name="T13" fmla="*/ 0 h 1193"/>
                  <a:gd name="T14" fmla="*/ 2 w 1012"/>
                  <a:gd name="T15" fmla="*/ 0 h 1193"/>
                  <a:gd name="T16" fmla="*/ 2 w 1012"/>
                  <a:gd name="T17" fmla="*/ 0 h 1193"/>
                  <a:gd name="T18" fmla="*/ 2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2 w 1012"/>
                  <a:gd name="T51" fmla="*/ 0 h 1193"/>
                  <a:gd name="T52" fmla="*/ 2 w 1012"/>
                  <a:gd name="T53" fmla="*/ 0 h 1193"/>
                  <a:gd name="T54" fmla="*/ 2 w 1012"/>
                  <a:gd name="T55" fmla="*/ 0 h 1193"/>
                  <a:gd name="T56" fmla="*/ 3 w 1012"/>
                  <a:gd name="T57" fmla="*/ 0 h 1193"/>
                  <a:gd name="T58" fmla="*/ 3 w 1012"/>
                  <a:gd name="T59" fmla="*/ 0 h 1193"/>
                  <a:gd name="T60" fmla="*/ 3 w 1012"/>
                  <a:gd name="T61" fmla="*/ 0 h 1193"/>
                  <a:gd name="T62" fmla="*/ 4 w 1012"/>
                  <a:gd name="T63" fmla="*/ 0 h 1193"/>
                  <a:gd name="T64" fmla="*/ 4 w 1012"/>
                  <a:gd name="T65" fmla="*/ 0 h 1193"/>
                  <a:gd name="T66" fmla="*/ 4 w 1012"/>
                  <a:gd name="T67" fmla="*/ 0 h 1193"/>
                  <a:gd name="T68" fmla="*/ 4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5" name="Freeform 168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5 w 1271"/>
                  <a:gd name="T1" fmla="*/ 0 h 1495"/>
                  <a:gd name="T2" fmla="*/ 5 w 1271"/>
                  <a:gd name="T3" fmla="*/ 0 h 1495"/>
                  <a:gd name="T4" fmla="*/ 5 w 1271"/>
                  <a:gd name="T5" fmla="*/ 0 h 1495"/>
                  <a:gd name="T6" fmla="*/ 4 w 1271"/>
                  <a:gd name="T7" fmla="*/ 0 h 1495"/>
                  <a:gd name="T8" fmla="*/ 4 w 1271"/>
                  <a:gd name="T9" fmla="*/ 0 h 1495"/>
                  <a:gd name="T10" fmla="*/ 4 w 1271"/>
                  <a:gd name="T11" fmla="*/ 0 h 1495"/>
                  <a:gd name="T12" fmla="*/ 3 w 1271"/>
                  <a:gd name="T13" fmla="*/ 0 h 1495"/>
                  <a:gd name="T14" fmla="*/ 3 w 1271"/>
                  <a:gd name="T15" fmla="*/ 0 h 1495"/>
                  <a:gd name="T16" fmla="*/ 3 w 1271"/>
                  <a:gd name="T17" fmla="*/ 0 h 1495"/>
                  <a:gd name="T18" fmla="*/ 2 w 1271"/>
                  <a:gd name="T19" fmla="*/ 0 h 1495"/>
                  <a:gd name="T20" fmla="*/ 2 w 1271"/>
                  <a:gd name="T21" fmla="*/ 0 h 1495"/>
                  <a:gd name="T22" fmla="*/ 2 w 1271"/>
                  <a:gd name="T23" fmla="*/ 0 h 1495"/>
                  <a:gd name="T24" fmla="*/ 2 w 1271"/>
                  <a:gd name="T25" fmla="*/ 0 h 1495"/>
                  <a:gd name="T26" fmla="*/ 2 w 1271"/>
                  <a:gd name="T27" fmla="*/ 0 h 1495"/>
                  <a:gd name="T28" fmla="*/ 2 w 1271"/>
                  <a:gd name="T29" fmla="*/ 0 h 1495"/>
                  <a:gd name="T30" fmla="*/ 2 w 1271"/>
                  <a:gd name="T31" fmla="*/ 0 h 1495"/>
                  <a:gd name="T32" fmla="*/ 2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2 w 1271"/>
                  <a:gd name="T49" fmla="*/ 0 h 1495"/>
                  <a:gd name="T50" fmla="*/ 2 w 1271"/>
                  <a:gd name="T51" fmla="*/ 0 h 1495"/>
                  <a:gd name="T52" fmla="*/ 2 w 1271"/>
                  <a:gd name="T53" fmla="*/ 0 h 1495"/>
                  <a:gd name="T54" fmla="*/ 3 w 1271"/>
                  <a:gd name="T55" fmla="*/ 0 h 1495"/>
                  <a:gd name="T56" fmla="*/ 3 w 1271"/>
                  <a:gd name="T57" fmla="*/ 0 h 1495"/>
                  <a:gd name="T58" fmla="*/ 4 w 1271"/>
                  <a:gd name="T59" fmla="*/ 0 h 1495"/>
                  <a:gd name="T60" fmla="*/ 4 w 1271"/>
                  <a:gd name="T61" fmla="*/ 0 h 1495"/>
                  <a:gd name="T62" fmla="*/ 4 w 1271"/>
                  <a:gd name="T63" fmla="*/ 0 h 1495"/>
                  <a:gd name="T64" fmla="*/ 5 w 1271"/>
                  <a:gd name="T65" fmla="*/ 0 h 1495"/>
                  <a:gd name="T66" fmla="*/ 5 w 1271"/>
                  <a:gd name="T67" fmla="*/ 0 h 1495"/>
                  <a:gd name="T68" fmla="*/ 5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6" name="Freeform 169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2 w 1337"/>
                  <a:gd name="T15" fmla="*/ 0 h 1572"/>
                  <a:gd name="T16" fmla="*/ 2 w 1337"/>
                  <a:gd name="T17" fmla="*/ 0 h 1572"/>
                  <a:gd name="T18" fmla="*/ 2 w 1337"/>
                  <a:gd name="T19" fmla="*/ 0 h 1572"/>
                  <a:gd name="T20" fmla="*/ 3 w 1337"/>
                  <a:gd name="T21" fmla="*/ 0 h 1572"/>
                  <a:gd name="T22" fmla="*/ 3 w 1337"/>
                  <a:gd name="T23" fmla="*/ 0 h 1572"/>
                  <a:gd name="T24" fmla="*/ 4 w 1337"/>
                  <a:gd name="T25" fmla="*/ 0 h 1572"/>
                  <a:gd name="T26" fmla="*/ 4 w 1337"/>
                  <a:gd name="T27" fmla="*/ 0 h 1572"/>
                  <a:gd name="T28" fmla="*/ 5 w 1337"/>
                  <a:gd name="T29" fmla="*/ 0 h 1572"/>
                  <a:gd name="T30" fmla="*/ 5 w 1337"/>
                  <a:gd name="T31" fmla="*/ 0 h 1572"/>
                  <a:gd name="T32" fmla="*/ 6 w 1337"/>
                  <a:gd name="T33" fmla="*/ 0 h 1572"/>
                  <a:gd name="T34" fmla="*/ 6 w 1337"/>
                  <a:gd name="T35" fmla="*/ 0 h 1572"/>
                  <a:gd name="T36" fmla="*/ 5 w 1337"/>
                  <a:gd name="T37" fmla="*/ 0 h 1572"/>
                  <a:gd name="T38" fmla="*/ 5 w 1337"/>
                  <a:gd name="T39" fmla="*/ 0 h 1572"/>
                  <a:gd name="T40" fmla="*/ 4 w 1337"/>
                  <a:gd name="T41" fmla="*/ 0 h 1572"/>
                  <a:gd name="T42" fmla="*/ 4 w 1337"/>
                  <a:gd name="T43" fmla="*/ 0 h 1572"/>
                  <a:gd name="T44" fmla="*/ 3 w 1337"/>
                  <a:gd name="T45" fmla="*/ 0 h 1572"/>
                  <a:gd name="T46" fmla="*/ 3 w 1337"/>
                  <a:gd name="T47" fmla="*/ 0 h 1572"/>
                  <a:gd name="T48" fmla="*/ 3 w 1337"/>
                  <a:gd name="T49" fmla="*/ 0 h 1572"/>
                  <a:gd name="T50" fmla="*/ 2 w 1337"/>
                  <a:gd name="T51" fmla="*/ 0 h 1572"/>
                  <a:gd name="T52" fmla="*/ 2 w 1337"/>
                  <a:gd name="T53" fmla="*/ 0 h 1572"/>
                  <a:gd name="T54" fmla="*/ 2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7" name="Freeform 170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56 w 1272"/>
                  <a:gd name="T1" fmla="*/ 0 h 1495"/>
                  <a:gd name="T2" fmla="*/ 56 w 1272"/>
                  <a:gd name="T3" fmla="*/ 0 h 1495"/>
                  <a:gd name="T4" fmla="*/ 55 w 1272"/>
                  <a:gd name="T5" fmla="*/ 0 h 1495"/>
                  <a:gd name="T6" fmla="*/ 54 w 1272"/>
                  <a:gd name="T7" fmla="*/ 0 h 1495"/>
                  <a:gd name="T8" fmla="*/ 52 w 1272"/>
                  <a:gd name="T9" fmla="*/ 0 h 1495"/>
                  <a:gd name="T10" fmla="*/ 50 w 1272"/>
                  <a:gd name="T11" fmla="*/ 0 h 1495"/>
                  <a:gd name="T12" fmla="*/ 47 w 1272"/>
                  <a:gd name="T13" fmla="*/ 0 h 1495"/>
                  <a:gd name="T14" fmla="*/ 43 w 1272"/>
                  <a:gd name="T15" fmla="*/ 0 h 1495"/>
                  <a:gd name="T16" fmla="*/ 40 w 1272"/>
                  <a:gd name="T17" fmla="*/ 0 h 1495"/>
                  <a:gd name="T18" fmla="*/ 36 w 1272"/>
                  <a:gd name="T19" fmla="*/ 0 h 1495"/>
                  <a:gd name="T20" fmla="*/ 31 w 1272"/>
                  <a:gd name="T21" fmla="*/ 0 h 1495"/>
                  <a:gd name="T22" fmla="*/ 27 w 1272"/>
                  <a:gd name="T23" fmla="*/ 0 h 1495"/>
                  <a:gd name="T24" fmla="*/ 22 w 1272"/>
                  <a:gd name="T25" fmla="*/ 0 h 1495"/>
                  <a:gd name="T26" fmla="*/ 17 w 1272"/>
                  <a:gd name="T27" fmla="*/ 0 h 1495"/>
                  <a:gd name="T28" fmla="*/ 12 w 1272"/>
                  <a:gd name="T29" fmla="*/ 0 h 1495"/>
                  <a:gd name="T30" fmla="*/ 6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7 w 1272"/>
                  <a:gd name="T37" fmla="*/ 0 h 1495"/>
                  <a:gd name="T38" fmla="*/ 15 w 1272"/>
                  <a:gd name="T39" fmla="*/ 0 h 1495"/>
                  <a:gd name="T40" fmla="*/ 22 w 1272"/>
                  <a:gd name="T41" fmla="*/ 0 h 1495"/>
                  <a:gd name="T42" fmla="*/ 28 w 1272"/>
                  <a:gd name="T43" fmla="*/ 0 h 1495"/>
                  <a:gd name="T44" fmla="*/ 35 w 1272"/>
                  <a:gd name="T45" fmla="*/ 0 h 1495"/>
                  <a:gd name="T46" fmla="*/ 41 w 1272"/>
                  <a:gd name="T47" fmla="*/ 0 h 1495"/>
                  <a:gd name="T48" fmla="*/ 46 w 1272"/>
                  <a:gd name="T49" fmla="*/ 0 h 1495"/>
                  <a:gd name="T50" fmla="*/ 51 w 1272"/>
                  <a:gd name="T51" fmla="*/ 0 h 1495"/>
                  <a:gd name="T52" fmla="*/ 56 w 1272"/>
                  <a:gd name="T53" fmla="*/ 0 h 1495"/>
                  <a:gd name="T54" fmla="*/ 60 w 1272"/>
                  <a:gd name="T55" fmla="*/ 0 h 1495"/>
                  <a:gd name="T56" fmla="*/ 64 w 1272"/>
                  <a:gd name="T57" fmla="*/ 0 h 1495"/>
                  <a:gd name="T58" fmla="*/ 67 w 1272"/>
                  <a:gd name="T59" fmla="*/ 0 h 1495"/>
                  <a:gd name="T60" fmla="*/ 69 w 1272"/>
                  <a:gd name="T61" fmla="*/ 0 h 1495"/>
                  <a:gd name="T62" fmla="*/ 71 w 1272"/>
                  <a:gd name="T63" fmla="*/ 0 h 1495"/>
                  <a:gd name="T64" fmla="*/ 72 w 1272"/>
                  <a:gd name="T65" fmla="*/ 0 h 1495"/>
                  <a:gd name="T66" fmla="*/ 72 w 1272"/>
                  <a:gd name="T67" fmla="*/ 0 h 1495"/>
                  <a:gd name="T68" fmla="*/ 56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8" name="Freeform 171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8 w 1338"/>
                  <a:gd name="T3" fmla="*/ 0 h 1572"/>
                  <a:gd name="T4" fmla="*/ 15 w 1338"/>
                  <a:gd name="T5" fmla="*/ 0 h 1572"/>
                  <a:gd name="T6" fmla="*/ 23 w 1338"/>
                  <a:gd name="T7" fmla="*/ 0 h 1572"/>
                  <a:gd name="T8" fmla="*/ 30 w 1338"/>
                  <a:gd name="T9" fmla="*/ 0 h 1572"/>
                  <a:gd name="T10" fmla="*/ 37 w 1338"/>
                  <a:gd name="T11" fmla="*/ 0 h 1572"/>
                  <a:gd name="T12" fmla="*/ 43 w 1338"/>
                  <a:gd name="T13" fmla="*/ 0 h 1572"/>
                  <a:gd name="T14" fmla="*/ 49 w 1338"/>
                  <a:gd name="T15" fmla="*/ 0 h 1572"/>
                  <a:gd name="T16" fmla="*/ 55 w 1338"/>
                  <a:gd name="T17" fmla="*/ 0 h 1572"/>
                  <a:gd name="T18" fmla="*/ 60 w 1338"/>
                  <a:gd name="T19" fmla="*/ 0 h 1572"/>
                  <a:gd name="T20" fmla="*/ 64 w 1338"/>
                  <a:gd name="T21" fmla="*/ 0 h 1572"/>
                  <a:gd name="T22" fmla="*/ 68 w 1338"/>
                  <a:gd name="T23" fmla="*/ 0 h 1572"/>
                  <a:gd name="T24" fmla="*/ 71 w 1338"/>
                  <a:gd name="T25" fmla="*/ 0 h 1572"/>
                  <a:gd name="T26" fmla="*/ 74 w 1338"/>
                  <a:gd name="T27" fmla="*/ 0 h 1572"/>
                  <a:gd name="T28" fmla="*/ 76 w 1338"/>
                  <a:gd name="T29" fmla="*/ 0 h 1572"/>
                  <a:gd name="T30" fmla="*/ 77 w 1338"/>
                  <a:gd name="T31" fmla="*/ 0 h 1572"/>
                  <a:gd name="T32" fmla="*/ 78 w 1338"/>
                  <a:gd name="T33" fmla="*/ 0 h 1572"/>
                  <a:gd name="T34" fmla="*/ 72 w 1338"/>
                  <a:gd name="T35" fmla="*/ 0 h 1572"/>
                  <a:gd name="T36" fmla="*/ 71 w 1338"/>
                  <a:gd name="T37" fmla="*/ 0 h 1572"/>
                  <a:gd name="T38" fmla="*/ 71 w 1338"/>
                  <a:gd name="T39" fmla="*/ 0 h 1572"/>
                  <a:gd name="T40" fmla="*/ 69 w 1338"/>
                  <a:gd name="T41" fmla="*/ 0 h 1572"/>
                  <a:gd name="T42" fmla="*/ 67 w 1338"/>
                  <a:gd name="T43" fmla="*/ 0 h 1572"/>
                  <a:gd name="T44" fmla="*/ 63 w 1338"/>
                  <a:gd name="T45" fmla="*/ 0 h 1572"/>
                  <a:gd name="T46" fmla="*/ 60 w 1338"/>
                  <a:gd name="T47" fmla="*/ 0 h 1572"/>
                  <a:gd name="T48" fmla="*/ 55 w 1338"/>
                  <a:gd name="T49" fmla="*/ 0 h 1572"/>
                  <a:gd name="T50" fmla="*/ 51 w 1338"/>
                  <a:gd name="T51" fmla="*/ 0 h 1572"/>
                  <a:gd name="T52" fmla="*/ 46 w 1338"/>
                  <a:gd name="T53" fmla="*/ 0 h 1572"/>
                  <a:gd name="T54" fmla="*/ 41 w 1338"/>
                  <a:gd name="T55" fmla="*/ 0 h 1572"/>
                  <a:gd name="T56" fmla="*/ 34 w 1338"/>
                  <a:gd name="T57" fmla="*/ 0 h 1572"/>
                  <a:gd name="T58" fmla="*/ 28 w 1338"/>
                  <a:gd name="T59" fmla="*/ 0 h 1572"/>
                  <a:gd name="T60" fmla="*/ 22 w 1338"/>
                  <a:gd name="T61" fmla="*/ 0 h 1572"/>
                  <a:gd name="T62" fmla="*/ 15 w 1338"/>
                  <a:gd name="T63" fmla="*/ 0 h 1572"/>
                  <a:gd name="T64" fmla="*/ 8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9" name="Freeform 172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62 w 1176"/>
                  <a:gd name="T1" fmla="*/ 0 h 1383"/>
                  <a:gd name="T2" fmla="*/ 62 w 1176"/>
                  <a:gd name="T3" fmla="*/ 0 h 1383"/>
                  <a:gd name="T4" fmla="*/ 61 w 1176"/>
                  <a:gd name="T5" fmla="*/ 0 h 1383"/>
                  <a:gd name="T6" fmla="*/ 59 w 1176"/>
                  <a:gd name="T7" fmla="*/ 0 h 1383"/>
                  <a:gd name="T8" fmla="*/ 57 w 1176"/>
                  <a:gd name="T9" fmla="*/ 0 h 1383"/>
                  <a:gd name="T10" fmla="*/ 55 w 1176"/>
                  <a:gd name="T11" fmla="*/ 0 h 1383"/>
                  <a:gd name="T12" fmla="*/ 52 w 1176"/>
                  <a:gd name="T13" fmla="*/ 0 h 1383"/>
                  <a:gd name="T14" fmla="*/ 48 w 1176"/>
                  <a:gd name="T15" fmla="*/ 0 h 1383"/>
                  <a:gd name="T16" fmla="*/ 44 w 1176"/>
                  <a:gd name="T17" fmla="*/ 0 h 1383"/>
                  <a:gd name="T18" fmla="*/ 40 w 1176"/>
                  <a:gd name="T19" fmla="*/ 0 h 1383"/>
                  <a:gd name="T20" fmla="*/ 35 w 1176"/>
                  <a:gd name="T21" fmla="*/ 0 h 1383"/>
                  <a:gd name="T22" fmla="*/ 30 w 1176"/>
                  <a:gd name="T23" fmla="*/ 0 h 1383"/>
                  <a:gd name="T24" fmla="*/ 24 w 1176"/>
                  <a:gd name="T25" fmla="*/ 0 h 1383"/>
                  <a:gd name="T26" fmla="*/ 19 w 1176"/>
                  <a:gd name="T27" fmla="*/ 0 h 1383"/>
                  <a:gd name="T28" fmla="*/ 13 w 1176"/>
                  <a:gd name="T29" fmla="*/ 0 h 1383"/>
                  <a:gd name="T30" fmla="*/ 6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7 w 1176"/>
                  <a:gd name="T37" fmla="*/ 0 h 1383"/>
                  <a:gd name="T38" fmla="*/ 13 w 1176"/>
                  <a:gd name="T39" fmla="*/ 0 h 1383"/>
                  <a:gd name="T40" fmla="*/ 20 w 1176"/>
                  <a:gd name="T41" fmla="*/ 0 h 1383"/>
                  <a:gd name="T42" fmla="*/ 27 w 1176"/>
                  <a:gd name="T43" fmla="*/ 0 h 1383"/>
                  <a:gd name="T44" fmla="*/ 32 w 1176"/>
                  <a:gd name="T45" fmla="*/ 0 h 1383"/>
                  <a:gd name="T46" fmla="*/ 38 w 1176"/>
                  <a:gd name="T47" fmla="*/ 0 h 1383"/>
                  <a:gd name="T48" fmla="*/ 43 w 1176"/>
                  <a:gd name="T49" fmla="*/ 0 h 1383"/>
                  <a:gd name="T50" fmla="*/ 48 w 1176"/>
                  <a:gd name="T51" fmla="*/ 0 h 1383"/>
                  <a:gd name="T52" fmla="*/ 52 w 1176"/>
                  <a:gd name="T53" fmla="*/ 0 h 1383"/>
                  <a:gd name="T54" fmla="*/ 56 w 1176"/>
                  <a:gd name="T55" fmla="*/ 0 h 1383"/>
                  <a:gd name="T56" fmla="*/ 59 w 1176"/>
                  <a:gd name="T57" fmla="*/ 0 h 1383"/>
                  <a:gd name="T58" fmla="*/ 62 w 1176"/>
                  <a:gd name="T59" fmla="*/ 0 h 1383"/>
                  <a:gd name="T60" fmla="*/ 64 w 1176"/>
                  <a:gd name="T61" fmla="*/ 0 h 1383"/>
                  <a:gd name="T62" fmla="*/ 66 w 1176"/>
                  <a:gd name="T63" fmla="*/ 0 h 1383"/>
                  <a:gd name="T64" fmla="*/ 68 w 1176"/>
                  <a:gd name="T65" fmla="*/ 0 h 1383"/>
                  <a:gd name="T66" fmla="*/ 68 w 1176"/>
                  <a:gd name="T67" fmla="*/ 0 h 1383"/>
                  <a:gd name="T68" fmla="*/ 62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0" name="Freeform 173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53 w 1011"/>
                  <a:gd name="T1" fmla="*/ 0 h 1223"/>
                  <a:gd name="T2" fmla="*/ 53 w 1011"/>
                  <a:gd name="T3" fmla="*/ 0 h 1223"/>
                  <a:gd name="T4" fmla="*/ 52 w 1011"/>
                  <a:gd name="T5" fmla="*/ 0 h 1223"/>
                  <a:gd name="T6" fmla="*/ 51 w 1011"/>
                  <a:gd name="T7" fmla="*/ 0 h 1223"/>
                  <a:gd name="T8" fmla="*/ 49 w 1011"/>
                  <a:gd name="T9" fmla="*/ 0 h 1223"/>
                  <a:gd name="T10" fmla="*/ 47 w 1011"/>
                  <a:gd name="T11" fmla="*/ 0 h 1223"/>
                  <a:gd name="T12" fmla="*/ 44 w 1011"/>
                  <a:gd name="T13" fmla="*/ 0 h 1223"/>
                  <a:gd name="T14" fmla="*/ 41 w 1011"/>
                  <a:gd name="T15" fmla="*/ 0 h 1223"/>
                  <a:gd name="T16" fmla="*/ 37 w 1011"/>
                  <a:gd name="T17" fmla="*/ 0 h 1223"/>
                  <a:gd name="T18" fmla="*/ 34 w 1011"/>
                  <a:gd name="T19" fmla="*/ 0 h 1223"/>
                  <a:gd name="T20" fmla="*/ 29 w 1011"/>
                  <a:gd name="T21" fmla="*/ 0 h 1223"/>
                  <a:gd name="T22" fmla="*/ 25 w 1011"/>
                  <a:gd name="T23" fmla="*/ 0 h 1223"/>
                  <a:gd name="T24" fmla="*/ 20 w 1011"/>
                  <a:gd name="T25" fmla="*/ 0 h 1223"/>
                  <a:gd name="T26" fmla="*/ 15 w 1011"/>
                  <a:gd name="T27" fmla="*/ 0 h 1223"/>
                  <a:gd name="T28" fmla="*/ 11 w 1011"/>
                  <a:gd name="T29" fmla="*/ 0 h 1223"/>
                  <a:gd name="T30" fmla="*/ 6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6 w 1011"/>
                  <a:gd name="T37" fmla="*/ 0 h 1223"/>
                  <a:gd name="T38" fmla="*/ 12 w 1011"/>
                  <a:gd name="T39" fmla="*/ 0 h 1223"/>
                  <a:gd name="T40" fmla="*/ 18 w 1011"/>
                  <a:gd name="T41" fmla="*/ 0 h 1223"/>
                  <a:gd name="T42" fmla="*/ 23 w 1011"/>
                  <a:gd name="T43" fmla="*/ 0 h 1223"/>
                  <a:gd name="T44" fmla="*/ 28 w 1011"/>
                  <a:gd name="T45" fmla="*/ 0 h 1223"/>
                  <a:gd name="T46" fmla="*/ 33 w 1011"/>
                  <a:gd name="T47" fmla="*/ 0 h 1223"/>
                  <a:gd name="T48" fmla="*/ 37 w 1011"/>
                  <a:gd name="T49" fmla="*/ 0 h 1223"/>
                  <a:gd name="T50" fmla="*/ 41 w 1011"/>
                  <a:gd name="T51" fmla="*/ 0 h 1223"/>
                  <a:gd name="T52" fmla="*/ 45 w 1011"/>
                  <a:gd name="T53" fmla="*/ 0 h 1223"/>
                  <a:gd name="T54" fmla="*/ 48 w 1011"/>
                  <a:gd name="T55" fmla="*/ 0 h 1223"/>
                  <a:gd name="T56" fmla="*/ 52 w 1011"/>
                  <a:gd name="T57" fmla="*/ 0 h 1223"/>
                  <a:gd name="T58" fmla="*/ 54 w 1011"/>
                  <a:gd name="T59" fmla="*/ 0 h 1223"/>
                  <a:gd name="T60" fmla="*/ 55 w 1011"/>
                  <a:gd name="T61" fmla="*/ 0 h 1223"/>
                  <a:gd name="T62" fmla="*/ 57 w 1011"/>
                  <a:gd name="T63" fmla="*/ 0 h 1223"/>
                  <a:gd name="T64" fmla="*/ 58 w 1011"/>
                  <a:gd name="T65" fmla="*/ 0 h 1223"/>
                  <a:gd name="T66" fmla="*/ 58 w 1011"/>
                  <a:gd name="T67" fmla="*/ 0 h 1223"/>
                  <a:gd name="T68" fmla="*/ 53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0361" name="Picture 17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62" name="Picture 17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63" name="Picture 17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64" name="Picture 17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65" name="Freeform 178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8 w 1337"/>
                  <a:gd name="T3" fmla="*/ 0 h 1572"/>
                  <a:gd name="T4" fmla="*/ 15 w 1337"/>
                  <a:gd name="T5" fmla="*/ 0 h 1572"/>
                  <a:gd name="T6" fmla="*/ 23 w 1337"/>
                  <a:gd name="T7" fmla="*/ 0 h 1572"/>
                  <a:gd name="T8" fmla="*/ 30 w 1337"/>
                  <a:gd name="T9" fmla="*/ 0 h 1572"/>
                  <a:gd name="T10" fmla="*/ 37 w 1337"/>
                  <a:gd name="T11" fmla="*/ 0 h 1572"/>
                  <a:gd name="T12" fmla="*/ 43 w 1337"/>
                  <a:gd name="T13" fmla="*/ 0 h 1572"/>
                  <a:gd name="T14" fmla="*/ 50 w 1337"/>
                  <a:gd name="T15" fmla="*/ 0 h 1572"/>
                  <a:gd name="T16" fmla="*/ 55 w 1337"/>
                  <a:gd name="T17" fmla="*/ 0 h 1572"/>
                  <a:gd name="T18" fmla="*/ 60 w 1337"/>
                  <a:gd name="T19" fmla="*/ 0 h 1572"/>
                  <a:gd name="T20" fmla="*/ 65 w 1337"/>
                  <a:gd name="T21" fmla="*/ 0 h 1572"/>
                  <a:gd name="T22" fmla="*/ 68 w 1337"/>
                  <a:gd name="T23" fmla="*/ 0 h 1572"/>
                  <a:gd name="T24" fmla="*/ 71 w 1337"/>
                  <a:gd name="T25" fmla="*/ 0 h 1572"/>
                  <a:gd name="T26" fmla="*/ 74 w 1337"/>
                  <a:gd name="T27" fmla="*/ 0 h 1572"/>
                  <a:gd name="T28" fmla="*/ 76 w 1337"/>
                  <a:gd name="T29" fmla="*/ 0 h 1572"/>
                  <a:gd name="T30" fmla="*/ 78 w 1337"/>
                  <a:gd name="T31" fmla="*/ 0 h 1572"/>
                  <a:gd name="T32" fmla="*/ 78 w 1337"/>
                  <a:gd name="T33" fmla="*/ 0 h 1572"/>
                  <a:gd name="T34" fmla="*/ 73 w 1337"/>
                  <a:gd name="T35" fmla="*/ 0 h 1572"/>
                  <a:gd name="T36" fmla="*/ 72 w 1337"/>
                  <a:gd name="T37" fmla="*/ 0 h 1572"/>
                  <a:gd name="T38" fmla="*/ 71 w 1337"/>
                  <a:gd name="T39" fmla="*/ 0 h 1572"/>
                  <a:gd name="T40" fmla="*/ 69 w 1337"/>
                  <a:gd name="T41" fmla="*/ 0 h 1572"/>
                  <a:gd name="T42" fmla="*/ 67 w 1337"/>
                  <a:gd name="T43" fmla="*/ 0 h 1572"/>
                  <a:gd name="T44" fmla="*/ 64 w 1337"/>
                  <a:gd name="T45" fmla="*/ 0 h 1572"/>
                  <a:gd name="T46" fmla="*/ 60 w 1337"/>
                  <a:gd name="T47" fmla="*/ 0 h 1572"/>
                  <a:gd name="T48" fmla="*/ 56 w 1337"/>
                  <a:gd name="T49" fmla="*/ 0 h 1572"/>
                  <a:gd name="T50" fmla="*/ 51 w 1337"/>
                  <a:gd name="T51" fmla="*/ 0 h 1572"/>
                  <a:gd name="T52" fmla="*/ 46 w 1337"/>
                  <a:gd name="T53" fmla="*/ 0 h 1572"/>
                  <a:gd name="T54" fmla="*/ 41 w 1337"/>
                  <a:gd name="T55" fmla="*/ 0 h 1572"/>
                  <a:gd name="T56" fmla="*/ 35 w 1337"/>
                  <a:gd name="T57" fmla="*/ 0 h 1572"/>
                  <a:gd name="T58" fmla="*/ 28 w 1337"/>
                  <a:gd name="T59" fmla="*/ 0 h 1572"/>
                  <a:gd name="T60" fmla="*/ 22 w 1337"/>
                  <a:gd name="T61" fmla="*/ 0 h 1572"/>
                  <a:gd name="T62" fmla="*/ 15 w 1337"/>
                  <a:gd name="T63" fmla="*/ 0 h 1572"/>
                  <a:gd name="T64" fmla="*/ 8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6" name="Freeform 179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63 w 1176"/>
                  <a:gd name="T1" fmla="*/ 0 h 1382"/>
                  <a:gd name="T2" fmla="*/ 63 w 1176"/>
                  <a:gd name="T3" fmla="*/ 0 h 1382"/>
                  <a:gd name="T4" fmla="*/ 62 w 1176"/>
                  <a:gd name="T5" fmla="*/ 0 h 1382"/>
                  <a:gd name="T6" fmla="*/ 60 w 1176"/>
                  <a:gd name="T7" fmla="*/ 0 h 1382"/>
                  <a:gd name="T8" fmla="*/ 58 w 1176"/>
                  <a:gd name="T9" fmla="*/ 0 h 1382"/>
                  <a:gd name="T10" fmla="*/ 55 w 1176"/>
                  <a:gd name="T11" fmla="*/ 0 h 1382"/>
                  <a:gd name="T12" fmla="*/ 53 w 1176"/>
                  <a:gd name="T13" fmla="*/ 0 h 1382"/>
                  <a:gd name="T14" fmla="*/ 48 w 1176"/>
                  <a:gd name="T15" fmla="*/ 0 h 1382"/>
                  <a:gd name="T16" fmla="*/ 44 w 1176"/>
                  <a:gd name="T17" fmla="*/ 0 h 1382"/>
                  <a:gd name="T18" fmla="*/ 40 w 1176"/>
                  <a:gd name="T19" fmla="*/ 0 h 1382"/>
                  <a:gd name="T20" fmla="*/ 35 w 1176"/>
                  <a:gd name="T21" fmla="*/ 0 h 1382"/>
                  <a:gd name="T22" fmla="*/ 30 w 1176"/>
                  <a:gd name="T23" fmla="*/ 0 h 1382"/>
                  <a:gd name="T24" fmla="*/ 25 w 1176"/>
                  <a:gd name="T25" fmla="*/ 0 h 1382"/>
                  <a:gd name="T26" fmla="*/ 19 w 1176"/>
                  <a:gd name="T27" fmla="*/ 0 h 1382"/>
                  <a:gd name="T28" fmla="*/ 13 w 1176"/>
                  <a:gd name="T29" fmla="*/ 0 h 1382"/>
                  <a:gd name="T30" fmla="*/ 6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7 w 1176"/>
                  <a:gd name="T37" fmla="*/ 0 h 1382"/>
                  <a:gd name="T38" fmla="*/ 14 w 1176"/>
                  <a:gd name="T39" fmla="*/ 0 h 1382"/>
                  <a:gd name="T40" fmla="*/ 20 w 1176"/>
                  <a:gd name="T41" fmla="*/ 0 h 1382"/>
                  <a:gd name="T42" fmla="*/ 27 w 1176"/>
                  <a:gd name="T43" fmla="*/ 0 h 1382"/>
                  <a:gd name="T44" fmla="*/ 33 w 1176"/>
                  <a:gd name="T45" fmla="*/ 0 h 1382"/>
                  <a:gd name="T46" fmla="*/ 39 w 1176"/>
                  <a:gd name="T47" fmla="*/ 0 h 1382"/>
                  <a:gd name="T48" fmla="*/ 43 w 1176"/>
                  <a:gd name="T49" fmla="*/ 0 h 1382"/>
                  <a:gd name="T50" fmla="*/ 48 w 1176"/>
                  <a:gd name="T51" fmla="*/ 0 h 1382"/>
                  <a:gd name="T52" fmla="*/ 53 w 1176"/>
                  <a:gd name="T53" fmla="*/ 0 h 1382"/>
                  <a:gd name="T54" fmla="*/ 57 w 1176"/>
                  <a:gd name="T55" fmla="*/ 0 h 1382"/>
                  <a:gd name="T56" fmla="*/ 60 w 1176"/>
                  <a:gd name="T57" fmla="*/ 0 h 1382"/>
                  <a:gd name="T58" fmla="*/ 63 w 1176"/>
                  <a:gd name="T59" fmla="*/ 0 h 1382"/>
                  <a:gd name="T60" fmla="*/ 64 w 1176"/>
                  <a:gd name="T61" fmla="*/ 0 h 1382"/>
                  <a:gd name="T62" fmla="*/ 67 w 1176"/>
                  <a:gd name="T63" fmla="*/ 0 h 1382"/>
                  <a:gd name="T64" fmla="*/ 68 w 1176"/>
                  <a:gd name="T65" fmla="*/ 0 h 1382"/>
                  <a:gd name="T66" fmla="*/ 68 w 1176"/>
                  <a:gd name="T67" fmla="*/ 0 h 1382"/>
                  <a:gd name="T68" fmla="*/ 63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7" name="Freeform 180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53 w 1014"/>
                  <a:gd name="T1" fmla="*/ 0 h 1193"/>
                  <a:gd name="T2" fmla="*/ 53 w 1014"/>
                  <a:gd name="T3" fmla="*/ 0 h 1193"/>
                  <a:gd name="T4" fmla="*/ 52 w 1014"/>
                  <a:gd name="T5" fmla="*/ 0 h 1193"/>
                  <a:gd name="T6" fmla="*/ 51 w 1014"/>
                  <a:gd name="T7" fmla="*/ 0 h 1193"/>
                  <a:gd name="T8" fmla="*/ 49 w 1014"/>
                  <a:gd name="T9" fmla="*/ 0 h 1193"/>
                  <a:gd name="T10" fmla="*/ 47 w 1014"/>
                  <a:gd name="T11" fmla="*/ 0 h 1193"/>
                  <a:gd name="T12" fmla="*/ 44 w 1014"/>
                  <a:gd name="T13" fmla="*/ 0 h 1193"/>
                  <a:gd name="T14" fmla="*/ 41 w 1014"/>
                  <a:gd name="T15" fmla="*/ 0 h 1193"/>
                  <a:gd name="T16" fmla="*/ 37 w 1014"/>
                  <a:gd name="T17" fmla="*/ 0 h 1193"/>
                  <a:gd name="T18" fmla="*/ 34 w 1014"/>
                  <a:gd name="T19" fmla="*/ 0 h 1193"/>
                  <a:gd name="T20" fmla="*/ 30 w 1014"/>
                  <a:gd name="T21" fmla="*/ 0 h 1193"/>
                  <a:gd name="T22" fmla="*/ 25 w 1014"/>
                  <a:gd name="T23" fmla="*/ 0 h 1193"/>
                  <a:gd name="T24" fmla="*/ 20 w 1014"/>
                  <a:gd name="T25" fmla="*/ 0 h 1193"/>
                  <a:gd name="T26" fmla="*/ 16 w 1014"/>
                  <a:gd name="T27" fmla="*/ 0 h 1193"/>
                  <a:gd name="T28" fmla="*/ 11 w 1014"/>
                  <a:gd name="T29" fmla="*/ 0 h 1193"/>
                  <a:gd name="T30" fmla="*/ 6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6 w 1014"/>
                  <a:gd name="T37" fmla="*/ 0 h 1193"/>
                  <a:gd name="T38" fmla="*/ 12 w 1014"/>
                  <a:gd name="T39" fmla="*/ 0 h 1193"/>
                  <a:gd name="T40" fmla="*/ 18 w 1014"/>
                  <a:gd name="T41" fmla="*/ 0 h 1193"/>
                  <a:gd name="T42" fmla="*/ 23 w 1014"/>
                  <a:gd name="T43" fmla="*/ 0 h 1193"/>
                  <a:gd name="T44" fmla="*/ 28 w 1014"/>
                  <a:gd name="T45" fmla="*/ 0 h 1193"/>
                  <a:gd name="T46" fmla="*/ 33 w 1014"/>
                  <a:gd name="T47" fmla="*/ 0 h 1193"/>
                  <a:gd name="T48" fmla="*/ 37 w 1014"/>
                  <a:gd name="T49" fmla="*/ 0 h 1193"/>
                  <a:gd name="T50" fmla="*/ 41 w 1014"/>
                  <a:gd name="T51" fmla="*/ 0 h 1193"/>
                  <a:gd name="T52" fmla="*/ 45 w 1014"/>
                  <a:gd name="T53" fmla="*/ 0 h 1193"/>
                  <a:gd name="T54" fmla="*/ 48 w 1014"/>
                  <a:gd name="T55" fmla="*/ 0 h 1193"/>
                  <a:gd name="T56" fmla="*/ 52 w 1014"/>
                  <a:gd name="T57" fmla="*/ 0 h 1193"/>
                  <a:gd name="T58" fmla="*/ 54 w 1014"/>
                  <a:gd name="T59" fmla="*/ 0 h 1193"/>
                  <a:gd name="T60" fmla="*/ 56 w 1014"/>
                  <a:gd name="T61" fmla="*/ 0 h 1193"/>
                  <a:gd name="T62" fmla="*/ 57 w 1014"/>
                  <a:gd name="T63" fmla="*/ 0 h 1193"/>
                  <a:gd name="T64" fmla="*/ 58 w 1014"/>
                  <a:gd name="T65" fmla="*/ 0 h 1193"/>
                  <a:gd name="T66" fmla="*/ 59 w 1014"/>
                  <a:gd name="T67" fmla="*/ 0 h 1193"/>
                  <a:gd name="T68" fmla="*/ 53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0368" name="Picture 18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69" name="Picture 18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345" name="Group 183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10346" name="Picture 18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47" name="Picture 18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48" name="Picture 18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49" name="Picture 18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50" name="Picture 18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51" name="Picture 18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245" name="Group 55"/>
          <p:cNvGrpSpPr>
            <a:grpSpLocks/>
          </p:cNvGrpSpPr>
          <p:nvPr/>
        </p:nvGrpSpPr>
        <p:grpSpPr bwMode="auto">
          <a:xfrm rot="5400000">
            <a:off x="347662" y="-177799"/>
            <a:ext cx="1152525" cy="1511300"/>
            <a:chOff x="17" y="2256"/>
            <a:chExt cx="1829" cy="2064"/>
          </a:xfrm>
        </p:grpSpPr>
        <p:grpSp>
          <p:nvGrpSpPr>
            <p:cNvPr id="10318" name="Group 56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10326" name="Freeform 57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2 w 1336"/>
                  <a:gd name="T15" fmla="*/ 0 h 1572"/>
                  <a:gd name="T16" fmla="*/ 2 w 1336"/>
                  <a:gd name="T17" fmla="*/ 0 h 1572"/>
                  <a:gd name="T18" fmla="*/ 2 w 1336"/>
                  <a:gd name="T19" fmla="*/ 0 h 1572"/>
                  <a:gd name="T20" fmla="*/ 3 w 1336"/>
                  <a:gd name="T21" fmla="*/ 0 h 1572"/>
                  <a:gd name="T22" fmla="*/ 3 w 1336"/>
                  <a:gd name="T23" fmla="*/ 0 h 1572"/>
                  <a:gd name="T24" fmla="*/ 4 w 1336"/>
                  <a:gd name="T25" fmla="*/ 0 h 1572"/>
                  <a:gd name="T26" fmla="*/ 4 w 1336"/>
                  <a:gd name="T27" fmla="*/ 0 h 1572"/>
                  <a:gd name="T28" fmla="*/ 5 w 1336"/>
                  <a:gd name="T29" fmla="*/ 0 h 1572"/>
                  <a:gd name="T30" fmla="*/ 5 w 1336"/>
                  <a:gd name="T31" fmla="*/ 0 h 1572"/>
                  <a:gd name="T32" fmla="*/ 6 w 1336"/>
                  <a:gd name="T33" fmla="*/ 0 h 1572"/>
                  <a:gd name="T34" fmla="*/ 6 w 1336"/>
                  <a:gd name="T35" fmla="*/ 0 h 1572"/>
                  <a:gd name="T36" fmla="*/ 5 w 1336"/>
                  <a:gd name="T37" fmla="*/ 0 h 1572"/>
                  <a:gd name="T38" fmla="*/ 5 w 1336"/>
                  <a:gd name="T39" fmla="*/ 0 h 1572"/>
                  <a:gd name="T40" fmla="*/ 4 w 1336"/>
                  <a:gd name="T41" fmla="*/ 0 h 1572"/>
                  <a:gd name="T42" fmla="*/ 4 w 1336"/>
                  <a:gd name="T43" fmla="*/ 0 h 1572"/>
                  <a:gd name="T44" fmla="*/ 3 w 1336"/>
                  <a:gd name="T45" fmla="*/ 0 h 1572"/>
                  <a:gd name="T46" fmla="*/ 3 w 1336"/>
                  <a:gd name="T47" fmla="*/ 0 h 1572"/>
                  <a:gd name="T48" fmla="*/ 3 w 1336"/>
                  <a:gd name="T49" fmla="*/ 0 h 1572"/>
                  <a:gd name="T50" fmla="*/ 2 w 1336"/>
                  <a:gd name="T51" fmla="*/ 0 h 1572"/>
                  <a:gd name="T52" fmla="*/ 2 w 1336"/>
                  <a:gd name="T53" fmla="*/ 0 h 1572"/>
                  <a:gd name="T54" fmla="*/ 2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7" name="Freeform 58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5 w 1174"/>
                  <a:gd name="T1" fmla="*/ 0 h 1383"/>
                  <a:gd name="T2" fmla="*/ 5 w 1174"/>
                  <a:gd name="T3" fmla="*/ 0 h 1383"/>
                  <a:gd name="T4" fmla="*/ 4 w 1174"/>
                  <a:gd name="T5" fmla="*/ 0 h 1383"/>
                  <a:gd name="T6" fmla="*/ 4 w 1174"/>
                  <a:gd name="T7" fmla="*/ 0 h 1383"/>
                  <a:gd name="T8" fmla="*/ 3 w 1174"/>
                  <a:gd name="T9" fmla="*/ 0 h 1383"/>
                  <a:gd name="T10" fmla="*/ 3 w 1174"/>
                  <a:gd name="T11" fmla="*/ 0 h 1383"/>
                  <a:gd name="T12" fmla="*/ 3 w 1174"/>
                  <a:gd name="T13" fmla="*/ 0 h 1383"/>
                  <a:gd name="T14" fmla="*/ 2 w 1174"/>
                  <a:gd name="T15" fmla="*/ 0 h 1383"/>
                  <a:gd name="T16" fmla="*/ 2 w 1174"/>
                  <a:gd name="T17" fmla="*/ 0 h 1383"/>
                  <a:gd name="T18" fmla="*/ 2 w 1174"/>
                  <a:gd name="T19" fmla="*/ 0 h 1383"/>
                  <a:gd name="T20" fmla="*/ 2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2 w 1174"/>
                  <a:gd name="T49" fmla="*/ 0 h 1383"/>
                  <a:gd name="T50" fmla="*/ 2 w 1174"/>
                  <a:gd name="T51" fmla="*/ 0 h 1383"/>
                  <a:gd name="T52" fmla="*/ 2 w 1174"/>
                  <a:gd name="T53" fmla="*/ 0 h 1383"/>
                  <a:gd name="T54" fmla="*/ 3 w 1174"/>
                  <a:gd name="T55" fmla="*/ 0 h 1383"/>
                  <a:gd name="T56" fmla="*/ 3 w 1174"/>
                  <a:gd name="T57" fmla="*/ 0 h 1383"/>
                  <a:gd name="T58" fmla="*/ 3 w 1174"/>
                  <a:gd name="T59" fmla="*/ 0 h 1383"/>
                  <a:gd name="T60" fmla="*/ 4 w 1174"/>
                  <a:gd name="T61" fmla="*/ 0 h 1383"/>
                  <a:gd name="T62" fmla="*/ 4 w 1174"/>
                  <a:gd name="T63" fmla="*/ 0 h 1383"/>
                  <a:gd name="T64" fmla="*/ 5 w 1174"/>
                  <a:gd name="T65" fmla="*/ 0 h 1383"/>
                  <a:gd name="T66" fmla="*/ 5 w 1174"/>
                  <a:gd name="T67" fmla="*/ 0 h 1383"/>
                  <a:gd name="T68" fmla="*/ 5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8" name="Freeform 59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4 w 1012"/>
                  <a:gd name="T1" fmla="*/ 0 h 1193"/>
                  <a:gd name="T2" fmla="*/ 4 w 1012"/>
                  <a:gd name="T3" fmla="*/ 0 h 1193"/>
                  <a:gd name="T4" fmla="*/ 4 w 1012"/>
                  <a:gd name="T5" fmla="*/ 0 h 1193"/>
                  <a:gd name="T6" fmla="*/ 3 w 1012"/>
                  <a:gd name="T7" fmla="*/ 0 h 1193"/>
                  <a:gd name="T8" fmla="*/ 3 w 1012"/>
                  <a:gd name="T9" fmla="*/ 0 h 1193"/>
                  <a:gd name="T10" fmla="*/ 3 w 1012"/>
                  <a:gd name="T11" fmla="*/ 0 h 1193"/>
                  <a:gd name="T12" fmla="*/ 2 w 1012"/>
                  <a:gd name="T13" fmla="*/ 0 h 1193"/>
                  <a:gd name="T14" fmla="*/ 2 w 1012"/>
                  <a:gd name="T15" fmla="*/ 0 h 1193"/>
                  <a:gd name="T16" fmla="*/ 2 w 1012"/>
                  <a:gd name="T17" fmla="*/ 0 h 1193"/>
                  <a:gd name="T18" fmla="*/ 2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2 w 1012"/>
                  <a:gd name="T51" fmla="*/ 0 h 1193"/>
                  <a:gd name="T52" fmla="*/ 2 w 1012"/>
                  <a:gd name="T53" fmla="*/ 0 h 1193"/>
                  <a:gd name="T54" fmla="*/ 2 w 1012"/>
                  <a:gd name="T55" fmla="*/ 0 h 1193"/>
                  <a:gd name="T56" fmla="*/ 3 w 1012"/>
                  <a:gd name="T57" fmla="*/ 0 h 1193"/>
                  <a:gd name="T58" fmla="*/ 3 w 1012"/>
                  <a:gd name="T59" fmla="*/ 0 h 1193"/>
                  <a:gd name="T60" fmla="*/ 3 w 1012"/>
                  <a:gd name="T61" fmla="*/ 0 h 1193"/>
                  <a:gd name="T62" fmla="*/ 4 w 1012"/>
                  <a:gd name="T63" fmla="*/ 0 h 1193"/>
                  <a:gd name="T64" fmla="*/ 4 w 1012"/>
                  <a:gd name="T65" fmla="*/ 0 h 1193"/>
                  <a:gd name="T66" fmla="*/ 4 w 1012"/>
                  <a:gd name="T67" fmla="*/ 0 h 1193"/>
                  <a:gd name="T68" fmla="*/ 4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9" name="Freeform 60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5 w 1271"/>
                  <a:gd name="T1" fmla="*/ 0 h 1495"/>
                  <a:gd name="T2" fmla="*/ 5 w 1271"/>
                  <a:gd name="T3" fmla="*/ 0 h 1495"/>
                  <a:gd name="T4" fmla="*/ 5 w 1271"/>
                  <a:gd name="T5" fmla="*/ 0 h 1495"/>
                  <a:gd name="T6" fmla="*/ 4 w 1271"/>
                  <a:gd name="T7" fmla="*/ 0 h 1495"/>
                  <a:gd name="T8" fmla="*/ 4 w 1271"/>
                  <a:gd name="T9" fmla="*/ 0 h 1495"/>
                  <a:gd name="T10" fmla="*/ 4 w 1271"/>
                  <a:gd name="T11" fmla="*/ 0 h 1495"/>
                  <a:gd name="T12" fmla="*/ 3 w 1271"/>
                  <a:gd name="T13" fmla="*/ 0 h 1495"/>
                  <a:gd name="T14" fmla="*/ 3 w 1271"/>
                  <a:gd name="T15" fmla="*/ 0 h 1495"/>
                  <a:gd name="T16" fmla="*/ 3 w 1271"/>
                  <a:gd name="T17" fmla="*/ 0 h 1495"/>
                  <a:gd name="T18" fmla="*/ 2 w 1271"/>
                  <a:gd name="T19" fmla="*/ 0 h 1495"/>
                  <a:gd name="T20" fmla="*/ 2 w 1271"/>
                  <a:gd name="T21" fmla="*/ 0 h 1495"/>
                  <a:gd name="T22" fmla="*/ 2 w 1271"/>
                  <a:gd name="T23" fmla="*/ 0 h 1495"/>
                  <a:gd name="T24" fmla="*/ 2 w 1271"/>
                  <a:gd name="T25" fmla="*/ 0 h 1495"/>
                  <a:gd name="T26" fmla="*/ 2 w 1271"/>
                  <a:gd name="T27" fmla="*/ 0 h 1495"/>
                  <a:gd name="T28" fmla="*/ 2 w 1271"/>
                  <a:gd name="T29" fmla="*/ 0 h 1495"/>
                  <a:gd name="T30" fmla="*/ 2 w 1271"/>
                  <a:gd name="T31" fmla="*/ 0 h 1495"/>
                  <a:gd name="T32" fmla="*/ 2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2 w 1271"/>
                  <a:gd name="T49" fmla="*/ 0 h 1495"/>
                  <a:gd name="T50" fmla="*/ 2 w 1271"/>
                  <a:gd name="T51" fmla="*/ 0 h 1495"/>
                  <a:gd name="T52" fmla="*/ 2 w 1271"/>
                  <a:gd name="T53" fmla="*/ 0 h 1495"/>
                  <a:gd name="T54" fmla="*/ 3 w 1271"/>
                  <a:gd name="T55" fmla="*/ 0 h 1495"/>
                  <a:gd name="T56" fmla="*/ 3 w 1271"/>
                  <a:gd name="T57" fmla="*/ 0 h 1495"/>
                  <a:gd name="T58" fmla="*/ 4 w 1271"/>
                  <a:gd name="T59" fmla="*/ 0 h 1495"/>
                  <a:gd name="T60" fmla="*/ 4 w 1271"/>
                  <a:gd name="T61" fmla="*/ 0 h 1495"/>
                  <a:gd name="T62" fmla="*/ 4 w 1271"/>
                  <a:gd name="T63" fmla="*/ 0 h 1495"/>
                  <a:gd name="T64" fmla="*/ 5 w 1271"/>
                  <a:gd name="T65" fmla="*/ 0 h 1495"/>
                  <a:gd name="T66" fmla="*/ 5 w 1271"/>
                  <a:gd name="T67" fmla="*/ 0 h 1495"/>
                  <a:gd name="T68" fmla="*/ 5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0" name="Freeform 61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2 w 1337"/>
                  <a:gd name="T15" fmla="*/ 0 h 1572"/>
                  <a:gd name="T16" fmla="*/ 2 w 1337"/>
                  <a:gd name="T17" fmla="*/ 0 h 1572"/>
                  <a:gd name="T18" fmla="*/ 2 w 1337"/>
                  <a:gd name="T19" fmla="*/ 0 h 1572"/>
                  <a:gd name="T20" fmla="*/ 3 w 1337"/>
                  <a:gd name="T21" fmla="*/ 0 h 1572"/>
                  <a:gd name="T22" fmla="*/ 3 w 1337"/>
                  <a:gd name="T23" fmla="*/ 0 h 1572"/>
                  <a:gd name="T24" fmla="*/ 4 w 1337"/>
                  <a:gd name="T25" fmla="*/ 0 h 1572"/>
                  <a:gd name="T26" fmla="*/ 4 w 1337"/>
                  <a:gd name="T27" fmla="*/ 0 h 1572"/>
                  <a:gd name="T28" fmla="*/ 5 w 1337"/>
                  <a:gd name="T29" fmla="*/ 0 h 1572"/>
                  <a:gd name="T30" fmla="*/ 5 w 1337"/>
                  <a:gd name="T31" fmla="*/ 0 h 1572"/>
                  <a:gd name="T32" fmla="*/ 6 w 1337"/>
                  <a:gd name="T33" fmla="*/ 0 h 1572"/>
                  <a:gd name="T34" fmla="*/ 6 w 1337"/>
                  <a:gd name="T35" fmla="*/ 0 h 1572"/>
                  <a:gd name="T36" fmla="*/ 5 w 1337"/>
                  <a:gd name="T37" fmla="*/ 0 h 1572"/>
                  <a:gd name="T38" fmla="*/ 5 w 1337"/>
                  <a:gd name="T39" fmla="*/ 0 h 1572"/>
                  <a:gd name="T40" fmla="*/ 4 w 1337"/>
                  <a:gd name="T41" fmla="*/ 0 h 1572"/>
                  <a:gd name="T42" fmla="*/ 4 w 1337"/>
                  <a:gd name="T43" fmla="*/ 0 h 1572"/>
                  <a:gd name="T44" fmla="*/ 3 w 1337"/>
                  <a:gd name="T45" fmla="*/ 0 h 1572"/>
                  <a:gd name="T46" fmla="*/ 3 w 1337"/>
                  <a:gd name="T47" fmla="*/ 0 h 1572"/>
                  <a:gd name="T48" fmla="*/ 3 w 1337"/>
                  <a:gd name="T49" fmla="*/ 0 h 1572"/>
                  <a:gd name="T50" fmla="*/ 2 w 1337"/>
                  <a:gd name="T51" fmla="*/ 0 h 1572"/>
                  <a:gd name="T52" fmla="*/ 2 w 1337"/>
                  <a:gd name="T53" fmla="*/ 0 h 1572"/>
                  <a:gd name="T54" fmla="*/ 2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1" name="Freeform 62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56 w 1272"/>
                  <a:gd name="T1" fmla="*/ 0 h 1495"/>
                  <a:gd name="T2" fmla="*/ 56 w 1272"/>
                  <a:gd name="T3" fmla="*/ 0 h 1495"/>
                  <a:gd name="T4" fmla="*/ 55 w 1272"/>
                  <a:gd name="T5" fmla="*/ 0 h 1495"/>
                  <a:gd name="T6" fmla="*/ 54 w 1272"/>
                  <a:gd name="T7" fmla="*/ 0 h 1495"/>
                  <a:gd name="T8" fmla="*/ 52 w 1272"/>
                  <a:gd name="T9" fmla="*/ 0 h 1495"/>
                  <a:gd name="T10" fmla="*/ 50 w 1272"/>
                  <a:gd name="T11" fmla="*/ 0 h 1495"/>
                  <a:gd name="T12" fmla="*/ 47 w 1272"/>
                  <a:gd name="T13" fmla="*/ 0 h 1495"/>
                  <a:gd name="T14" fmla="*/ 43 w 1272"/>
                  <a:gd name="T15" fmla="*/ 0 h 1495"/>
                  <a:gd name="T16" fmla="*/ 40 w 1272"/>
                  <a:gd name="T17" fmla="*/ 0 h 1495"/>
                  <a:gd name="T18" fmla="*/ 36 w 1272"/>
                  <a:gd name="T19" fmla="*/ 0 h 1495"/>
                  <a:gd name="T20" fmla="*/ 31 w 1272"/>
                  <a:gd name="T21" fmla="*/ 0 h 1495"/>
                  <a:gd name="T22" fmla="*/ 27 w 1272"/>
                  <a:gd name="T23" fmla="*/ 0 h 1495"/>
                  <a:gd name="T24" fmla="*/ 22 w 1272"/>
                  <a:gd name="T25" fmla="*/ 0 h 1495"/>
                  <a:gd name="T26" fmla="*/ 17 w 1272"/>
                  <a:gd name="T27" fmla="*/ 0 h 1495"/>
                  <a:gd name="T28" fmla="*/ 12 w 1272"/>
                  <a:gd name="T29" fmla="*/ 0 h 1495"/>
                  <a:gd name="T30" fmla="*/ 6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7 w 1272"/>
                  <a:gd name="T37" fmla="*/ 0 h 1495"/>
                  <a:gd name="T38" fmla="*/ 15 w 1272"/>
                  <a:gd name="T39" fmla="*/ 0 h 1495"/>
                  <a:gd name="T40" fmla="*/ 22 w 1272"/>
                  <a:gd name="T41" fmla="*/ 0 h 1495"/>
                  <a:gd name="T42" fmla="*/ 28 w 1272"/>
                  <a:gd name="T43" fmla="*/ 0 h 1495"/>
                  <a:gd name="T44" fmla="*/ 35 w 1272"/>
                  <a:gd name="T45" fmla="*/ 0 h 1495"/>
                  <a:gd name="T46" fmla="*/ 41 w 1272"/>
                  <a:gd name="T47" fmla="*/ 0 h 1495"/>
                  <a:gd name="T48" fmla="*/ 46 w 1272"/>
                  <a:gd name="T49" fmla="*/ 0 h 1495"/>
                  <a:gd name="T50" fmla="*/ 51 w 1272"/>
                  <a:gd name="T51" fmla="*/ 0 h 1495"/>
                  <a:gd name="T52" fmla="*/ 56 w 1272"/>
                  <a:gd name="T53" fmla="*/ 0 h 1495"/>
                  <a:gd name="T54" fmla="*/ 60 w 1272"/>
                  <a:gd name="T55" fmla="*/ 0 h 1495"/>
                  <a:gd name="T56" fmla="*/ 64 w 1272"/>
                  <a:gd name="T57" fmla="*/ 0 h 1495"/>
                  <a:gd name="T58" fmla="*/ 67 w 1272"/>
                  <a:gd name="T59" fmla="*/ 0 h 1495"/>
                  <a:gd name="T60" fmla="*/ 69 w 1272"/>
                  <a:gd name="T61" fmla="*/ 0 h 1495"/>
                  <a:gd name="T62" fmla="*/ 71 w 1272"/>
                  <a:gd name="T63" fmla="*/ 0 h 1495"/>
                  <a:gd name="T64" fmla="*/ 72 w 1272"/>
                  <a:gd name="T65" fmla="*/ 0 h 1495"/>
                  <a:gd name="T66" fmla="*/ 72 w 1272"/>
                  <a:gd name="T67" fmla="*/ 0 h 1495"/>
                  <a:gd name="T68" fmla="*/ 56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2" name="Freeform 63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8 w 1338"/>
                  <a:gd name="T3" fmla="*/ 0 h 1572"/>
                  <a:gd name="T4" fmla="*/ 15 w 1338"/>
                  <a:gd name="T5" fmla="*/ 0 h 1572"/>
                  <a:gd name="T6" fmla="*/ 23 w 1338"/>
                  <a:gd name="T7" fmla="*/ 0 h 1572"/>
                  <a:gd name="T8" fmla="*/ 30 w 1338"/>
                  <a:gd name="T9" fmla="*/ 0 h 1572"/>
                  <a:gd name="T10" fmla="*/ 37 w 1338"/>
                  <a:gd name="T11" fmla="*/ 0 h 1572"/>
                  <a:gd name="T12" fmla="*/ 43 w 1338"/>
                  <a:gd name="T13" fmla="*/ 0 h 1572"/>
                  <a:gd name="T14" fmla="*/ 49 w 1338"/>
                  <a:gd name="T15" fmla="*/ 0 h 1572"/>
                  <a:gd name="T16" fmla="*/ 55 w 1338"/>
                  <a:gd name="T17" fmla="*/ 0 h 1572"/>
                  <a:gd name="T18" fmla="*/ 60 w 1338"/>
                  <a:gd name="T19" fmla="*/ 0 h 1572"/>
                  <a:gd name="T20" fmla="*/ 64 w 1338"/>
                  <a:gd name="T21" fmla="*/ 0 h 1572"/>
                  <a:gd name="T22" fmla="*/ 68 w 1338"/>
                  <a:gd name="T23" fmla="*/ 0 h 1572"/>
                  <a:gd name="T24" fmla="*/ 71 w 1338"/>
                  <a:gd name="T25" fmla="*/ 0 h 1572"/>
                  <a:gd name="T26" fmla="*/ 74 w 1338"/>
                  <a:gd name="T27" fmla="*/ 0 h 1572"/>
                  <a:gd name="T28" fmla="*/ 76 w 1338"/>
                  <a:gd name="T29" fmla="*/ 0 h 1572"/>
                  <a:gd name="T30" fmla="*/ 77 w 1338"/>
                  <a:gd name="T31" fmla="*/ 0 h 1572"/>
                  <a:gd name="T32" fmla="*/ 78 w 1338"/>
                  <a:gd name="T33" fmla="*/ 0 h 1572"/>
                  <a:gd name="T34" fmla="*/ 72 w 1338"/>
                  <a:gd name="T35" fmla="*/ 0 h 1572"/>
                  <a:gd name="T36" fmla="*/ 71 w 1338"/>
                  <a:gd name="T37" fmla="*/ 0 h 1572"/>
                  <a:gd name="T38" fmla="*/ 71 w 1338"/>
                  <a:gd name="T39" fmla="*/ 0 h 1572"/>
                  <a:gd name="T40" fmla="*/ 69 w 1338"/>
                  <a:gd name="T41" fmla="*/ 0 h 1572"/>
                  <a:gd name="T42" fmla="*/ 67 w 1338"/>
                  <a:gd name="T43" fmla="*/ 0 h 1572"/>
                  <a:gd name="T44" fmla="*/ 63 w 1338"/>
                  <a:gd name="T45" fmla="*/ 0 h 1572"/>
                  <a:gd name="T46" fmla="*/ 60 w 1338"/>
                  <a:gd name="T47" fmla="*/ 0 h 1572"/>
                  <a:gd name="T48" fmla="*/ 55 w 1338"/>
                  <a:gd name="T49" fmla="*/ 0 h 1572"/>
                  <a:gd name="T50" fmla="*/ 51 w 1338"/>
                  <a:gd name="T51" fmla="*/ 0 h 1572"/>
                  <a:gd name="T52" fmla="*/ 46 w 1338"/>
                  <a:gd name="T53" fmla="*/ 0 h 1572"/>
                  <a:gd name="T54" fmla="*/ 41 w 1338"/>
                  <a:gd name="T55" fmla="*/ 0 h 1572"/>
                  <a:gd name="T56" fmla="*/ 34 w 1338"/>
                  <a:gd name="T57" fmla="*/ 0 h 1572"/>
                  <a:gd name="T58" fmla="*/ 28 w 1338"/>
                  <a:gd name="T59" fmla="*/ 0 h 1572"/>
                  <a:gd name="T60" fmla="*/ 22 w 1338"/>
                  <a:gd name="T61" fmla="*/ 0 h 1572"/>
                  <a:gd name="T62" fmla="*/ 15 w 1338"/>
                  <a:gd name="T63" fmla="*/ 0 h 1572"/>
                  <a:gd name="T64" fmla="*/ 8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3" name="Freeform 64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62 w 1176"/>
                  <a:gd name="T1" fmla="*/ 0 h 1383"/>
                  <a:gd name="T2" fmla="*/ 62 w 1176"/>
                  <a:gd name="T3" fmla="*/ 0 h 1383"/>
                  <a:gd name="T4" fmla="*/ 61 w 1176"/>
                  <a:gd name="T5" fmla="*/ 0 h 1383"/>
                  <a:gd name="T6" fmla="*/ 59 w 1176"/>
                  <a:gd name="T7" fmla="*/ 0 h 1383"/>
                  <a:gd name="T8" fmla="*/ 57 w 1176"/>
                  <a:gd name="T9" fmla="*/ 0 h 1383"/>
                  <a:gd name="T10" fmla="*/ 55 w 1176"/>
                  <a:gd name="T11" fmla="*/ 0 h 1383"/>
                  <a:gd name="T12" fmla="*/ 52 w 1176"/>
                  <a:gd name="T13" fmla="*/ 0 h 1383"/>
                  <a:gd name="T14" fmla="*/ 48 w 1176"/>
                  <a:gd name="T15" fmla="*/ 0 h 1383"/>
                  <a:gd name="T16" fmla="*/ 44 w 1176"/>
                  <a:gd name="T17" fmla="*/ 0 h 1383"/>
                  <a:gd name="T18" fmla="*/ 40 w 1176"/>
                  <a:gd name="T19" fmla="*/ 0 h 1383"/>
                  <a:gd name="T20" fmla="*/ 35 w 1176"/>
                  <a:gd name="T21" fmla="*/ 0 h 1383"/>
                  <a:gd name="T22" fmla="*/ 30 w 1176"/>
                  <a:gd name="T23" fmla="*/ 0 h 1383"/>
                  <a:gd name="T24" fmla="*/ 24 w 1176"/>
                  <a:gd name="T25" fmla="*/ 0 h 1383"/>
                  <a:gd name="T26" fmla="*/ 19 w 1176"/>
                  <a:gd name="T27" fmla="*/ 0 h 1383"/>
                  <a:gd name="T28" fmla="*/ 13 w 1176"/>
                  <a:gd name="T29" fmla="*/ 0 h 1383"/>
                  <a:gd name="T30" fmla="*/ 6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7 w 1176"/>
                  <a:gd name="T37" fmla="*/ 0 h 1383"/>
                  <a:gd name="T38" fmla="*/ 13 w 1176"/>
                  <a:gd name="T39" fmla="*/ 0 h 1383"/>
                  <a:gd name="T40" fmla="*/ 20 w 1176"/>
                  <a:gd name="T41" fmla="*/ 0 h 1383"/>
                  <a:gd name="T42" fmla="*/ 27 w 1176"/>
                  <a:gd name="T43" fmla="*/ 0 h 1383"/>
                  <a:gd name="T44" fmla="*/ 32 w 1176"/>
                  <a:gd name="T45" fmla="*/ 0 h 1383"/>
                  <a:gd name="T46" fmla="*/ 38 w 1176"/>
                  <a:gd name="T47" fmla="*/ 0 h 1383"/>
                  <a:gd name="T48" fmla="*/ 43 w 1176"/>
                  <a:gd name="T49" fmla="*/ 0 h 1383"/>
                  <a:gd name="T50" fmla="*/ 48 w 1176"/>
                  <a:gd name="T51" fmla="*/ 0 h 1383"/>
                  <a:gd name="T52" fmla="*/ 52 w 1176"/>
                  <a:gd name="T53" fmla="*/ 0 h 1383"/>
                  <a:gd name="T54" fmla="*/ 56 w 1176"/>
                  <a:gd name="T55" fmla="*/ 0 h 1383"/>
                  <a:gd name="T56" fmla="*/ 59 w 1176"/>
                  <a:gd name="T57" fmla="*/ 0 h 1383"/>
                  <a:gd name="T58" fmla="*/ 62 w 1176"/>
                  <a:gd name="T59" fmla="*/ 0 h 1383"/>
                  <a:gd name="T60" fmla="*/ 64 w 1176"/>
                  <a:gd name="T61" fmla="*/ 0 h 1383"/>
                  <a:gd name="T62" fmla="*/ 66 w 1176"/>
                  <a:gd name="T63" fmla="*/ 0 h 1383"/>
                  <a:gd name="T64" fmla="*/ 68 w 1176"/>
                  <a:gd name="T65" fmla="*/ 0 h 1383"/>
                  <a:gd name="T66" fmla="*/ 68 w 1176"/>
                  <a:gd name="T67" fmla="*/ 0 h 1383"/>
                  <a:gd name="T68" fmla="*/ 62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4" name="Freeform 65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53 w 1011"/>
                  <a:gd name="T1" fmla="*/ 0 h 1223"/>
                  <a:gd name="T2" fmla="*/ 53 w 1011"/>
                  <a:gd name="T3" fmla="*/ 0 h 1223"/>
                  <a:gd name="T4" fmla="*/ 52 w 1011"/>
                  <a:gd name="T5" fmla="*/ 0 h 1223"/>
                  <a:gd name="T6" fmla="*/ 51 w 1011"/>
                  <a:gd name="T7" fmla="*/ 0 h 1223"/>
                  <a:gd name="T8" fmla="*/ 49 w 1011"/>
                  <a:gd name="T9" fmla="*/ 0 h 1223"/>
                  <a:gd name="T10" fmla="*/ 47 w 1011"/>
                  <a:gd name="T11" fmla="*/ 0 h 1223"/>
                  <a:gd name="T12" fmla="*/ 44 w 1011"/>
                  <a:gd name="T13" fmla="*/ 0 h 1223"/>
                  <a:gd name="T14" fmla="*/ 41 w 1011"/>
                  <a:gd name="T15" fmla="*/ 0 h 1223"/>
                  <a:gd name="T16" fmla="*/ 37 w 1011"/>
                  <a:gd name="T17" fmla="*/ 0 h 1223"/>
                  <a:gd name="T18" fmla="*/ 34 w 1011"/>
                  <a:gd name="T19" fmla="*/ 0 h 1223"/>
                  <a:gd name="T20" fmla="*/ 29 w 1011"/>
                  <a:gd name="T21" fmla="*/ 0 h 1223"/>
                  <a:gd name="T22" fmla="*/ 25 w 1011"/>
                  <a:gd name="T23" fmla="*/ 0 h 1223"/>
                  <a:gd name="T24" fmla="*/ 20 w 1011"/>
                  <a:gd name="T25" fmla="*/ 0 h 1223"/>
                  <a:gd name="T26" fmla="*/ 15 w 1011"/>
                  <a:gd name="T27" fmla="*/ 0 h 1223"/>
                  <a:gd name="T28" fmla="*/ 11 w 1011"/>
                  <a:gd name="T29" fmla="*/ 0 h 1223"/>
                  <a:gd name="T30" fmla="*/ 6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6 w 1011"/>
                  <a:gd name="T37" fmla="*/ 0 h 1223"/>
                  <a:gd name="T38" fmla="*/ 12 w 1011"/>
                  <a:gd name="T39" fmla="*/ 0 h 1223"/>
                  <a:gd name="T40" fmla="*/ 18 w 1011"/>
                  <a:gd name="T41" fmla="*/ 0 h 1223"/>
                  <a:gd name="T42" fmla="*/ 23 w 1011"/>
                  <a:gd name="T43" fmla="*/ 0 h 1223"/>
                  <a:gd name="T44" fmla="*/ 28 w 1011"/>
                  <a:gd name="T45" fmla="*/ 0 h 1223"/>
                  <a:gd name="T46" fmla="*/ 33 w 1011"/>
                  <a:gd name="T47" fmla="*/ 0 h 1223"/>
                  <a:gd name="T48" fmla="*/ 37 w 1011"/>
                  <a:gd name="T49" fmla="*/ 0 h 1223"/>
                  <a:gd name="T50" fmla="*/ 41 w 1011"/>
                  <a:gd name="T51" fmla="*/ 0 h 1223"/>
                  <a:gd name="T52" fmla="*/ 45 w 1011"/>
                  <a:gd name="T53" fmla="*/ 0 h 1223"/>
                  <a:gd name="T54" fmla="*/ 48 w 1011"/>
                  <a:gd name="T55" fmla="*/ 0 h 1223"/>
                  <a:gd name="T56" fmla="*/ 52 w 1011"/>
                  <a:gd name="T57" fmla="*/ 0 h 1223"/>
                  <a:gd name="T58" fmla="*/ 54 w 1011"/>
                  <a:gd name="T59" fmla="*/ 0 h 1223"/>
                  <a:gd name="T60" fmla="*/ 55 w 1011"/>
                  <a:gd name="T61" fmla="*/ 0 h 1223"/>
                  <a:gd name="T62" fmla="*/ 57 w 1011"/>
                  <a:gd name="T63" fmla="*/ 0 h 1223"/>
                  <a:gd name="T64" fmla="*/ 58 w 1011"/>
                  <a:gd name="T65" fmla="*/ 0 h 1223"/>
                  <a:gd name="T66" fmla="*/ 58 w 1011"/>
                  <a:gd name="T67" fmla="*/ 0 h 1223"/>
                  <a:gd name="T68" fmla="*/ 53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0335" name="Picture 6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36" name="Picture 6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37" name="Picture 6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38" name="Picture 6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39" name="Freeform 70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8 w 1337"/>
                  <a:gd name="T3" fmla="*/ 0 h 1572"/>
                  <a:gd name="T4" fmla="*/ 15 w 1337"/>
                  <a:gd name="T5" fmla="*/ 0 h 1572"/>
                  <a:gd name="T6" fmla="*/ 23 w 1337"/>
                  <a:gd name="T7" fmla="*/ 0 h 1572"/>
                  <a:gd name="T8" fmla="*/ 30 w 1337"/>
                  <a:gd name="T9" fmla="*/ 0 h 1572"/>
                  <a:gd name="T10" fmla="*/ 37 w 1337"/>
                  <a:gd name="T11" fmla="*/ 0 h 1572"/>
                  <a:gd name="T12" fmla="*/ 43 w 1337"/>
                  <a:gd name="T13" fmla="*/ 0 h 1572"/>
                  <a:gd name="T14" fmla="*/ 50 w 1337"/>
                  <a:gd name="T15" fmla="*/ 0 h 1572"/>
                  <a:gd name="T16" fmla="*/ 55 w 1337"/>
                  <a:gd name="T17" fmla="*/ 0 h 1572"/>
                  <a:gd name="T18" fmla="*/ 60 w 1337"/>
                  <a:gd name="T19" fmla="*/ 0 h 1572"/>
                  <a:gd name="T20" fmla="*/ 65 w 1337"/>
                  <a:gd name="T21" fmla="*/ 0 h 1572"/>
                  <a:gd name="T22" fmla="*/ 68 w 1337"/>
                  <a:gd name="T23" fmla="*/ 0 h 1572"/>
                  <a:gd name="T24" fmla="*/ 71 w 1337"/>
                  <a:gd name="T25" fmla="*/ 0 h 1572"/>
                  <a:gd name="T26" fmla="*/ 74 w 1337"/>
                  <a:gd name="T27" fmla="*/ 0 h 1572"/>
                  <a:gd name="T28" fmla="*/ 76 w 1337"/>
                  <a:gd name="T29" fmla="*/ 0 h 1572"/>
                  <a:gd name="T30" fmla="*/ 78 w 1337"/>
                  <a:gd name="T31" fmla="*/ 0 h 1572"/>
                  <a:gd name="T32" fmla="*/ 78 w 1337"/>
                  <a:gd name="T33" fmla="*/ 0 h 1572"/>
                  <a:gd name="T34" fmla="*/ 73 w 1337"/>
                  <a:gd name="T35" fmla="*/ 0 h 1572"/>
                  <a:gd name="T36" fmla="*/ 72 w 1337"/>
                  <a:gd name="T37" fmla="*/ 0 h 1572"/>
                  <a:gd name="T38" fmla="*/ 71 w 1337"/>
                  <a:gd name="T39" fmla="*/ 0 h 1572"/>
                  <a:gd name="T40" fmla="*/ 69 w 1337"/>
                  <a:gd name="T41" fmla="*/ 0 h 1572"/>
                  <a:gd name="T42" fmla="*/ 67 w 1337"/>
                  <a:gd name="T43" fmla="*/ 0 h 1572"/>
                  <a:gd name="T44" fmla="*/ 64 w 1337"/>
                  <a:gd name="T45" fmla="*/ 0 h 1572"/>
                  <a:gd name="T46" fmla="*/ 60 w 1337"/>
                  <a:gd name="T47" fmla="*/ 0 h 1572"/>
                  <a:gd name="T48" fmla="*/ 56 w 1337"/>
                  <a:gd name="T49" fmla="*/ 0 h 1572"/>
                  <a:gd name="T50" fmla="*/ 51 w 1337"/>
                  <a:gd name="T51" fmla="*/ 0 h 1572"/>
                  <a:gd name="T52" fmla="*/ 46 w 1337"/>
                  <a:gd name="T53" fmla="*/ 0 h 1572"/>
                  <a:gd name="T54" fmla="*/ 41 w 1337"/>
                  <a:gd name="T55" fmla="*/ 0 h 1572"/>
                  <a:gd name="T56" fmla="*/ 35 w 1337"/>
                  <a:gd name="T57" fmla="*/ 0 h 1572"/>
                  <a:gd name="T58" fmla="*/ 28 w 1337"/>
                  <a:gd name="T59" fmla="*/ 0 h 1572"/>
                  <a:gd name="T60" fmla="*/ 22 w 1337"/>
                  <a:gd name="T61" fmla="*/ 0 h 1572"/>
                  <a:gd name="T62" fmla="*/ 15 w 1337"/>
                  <a:gd name="T63" fmla="*/ 0 h 1572"/>
                  <a:gd name="T64" fmla="*/ 8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0" name="Freeform 71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63 w 1176"/>
                  <a:gd name="T1" fmla="*/ 0 h 1382"/>
                  <a:gd name="T2" fmla="*/ 63 w 1176"/>
                  <a:gd name="T3" fmla="*/ 0 h 1382"/>
                  <a:gd name="T4" fmla="*/ 62 w 1176"/>
                  <a:gd name="T5" fmla="*/ 0 h 1382"/>
                  <a:gd name="T6" fmla="*/ 60 w 1176"/>
                  <a:gd name="T7" fmla="*/ 0 h 1382"/>
                  <a:gd name="T8" fmla="*/ 58 w 1176"/>
                  <a:gd name="T9" fmla="*/ 0 h 1382"/>
                  <a:gd name="T10" fmla="*/ 55 w 1176"/>
                  <a:gd name="T11" fmla="*/ 0 h 1382"/>
                  <a:gd name="T12" fmla="*/ 53 w 1176"/>
                  <a:gd name="T13" fmla="*/ 0 h 1382"/>
                  <a:gd name="T14" fmla="*/ 48 w 1176"/>
                  <a:gd name="T15" fmla="*/ 0 h 1382"/>
                  <a:gd name="T16" fmla="*/ 44 w 1176"/>
                  <a:gd name="T17" fmla="*/ 0 h 1382"/>
                  <a:gd name="T18" fmla="*/ 40 w 1176"/>
                  <a:gd name="T19" fmla="*/ 0 h 1382"/>
                  <a:gd name="T20" fmla="*/ 35 w 1176"/>
                  <a:gd name="T21" fmla="*/ 0 h 1382"/>
                  <a:gd name="T22" fmla="*/ 30 w 1176"/>
                  <a:gd name="T23" fmla="*/ 0 h 1382"/>
                  <a:gd name="T24" fmla="*/ 25 w 1176"/>
                  <a:gd name="T25" fmla="*/ 0 h 1382"/>
                  <a:gd name="T26" fmla="*/ 19 w 1176"/>
                  <a:gd name="T27" fmla="*/ 0 h 1382"/>
                  <a:gd name="T28" fmla="*/ 13 w 1176"/>
                  <a:gd name="T29" fmla="*/ 0 h 1382"/>
                  <a:gd name="T30" fmla="*/ 6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7 w 1176"/>
                  <a:gd name="T37" fmla="*/ 0 h 1382"/>
                  <a:gd name="T38" fmla="*/ 14 w 1176"/>
                  <a:gd name="T39" fmla="*/ 0 h 1382"/>
                  <a:gd name="T40" fmla="*/ 20 w 1176"/>
                  <a:gd name="T41" fmla="*/ 0 h 1382"/>
                  <a:gd name="T42" fmla="*/ 27 w 1176"/>
                  <a:gd name="T43" fmla="*/ 0 h 1382"/>
                  <a:gd name="T44" fmla="*/ 33 w 1176"/>
                  <a:gd name="T45" fmla="*/ 0 h 1382"/>
                  <a:gd name="T46" fmla="*/ 39 w 1176"/>
                  <a:gd name="T47" fmla="*/ 0 h 1382"/>
                  <a:gd name="T48" fmla="*/ 43 w 1176"/>
                  <a:gd name="T49" fmla="*/ 0 h 1382"/>
                  <a:gd name="T50" fmla="*/ 48 w 1176"/>
                  <a:gd name="T51" fmla="*/ 0 h 1382"/>
                  <a:gd name="T52" fmla="*/ 53 w 1176"/>
                  <a:gd name="T53" fmla="*/ 0 h 1382"/>
                  <a:gd name="T54" fmla="*/ 57 w 1176"/>
                  <a:gd name="T55" fmla="*/ 0 h 1382"/>
                  <a:gd name="T56" fmla="*/ 60 w 1176"/>
                  <a:gd name="T57" fmla="*/ 0 h 1382"/>
                  <a:gd name="T58" fmla="*/ 63 w 1176"/>
                  <a:gd name="T59" fmla="*/ 0 h 1382"/>
                  <a:gd name="T60" fmla="*/ 64 w 1176"/>
                  <a:gd name="T61" fmla="*/ 0 h 1382"/>
                  <a:gd name="T62" fmla="*/ 67 w 1176"/>
                  <a:gd name="T63" fmla="*/ 0 h 1382"/>
                  <a:gd name="T64" fmla="*/ 68 w 1176"/>
                  <a:gd name="T65" fmla="*/ 0 h 1382"/>
                  <a:gd name="T66" fmla="*/ 68 w 1176"/>
                  <a:gd name="T67" fmla="*/ 0 h 1382"/>
                  <a:gd name="T68" fmla="*/ 63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1" name="Freeform 72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53 w 1014"/>
                  <a:gd name="T1" fmla="*/ 0 h 1193"/>
                  <a:gd name="T2" fmla="*/ 53 w 1014"/>
                  <a:gd name="T3" fmla="*/ 0 h 1193"/>
                  <a:gd name="T4" fmla="*/ 52 w 1014"/>
                  <a:gd name="T5" fmla="*/ 0 h 1193"/>
                  <a:gd name="T6" fmla="*/ 51 w 1014"/>
                  <a:gd name="T7" fmla="*/ 0 h 1193"/>
                  <a:gd name="T8" fmla="*/ 49 w 1014"/>
                  <a:gd name="T9" fmla="*/ 0 h 1193"/>
                  <a:gd name="T10" fmla="*/ 47 w 1014"/>
                  <a:gd name="T11" fmla="*/ 0 h 1193"/>
                  <a:gd name="T12" fmla="*/ 44 w 1014"/>
                  <a:gd name="T13" fmla="*/ 0 h 1193"/>
                  <a:gd name="T14" fmla="*/ 41 w 1014"/>
                  <a:gd name="T15" fmla="*/ 0 h 1193"/>
                  <a:gd name="T16" fmla="*/ 37 w 1014"/>
                  <a:gd name="T17" fmla="*/ 0 h 1193"/>
                  <a:gd name="T18" fmla="*/ 34 w 1014"/>
                  <a:gd name="T19" fmla="*/ 0 h 1193"/>
                  <a:gd name="T20" fmla="*/ 30 w 1014"/>
                  <a:gd name="T21" fmla="*/ 0 h 1193"/>
                  <a:gd name="T22" fmla="*/ 25 w 1014"/>
                  <a:gd name="T23" fmla="*/ 0 h 1193"/>
                  <a:gd name="T24" fmla="*/ 20 w 1014"/>
                  <a:gd name="T25" fmla="*/ 0 h 1193"/>
                  <a:gd name="T26" fmla="*/ 16 w 1014"/>
                  <a:gd name="T27" fmla="*/ 0 h 1193"/>
                  <a:gd name="T28" fmla="*/ 11 w 1014"/>
                  <a:gd name="T29" fmla="*/ 0 h 1193"/>
                  <a:gd name="T30" fmla="*/ 6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6 w 1014"/>
                  <a:gd name="T37" fmla="*/ 0 h 1193"/>
                  <a:gd name="T38" fmla="*/ 12 w 1014"/>
                  <a:gd name="T39" fmla="*/ 0 h 1193"/>
                  <a:gd name="T40" fmla="*/ 18 w 1014"/>
                  <a:gd name="T41" fmla="*/ 0 h 1193"/>
                  <a:gd name="T42" fmla="*/ 23 w 1014"/>
                  <a:gd name="T43" fmla="*/ 0 h 1193"/>
                  <a:gd name="T44" fmla="*/ 28 w 1014"/>
                  <a:gd name="T45" fmla="*/ 0 h 1193"/>
                  <a:gd name="T46" fmla="*/ 33 w 1014"/>
                  <a:gd name="T47" fmla="*/ 0 h 1193"/>
                  <a:gd name="T48" fmla="*/ 37 w 1014"/>
                  <a:gd name="T49" fmla="*/ 0 h 1193"/>
                  <a:gd name="T50" fmla="*/ 41 w 1014"/>
                  <a:gd name="T51" fmla="*/ 0 h 1193"/>
                  <a:gd name="T52" fmla="*/ 45 w 1014"/>
                  <a:gd name="T53" fmla="*/ 0 h 1193"/>
                  <a:gd name="T54" fmla="*/ 48 w 1014"/>
                  <a:gd name="T55" fmla="*/ 0 h 1193"/>
                  <a:gd name="T56" fmla="*/ 52 w 1014"/>
                  <a:gd name="T57" fmla="*/ 0 h 1193"/>
                  <a:gd name="T58" fmla="*/ 54 w 1014"/>
                  <a:gd name="T59" fmla="*/ 0 h 1193"/>
                  <a:gd name="T60" fmla="*/ 56 w 1014"/>
                  <a:gd name="T61" fmla="*/ 0 h 1193"/>
                  <a:gd name="T62" fmla="*/ 57 w 1014"/>
                  <a:gd name="T63" fmla="*/ 0 h 1193"/>
                  <a:gd name="T64" fmla="*/ 58 w 1014"/>
                  <a:gd name="T65" fmla="*/ 0 h 1193"/>
                  <a:gd name="T66" fmla="*/ 59 w 1014"/>
                  <a:gd name="T67" fmla="*/ 0 h 1193"/>
                  <a:gd name="T68" fmla="*/ 53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0342" name="Picture 7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43" name="Picture 7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319" name="Group 32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10320" name="Picture 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21" name="Picture 3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22" name="Picture 3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23" name="Picture 3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24" name="Picture 3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25" name="Picture 3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246" name="Group 109"/>
          <p:cNvGrpSpPr>
            <a:grpSpLocks/>
          </p:cNvGrpSpPr>
          <p:nvPr/>
        </p:nvGrpSpPr>
        <p:grpSpPr bwMode="auto">
          <a:xfrm>
            <a:off x="-11113" y="5997575"/>
            <a:ext cx="1400176" cy="747713"/>
            <a:chOff x="17" y="2256"/>
            <a:chExt cx="1829" cy="2064"/>
          </a:xfrm>
        </p:grpSpPr>
        <p:grpSp>
          <p:nvGrpSpPr>
            <p:cNvPr id="10292" name="Group 110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10300" name="Freeform 111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2 w 1336"/>
                  <a:gd name="T15" fmla="*/ 0 h 1572"/>
                  <a:gd name="T16" fmla="*/ 2 w 1336"/>
                  <a:gd name="T17" fmla="*/ 0 h 1572"/>
                  <a:gd name="T18" fmla="*/ 2 w 1336"/>
                  <a:gd name="T19" fmla="*/ 0 h 1572"/>
                  <a:gd name="T20" fmla="*/ 3 w 1336"/>
                  <a:gd name="T21" fmla="*/ 0 h 1572"/>
                  <a:gd name="T22" fmla="*/ 3 w 1336"/>
                  <a:gd name="T23" fmla="*/ 0 h 1572"/>
                  <a:gd name="T24" fmla="*/ 4 w 1336"/>
                  <a:gd name="T25" fmla="*/ 0 h 1572"/>
                  <a:gd name="T26" fmla="*/ 4 w 1336"/>
                  <a:gd name="T27" fmla="*/ 0 h 1572"/>
                  <a:gd name="T28" fmla="*/ 5 w 1336"/>
                  <a:gd name="T29" fmla="*/ 0 h 1572"/>
                  <a:gd name="T30" fmla="*/ 5 w 1336"/>
                  <a:gd name="T31" fmla="*/ 0 h 1572"/>
                  <a:gd name="T32" fmla="*/ 6 w 1336"/>
                  <a:gd name="T33" fmla="*/ 0 h 1572"/>
                  <a:gd name="T34" fmla="*/ 6 w 1336"/>
                  <a:gd name="T35" fmla="*/ 0 h 1572"/>
                  <a:gd name="T36" fmla="*/ 5 w 1336"/>
                  <a:gd name="T37" fmla="*/ 0 h 1572"/>
                  <a:gd name="T38" fmla="*/ 5 w 1336"/>
                  <a:gd name="T39" fmla="*/ 0 h 1572"/>
                  <a:gd name="T40" fmla="*/ 4 w 1336"/>
                  <a:gd name="T41" fmla="*/ 0 h 1572"/>
                  <a:gd name="T42" fmla="*/ 4 w 1336"/>
                  <a:gd name="T43" fmla="*/ 0 h 1572"/>
                  <a:gd name="T44" fmla="*/ 3 w 1336"/>
                  <a:gd name="T45" fmla="*/ 0 h 1572"/>
                  <a:gd name="T46" fmla="*/ 3 w 1336"/>
                  <a:gd name="T47" fmla="*/ 0 h 1572"/>
                  <a:gd name="T48" fmla="*/ 3 w 1336"/>
                  <a:gd name="T49" fmla="*/ 0 h 1572"/>
                  <a:gd name="T50" fmla="*/ 2 w 1336"/>
                  <a:gd name="T51" fmla="*/ 0 h 1572"/>
                  <a:gd name="T52" fmla="*/ 2 w 1336"/>
                  <a:gd name="T53" fmla="*/ 0 h 1572"/>
                  <a:gd name="T54" fmla="*/ 2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1" name="Freeform 112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5 w 1174"/>
                  <a:gd name="T1" fmla="*/ 0 h 1383"/>
                  <a:gd name="T2" fmla="*/ 5 w 1174"/>
                  <a:gd name="T3" fmla="*/ 0 h 1383"/>
                  <a:gd name="T4" fmla="*/ 4 w 1174"/>
                  <a:gd name="T5" fmla="*/ 0 h 1383"/>
                  <a:gd name="T6" fmla="*/ 4 w 1174"/>
                  <a:gd name="T7" fmla="*/ 0 h 1383"/>
                  <a:gd name="T8" fmla="*/ 3 w 1174"/>
                  <a:gd name="T9" fmla="*/ 0 h 1383"/>
                  <a:gd name="T10" fmla="*/ 3 w 1174"/>
                  <a:gd name="T11" fmla="*/ 0 h 1383"/>
                  <a:gd name="T12" fmla="*/ 3 w 1174"/>
                  <a:gd name="T13" fmla="*/ 0 h 1383"/>
                  <a:gd name="T14" fmla="*/ 2 w 1174"/>
                  <a:gd name="T15" fmla="*/ 0 h 1383"/>
                  <a:gd name="T16" fmla="*/ 2 w 1174"/>
                  <a:gd name="T17" fmla="*/ 0 h 1383"/>
                  <a:gd name="T18" fmla="*/ 2 w 1174"/>
                  <a:gd name="T19" fmla="*/ 0 h 1383"/>
                  <a:gd name="T20" fmla="*/ 2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2 w 1174"/>
                  <a:gd name="T49" fmla="*/ 0 h 1383"/>
                  <a:gd name="T50" fmla="*/ 2 w 1174"/>
                  <a:gd name="T51" fmla="*/ 0 h 1383"/>
                  <a:gd name="T52" fmla="*/ 2 w 1174"/>
                  <a:gd name="T53" fmla="*/ 0 h 1383"/>
                  <a:gd name="T54" fmla="*/ 3 w 1174"/>
                  <a:gd name="T55" fmla="*/ 0 h 1383"/>
                  <a:gd name="T56" fmla="*/ 3 w 1174"/>
                  <a:gd name="T57" fmla="*/ 0 h 1383"/>
                  <a:gd name="T58" fmla="*/ 3 w 1174"/>
                  <a:gd name="T59" fmla="*/ 0 h 1383"/>
                  <a:gd name="T60" fmla="*/ 4 w 1174"/>
                  <a:gd name="T61" fmla="*/ 0 h 1383"/>
                  <a:gd name="T62" fmla="*/ 4 w 1174"/>
                  <a:gd name="T63" fmla="*/ 0 h 1383"/>
                  <a:gd name="T64" fmla="*/ 5 w 1174"/>
                  <a:gd name="T65" fmla="*/ 0 h 1383"/>
                  <a:gd name="T66" fmla="*/ 5 w 1174"/>
                  <a:gd name="T67" fmla="*/ 0 h 1383"/>
                  <a:gd name="T68" fmla="*/ 5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2" name="Freeform 113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4 w 1012"/>
                  <a:gd name="T1" fmla="*/ 0 h 1193"/>
                  <a:gd name="T2" fmla="*/ 4 w 1012"/>
                  <a:gd name="T3" fmla="*/ 0 h 1193"/>
                  <a:gd name="T4" fmla="*/ 4 w 1012"/>
                  <a:gd name="T5" fmla="*/ 0 h 1193"/>
                  <a:gd name="T6" fmla="*/ 3 w 1012"/>
                  <a:gd name="T7" fmla="*/ 0 h 1193"/>
                  <a:gd name="T8" fmla="*/ 3 w 1012"/>
                  <a:gd name="T9" fmla="*/ 0 h 1193"/>
                  <a:gd name="T10" fmla="*/ 3 w 1012"/>
                  <a:gd name="T11" fmla="*/ 0 h 1193"/>
                  <a:gd name="T12" fmla="*/ 2 w 1012"/>
                  <a:gd name="T13" fmla="*/ 0 h 1193"/>
                  <a:gd name="T14" fmla="*/ 2 w 1012"/>
                  <a:gd name="T15" fmla="*/ 0 h 1193"/>
                  <a:gd name="T16" fmla="*/ 2 w 1012"/>
                  <a:gd name="T17" fmla="*/ 0 h 1193"/>
                  <a:gd name="T18" fmla="*/ 2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2 w 1012"/>
                  <a:gd name="T51" fmla="*/ 0 h 1193"/>
                  <a:gd name="T52" fmla="*/ 2 w 1012"/>
                  <a:gd name="T53" fmla="*/ 0 h 1193"/>
                  <a:gd name="T54" fmla="*/ 2 w 1012"/>
                  <a:gd name="T55" fmla="*/ 0 h 1193"/>
                  <a:gd name="T56" fmla="*/ 3 w 1012"/>
                  <a:gd name="T57" fmla="*/ 0 h 1193"/>
                  <a:gd name="T58" fmla="*/ 3 w 1012"/>
                  <a:gd name="T59" fmla="*/ 0 h 1193"/>
                  <a:gd name="T60" fmla="*/ 3 w 1012"/>
                  <a:gd name="T61" fmla="*/ 0 h 1193"/>
                  <a:gd name="T62" fmla="*/ 4 w 1012"/>
                  <a:gd name="T63" fmla="*/ 0 h 1193"/>
                  <a:gd name="T64" fmla="*/ 4 w 1012"/>
                  <a:gd name="T65" fmla="*/ 0 h 1193"/>
                  <a:gd name="T66" fmla="*/ 4 w 1012"/>
                  <a:gd name="T67" fmla="*/ 0 h 1193"/>
                  <a:gd name="T68" fmla="*/ 4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3" name="Freeform 114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5 w 1271"/>
                  <a:gd name="T1" fmla="*/ 0 h 1495"/>
                  <a:gd name="T2" fmla="*/ 5 w 1271"/>
                  <a:gd name="T3" fmla="*/ 0 h 1495"/>
                  <a:gd name="T4" fmla="*/ 5 w 1271"/>
                  <a:gd name="T5" fmla="*/ 0 h 1495"/>
                  <a:gd name="T6" fmla="*/ 4 w 1271"/>
                  <a:gd name="T7" fmla="*/ 0 h 1495"/>
                  <a:gd name="T8" fmla="*/ 4 w 1271"/>
                  <a:gd name="T9" fmla="*/ 0 h 1495"/>
                  <a:gd name="T10" fmla="*/ 4 w 1271"/>
                  <a:gd name="T11" fmla="*/ 0 h 1495"/>
                  <a:gd name="T12" fmla="*/ 3 w 1271"/>
                  <a:gd name="T13" fmla="*/ 0 h 1495"/>
                  <a:gd name="T14" fmla="*/ 3 w 1271"/>
                  <a:gd name="T15" fmla="*/ 0 h 1495"/>
                  <a:gd name="T16" fmla="*/ 3 w 1271"/>
                  <a:gd name="T17" fmla="*/ 0 h 1495"/>
                  <a:gd name="T18" fmla="*/ 2 w 1271"/>
                  <a:gd name="T19" fmla="*/ 0 h 1495"/>
                  <a:gd name="T20" fmla="*/ 2 w 1271"/>
                  <a:gd name="T21" fmla="*/ 0 h 1495"/>
                  <a:gd name="T22" fmla="*/ 2 w 1271"/>
                  <a:gd name="T23" fmla="*/ 0 h 1495"/>
                  <a:gd name="T24" fmla="*/ 2 w 1271"/>
                  <a:gd name="T25" fmla="*/ 0 h 1495"/>
                  <a:gd name="T26" fmla="*/ 2 w 1271"/>
                  <a:gd name="T27" fmla="*/ 0 h 1495"/>
                  <a:gd name="T28" fmla="*/ 2 w 1271"/>
                  <a:gd name="T29" fmla="*/ 0 h 1495"/>
                  <a:gd name="T30" fmla="*/ 2 w 1271"/>
                  <a:gd name="T31" fmla="*/ 0 h 1495"/>
                  <a:gd name="T32" fmla="*/ 2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2 w 1271"/>
                  <a:gd name="T49" fmla="*/ 0 h 1495"/>
                  <a:gd name="T50" fmla="*/ 2 w 1271"/>
                  <a:gd name="T51" fmla="*/ 0 h 1495"/>
                  <a:gd name="T52" fmla="*/ 2 w 1271"/>
                  <a:gd name="T53" fmla="*/ 0 h 1495"/>
                  <a:gd name="T54" fmla="*/ 3 w 1271"/>
                  <a:gd name="T55" fmla="*/ 0 h 1495"/>
                  <a:gd name="T56" fmla="*/ 3 w 1271"/>
                  <a:gd name="T57" fmla="*/ 0 h 1495"/>
                  <a:gd name="T58" fmla="*/ 4 w 1271"/>
                  <a:gd name="T59" fmla="*/ 0 h 1495"/>
                  <a:gd name="T60" fmla="*/ 4 w 1271"/>
                  <a:gd name="T61" fmla="*/ 0 h 1495"/>
                  <a:gd name="T62" fmla="*/ 4 w 1271"/>
                  <a:gd name="T63" fmla="*/ 0 h 1495"/>
                  <a:gd name="T64" fmla="*/ 5 w 1271"/>
                  <a:gd name="T65" fmla="*/ 0 h 1495"/>
                  <a:gd name="T66" fmla="*/ 5 w 1271"/>
                  <a:gd name="T67" fmla="*/ 0 h 1495"/>
                  <a:gd name="T68" fmla="*/ 5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4" name="Freeform 115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2 w 1337"/>
                  <a:gd name="T15" fmla="*/ 0 h 1572"/>
                  <a:gd name="T16" fmla="*/ 2 w 1337"/>
                  <a:gd name="T17" fmla="*/ 0 h 1572"/>
                  <a:gd name="T18" fmla="*/ 2 w 1337"/>
                  <a:gd name="T19" fmla="*/ 0 h 1572"/>
                  <a:gd name="T20" fmla="*/ 3 w 1337"/>
                  <a:gd name="T21" fmla="*/ 0 h 1572"/>
                  <a:gd name="T22" fmla="*/ 3 w 1337"/>
                  <a:gd name="T23" fmla="*/ 0 h 1572"/>
                  <a:gd name="T24" fmla="*/ 4 w 1337"/>
                  <a:gd name="T25" fmla="*/ 0 h 1572"/>
                  <a:gd name="T26" fmla="*/ 4 w 1337"/>
                  <a:gd name="T27" fmla="*/ 0 h 1572"/>
                  <a:gd name="T28" fmla="*/ 5 w 1337"/>
                  <a:gd name="T29" fmla="*/ 0 h 1572"/>
                  <a:gd name="T30" fmla="*/ 5 w 1337"/>
                  <a:gd name="T31" fmla="*/ 0 h 1572"/>
                  <a:gd name="T32" fmla="*/ 6 w 1337"/>
                  <a:gd name="T33" fmla="*/ 0 h 1572"/>
                  <a:gd name="T34" fmla="*/ 6 w 1337"/>
                  <a:gd name="T35" fmla="*/ 0 h 1572"/>
                  <a:gd name="T36" fmla="*/ 5 w 1337"/>
                  <a:gd name="T37" fmla="*/ 0 h 1572"/>
                  <a:gd name="T38" fmla="*/ 5 w 1337"/>
                  <a:gd name="T39" fmla="*/ 0 h 1572"/>
                  <a:gd name="T40" fmla="*/ 4 w 1337"/>
                  <a:gd name="T41" fmla="*/ 0 h 1572"/>
                  <a:gd name="T42" fmla="*/ 4 w 1337"/>
                  <a:gd name="T43" fmla="*/ 0 h 1572"/>
                  <a:gd name="T44" fmla="*/ 3 w 1337"/>
                  <a:gd name="T45" fmla="*/ 0 h 1572"/>
                  <a:gd name="T46" fmla="*/ 3 w 1337"/>
                  <a:gd name="T47" fmla="*/ 0 h 1572"/>
                  <a:gd name="T48" fmla="*/ 3 w 1337"/>
                  <a:gd name="T49" fmla="*/ 0 h 1572"/>
                  <a:gd name="T50" fmla="*/ 2 w 1337"/>
                  <a:gd name="T51" fmla="*/ 0 h 1572"/>
                  <a:gd name="T52" fmla="*/ 2 w 1337"/>
                  <a:gd name="T53" fmla="*/ 0 h 1572"/>
                  <a:gd name="T54" fmla="*/ 2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5" name="Freeform 116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56 w 1272"/>
                  <a:gd name="T1" fmla="*/ 0 h 1495"/>
                  <a:gd name="T2" fmla="*/ 56 w 1272"/>
                  <a:gd name="T3" fmla="*/ 0 h 1495"/>
                  <a:gd name="T4" fmla="*/ 55 w 1272"/>
                  <a:gd name="T5" fmla="*/ 0 h 1495"/>
                  <a:gd name="T6" fmla="*/ 54 w 1272"/>
                  <a:gd name="T7" fmla="*/ 0 h 1495"/>
                  <a:gd name="T8" fmla="*/ 52 w 1272"/>
                  <a:gd name="T9" fmla="*/ 0 h 1495"/>
                  <a:gd name="T10" fmla="*/ 50 w 1272"/>
                  <a:gd name="T11" fmla="*/ 0 h 1495"/>
                  <a:gd name="T12" fmla="*/ 47 w 1272"/>
                  <a:gd name="T13" fmla="*/ 0 h 1495"/>
                  <a:gd name="T14" fmla="*/ 43 w 1272"/>
                  <a:gd name="T15" fmla="*/ 0 h 1495"/>
                  <a:gd name="T16" fmla="*/ 40 w 1272"/>
                  <a:gd name="T17" fmla="*/ 0 h 1495"/>
                  <a:gd name="T18" fmla="*/ 36 w 1272"/>
                  <a:gd name="T19" fmla="*/ 0 h 1495"/>
                  <a:gd name="T20" fmla="*/ 31 w 1272"/>
                  <a:gd name="T21" fmla="*/ 0 h 1495"/>
                  <a:gd name="T22" fmla="*/ 27 w 1272"/>
                  <a:gd name="T23" fmla="*/ 0 h 1495"/>
                  <a:gd name="T24" fmla="*/ 22 w 1272"/>
                  <a:gd name="T25" fmla="*/ 0 h 1495"/>
                  <a:gd name="T26" fmla="*/ 17 w 1272"/>
                  <a:gd name="T27" fmla="*/ 0 h 1495"/>
                  <a:gd name="T28" fmla="*/ 12 w 1272"/>
                  <a:gd name="T29" fmla="*/ 0 h 1495"/>
                  <a:gd name="T30" fmla="*/ 6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7 w 1272"/>
                  <a:gd name="T37" fmla="*/ 0 h 1495"/>
                  <a:gd name="T38" fmla="*/ 15 w 1272"/>
                  <a:gd name="T39" fmla="*/ 0 h 1495"/>
                  <a:gd name="T40" fmla="*/ 22 w 1272"/>
                  <a:gd name="T41" fmla="*/ 0 h 1495"/>
                  <a:gd name="T42" fmla="*/ 28 w 1272"/>
                  <a:gd name="T43" fmla="*/ 0 h 1495"/>
                  <a:gd name="T44" fmla="*/ 35 w 1272"/>
                  <a:gd name="T45" fmla="*/ 0 h 1495"/>
                  <a:gd name="T46" fmla="*/ 41 w 1272"/>
                  <a:gd name="T47" fmla="*/ 0 h 1495"/>
                  <a:gd name="T48" fmla="*/ 46 w 1272"/>
                  <a:gd name="T49" fmla="*/ 0 h 1495"/>
                  <a:gd name="T50" fmla="*/ 51 w 1272"/>
                  <a:gd name="T51" fmla="*/ 0 h 1495"/>
                  <a:gd name="T52" fmla="*/ 56 w 1272"/>
                  <a:gd name="T53" fmla="*/ 0 h 1495"/>
                  <a:gd name="T54" fmla="*/ 60 w 1272"/>
                  <a:gd name="T55" fmla="*/ 0 h 1495"/>
                  <a:gd name="T56" fmla="*/ 64 w 1272"/>
                  <a:gd name="T57" fmla="*/ 0 h 1495"/>
                  <a:gd name="T58" fmla="*/ 67 w 1272"/>
                  <a:gd name="T59" fmla="*/ 0 h 1495"/>
                  <a:gd name="T60" fmla="*/ 69 w 1272"/>
                  <a:gd name="T61" fmla="*/ 0 h 1495"/>
                  <a:gd name="T62" fmla="*/ 71 w 1272"/>
                  <a:gd name="T63" fmla="*/ 0 h 1495"/>
                  <a:gd name="T64" fmla="*/ 72 w 1272"/>
                  <a:gd name="T65" fmla="*/ 0 h 1495"/>
                  <a:gd name="T66" fmla="*/ 72 w 1272"/>
                  <a:gd name="T67" fmla="*/ 0 h 1495"/>
                  <a:gd name="T68" fmla="*/ 56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6" name="Freeform 117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8 w 1338"/>
                  <a:gd name="T3" fmla="*/ 0 h 1572"/>
                  <a:gd name="T4" fmla="*/ 15 w 1338"/>
                  <a:gd name="T5" fmla="*/ 0 h 1572"/>
                  <a:gd name="T6" fmla="*/ 23 w 1338"/>
                  <a:gd name="T7" fmla="*/ 0 h 1572"/>
                  <a:gd name="T8" fmla="*/ 30 w 1338"/>
                  <a:gd name="T9" fmla="*/ 0 h 1572"/>
                  <a:gd name="T10" fmla="*/ 37 w 1338"/>
                  <a:gd name="T11" fmla="*/ 0 h 1572"/>
                  <a:gd name="T12" fmla="*/ 43 w 1338"/>
                  <a:gd name="T13" fmla="*/ 0 h 1572"/>
                  <a:gd name="T14" fmla="*/ 49 w 1338"/>
                  <a:gd name="T15" fmla="*/ 0 h 1572"/>
                  <a:gd name="T16" fmla="*/ 55 w 1338"/>
                  <a:gd name="T17" fmla="*/ 0 h 1572"/>
                  <a:gd name="T18" fmla="*/ 60 w 1338"/>
                  <a:gd name="T19" fmla="*/ 0 h 1572"/>
                  <a:gd name="T20" fmla="*/ 64 w 1338"/>
                  <a:gd name="T21" fmla="*/ 0 h 1572"/>
                  <a:gd name="T22" fmla="*/ 68 w 1338"/>
                  <a:gd name="T23" fmla="*/ 0 h 1572"/>
                  <a:gd name="T24" fmla="*/ 71 w 1338"/>
                  <a:gd name="T25" fmla="*/ 0 h 1572"/>
                  <a:gd name="T26" fmla="*/ 74 w 1338"/>
                  <a:gd name="T27" fmla="*/ 0 h 1572"/>
                  <a:gd name="T28" fmla="*/ 76 w 1338"/>
                  <a:gd name="T29" fmla="*/ 0 h 1572"/>
                  <a:gd name="T30" fmla="*/ 77 w 1338"/>
                  <a:gd name="T31" fmla="*/ 0 h 1572"/>
                  <a:gd name="T32" fmla="*/ 78 w 1338"/>
                  <a:gd name="T33" fmla="*/ 0 h 1572"/>
                  <a:gd name="T34" fmla="*/ 72 w 1338"/>
                  <a:gd name="T35" fmla="*/ 0 h 1572"/>
                  <a:gd name="T36" fmla="*/ 71 w 1338"/>
                  <a:gd name="T37" fmla="*/ 0 h 1572"/>
                  <a:gd name="T38" fmla="*/ 71 w 1338"/>
                  <a:gd name="T39" fmla="*/ 0 h 1572"/>
                  <a:gd name="T40" fmla="*/ 69 w 1338"/>
                  <a:gd name="T41" fmla="*/ 0 h 1572"/>
                  <a:gd name="T42" fmla="*/ 67 w 1338"/>
                  <a:gd name="T43" fmla="*/ 0 h 1572"/>
                  <a:gd name="T44" fmla="*/ 63 w 1338"/>
                  <a:gd name="T45" fmla="*/ 0 h 1572"/>
                  <a:gd name="T46" fmla="*/ 60 w 1338"/>
                  <a:gd name="T47" fmla="*/ 0 h 1572"/>
                  <a:gd name="T48" fmla="*/ 55 w 1338"/>
                  <a:gd name="T49" fmla="*/ 0 h 1572"/>
                  <a:gd name="T50" fmla="*/ 51 w 1338"/>
                  <a:gd name="T51" fmla="*/ 0 h 1572"/>
                  <a:gd name="T52" fmla="*/ 46 w 1338"/>
                  <a:gd name="T53" fmla="*/ 0 h 1572"/>
                  <a:gd name="T54" fmla="*/ 41 w 1338"/>
                  <a:gd name="T55" fmla="*/ 0 h 1572"/>
                  <a:gd name="T56" fmla="*/ 34 w 1338"/>
                  <a:gd name="T57" fmla="*/ 0 h 1572"/>
                  <a:gd name="T58" fmla="*/ 28 w 1338"/>
                  <a:gd name="T59" fmla="*/ 0 h 1572"/>
                  <a:gd name="T60" fmla="*/ 22 w 1338"/>
                  <a:gd name="T61" fmla="*/ 0 h 1572"/>
                  <a:gd name="T62" fmla="*/ 15 w 1338"/>
                  <a:gd name="T63" fmla="*/ 0 h 1572"/>
                  <a:gd name="T64" fmla="*/ 8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7" name="Freeform 118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62 w 1176"/>
                  <a:gd name="T1" fmla="*/ 0 h 1383"/>
                  <a:gd name="T2" fmla="*/ 62 w 1176"/>
                  <a:gd name="T3" fmla="*/ 0 h 1383"/>
                  <a:gd name="T4" fmla="*/ 61 w 1176"/>
                  <a:gd name="T5" fmla="*/ 0 h 1383"/>
                  <a:gd name="T6" fmla="*/ 59 w 1176"/>
                  <a:gd name="T7" fmla="*/ 0 h 1383"/>
                  <a:gd name="T8" fmla="*/ 57 w 1176"/>
                  <a:gd name="T9" fmla="*/ 0 h 1383"/>
                  <a:gd name="T10" fmla="*/ 55 w 1176"/>
                  <a:gd name="T11" fmla="*/ 0 h 1383"/>
                  <a:gd name="T12" fmla="*/ 52 w 1176"/>
                  <a:gd name="T13" fmla="*/ 0 h 1383"/>
                  <a:gd name="T14" fmla="*/ 48 w 1176"/>
                  <a:gd name="T15" fmla="*/ 0 h 1383"/>
                  <a:gd name="T16" fmla="*/ 44 w 1176"/>
                  <a:gd name="T17" fmla="*/ 0 h 1383"/>
                  <a:gd name="T18" fmla="*/ 40 w 1176"/>
                  <a:gd name="T19" fmla="*/ 0 h 1383"/>
                  <a:gd name="T20" fmla="*/ 35 w 1176"/>
                  <a:gd name="T21" fmla="*/ 0 h 1383"/>
                  <a:gd name="T22" fmla="*/ 30 w 1176"/>
                  <a:gd name="T23" fmla="*/ 0 h 1383"/>
                  <a:gd name="T24" fmla="*/ 24 w 1176"/>
                  <a:gd name="T25" fmla="*/ 0 h 1383"/>
                  <a:gd name="T26" fmla="*/ 19 w 1176"/>
                  <a:gd name="T27" fmla="*/ 0 h 1383"/>
                  <a:gd name="T28" fmla="*/ 13 w 1176"/>
                  <a:gd name="T29" fmla="*/ 0 h 1383"/>
                  <a:gd name="T30" fmla="*/ 6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7 w 1176"/>
                  <a:gd name="T37" fmla="*/ 0 h 1383"/>
                  <a:gd name="T38" fmla="*/ 13 w 1176"/>
                  <a:gd name="T39" fmla="*/ 0 h 1383"/>
                  <a:gd name="T40" fmla="*/ 20 w 1176"/>
                  <a:gd name="T41" fmla="*/ 0 h 1383"/>
                  <a:gd name="T42" fmla="*/ 27 w 1176"/>
                  <a:gd name="T43" fmla="*/ 0 h 1383"/>
                  <a:gd name="T44" fmla="*/ 32 w 1176"/>
                  <a:gd name="T45" fmla="*/ 0 h 1383"/>
                  <a:gd name="T46" fmla="*/ 38 w 1176"/>
                  <a:gd name="T47" fmla="*/ 0 h 1383"/>
                  <a:gd name="T48" fmla="*/ 43 w 1176"/>
                  <a:gd name="T49" fmla="*/ 0 h 1383"/>
                  <a:gd name="T50" fmla="*/ 48 w 1176"/>
                  <a:gd name="T51" fmla="*/ 0 h 1383"/>
                  <a:gd name="T52" fmla="*/ 52 w 1176"/>
                  <a:gd name="T53" fmla="*/ 0 h 1383"/>
                  <a:gd name="T54" fmla="*/ 56 w 1176"/>
                  <a:gd name="T55" fmla="*/ 0 h 1383"/>
                  <a:gd name="T56" fmla="*/ 59 w 1176"/>
                  <a:gd name="T57" fmla="*/ 0 h 1383"/>
                  <a:gd name="T58" fmla="*/ 62 w 1176"/>
                  <a:gd name="T59" fmla="*/ 0 h 1383"/>
                  <a:gd name="T60" fmla="*/ 64 w 1176"/>
                  <a:gd name="T61" fmla="*/ 0 h 1383"/>
                  <a:gd name="T62" fmla="*/ 66 w 1176"/>
                  <a:gd name="T63" fmla="*/ 0 h 1383"/>
                  <a:gd name="T64" fmla="*/ 68 w 1176"/>
                  <a:gd name="T65" fmla="*/ 0 h 1383"/>
                  <a:gd name="T66" fmla="*/ 68 w 1176"/>
                  <a:gd name="T67" fmla="*/ 0 h 1383"/>
                  <a:gd name="T68" fmla="*/ 62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8" name="Freeform 119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53 w 1011"/>
                  <a:gd name="T1" fmla="*/ 0 h 1223"/>
                  <a:gd name="T2" fmla="*/ 53 w 1011"/>
                  <a:gd name="T3" fmla="*/ 0 h 1223"/>
                  <a:gd name="T4" fmla="*/ 52 w 1011"/>
                  <a:gd name="T5" fmla="*/ 0 h 1223"/>
                  <a:gd name="T6" fmla="*/ 51 w 1011"/>
                  <a:gd name="T7" fmla="*/ 0 h 1223"/>
                  <a:gd name="T8" fmla="*/ 49 w 1011"/>
                  <a:gd name="T9" fmla="*/ 0 h 1223"/>
                  <a:gd name="T10" fmla="*/ 47 w 1011"/>
                  <a:gd name="T11" fmla="*/ 0 h 1223"/>
                  <a:gd name="T12" fmla="*/ 44 w 1011"/>
                  <a:gd name="T13" fmla="*/ 0 h 1223"/>
                  <a:gd name="T14" fmla="*/ 41 w 1011"/>
                  <a:gd name="T15" fmla="*/ 0 h 1223"/>
                  <a:gd name="T16" fmla="*/ 37 w 1011"/>
                  <a:gd name="T17" fmla="*/ 0 h 1223"/>
                  <a:gd name="T18" fmla="*/ 34 w 1011"/>
                  <a:gd name="T19" fmla="*/ 0 h 1223"/>
                  <a:gd name="T20" fmla="*/ 29 w 1011"/>
                  <a:gd name="T21" fmla="*/ 0 h 1223"/>
                  <a:gd name="T22" fmla="*/ 25 w 1011"/>
                  <a:gd name="T23" fmla="*/ 0 h 1223"/>
                  <a:gd name="T24" fmla="*/ 20 w 1011"/>
                  <a:gd name="T25" fmla="*/ 0 h 1223"/>
                  <a:gd name="T26" fmla="*/ 15 w 1011"/>
                  <a:gd name="T27" fmla="*/ 0 h 1223"/>
                  <a:gd name="T28" fmla="*/ 11 w 1011"/>
                  <a:gd name="T29" fmla="*/ 0 h 1223"/>
                  <a:gd name="T30" fmla="*/ 6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6 w 1011"/>
                  <a:gd name="T37" fmla="*/ 0 h 1223"/>
                  <a:gd name="T38" fmla="*/ 12 w 1011"/>
                  <a:gd name="T39" fmla="*/ 0 h 1223"/>
                  <a:gd name="T40" fmla="*/ 18 w 1011"/>
                  <a:gd name="T41" fmla="*/ 0 h 1223"/>
                  <a:gd name="T42" fmla="*/ 23 w 1011"/>
                  <a:gd name="T43" fmla="*/ 0 h 1223"/>
                  <a:gd name="T44" fmla="*/ 28 w 1011"/>
                  <a:gd name="T45" fmla="*/ 0 h 1223"/>
                  <a:gd name="T46" fmla="*/ 33 w 1011"/>
                  <a:gd name="T47" fmla="*/ 0 h 1223"/>
                  <a:gd name="T48" fmla="*/ 37 w 1011"/>
                  <a:gd name="T49" fmla="*/ 0 h 1223"/>
                  <a:gd name="T50" fmla="*/ 41 w 1011"/>
                  <a:gd name="T51" fmla="*/ 0 h 1223"/>
                  <a:gd name="T52" fmla="*/ 45 w 1011"/>
                  <a:gd name="T53" fmla="*/ 0 h 1223"/>
                  <a:gd name="T54" fmla="*/ 48 w 1011"/>
                  <a:gd name="T55" fmla="*/ 0 h 1223"/>
                  <a:gd name="T56" fmla="*/ 52 w 1011"/>
                  <a:gd name="T57" fmla="*/ 0 h 1223"/>
                  <a:gd name="T58" fmla="*/ 54 w 1011"/>
                  <a:gd name="T59" fmla="*/ 0 h 1223"/>
                  <a:gd name="T60" fmla="*/ 55 w 1011"/>
                  <a:gd name="T61" fmla="*/ 0 h 1223"/>
                  <a:gd name="T62" fmla="*/ 57 w 1011"/>
                  <a:gd name="T63" fmla="*/ 0 h 1223"/>
                  <a:gd name="T64" fmla="*/ 58 w 1011"/>
                  <a:gd name="T65" fmla="*/ 0 h 1223"/>
                  <a:gd name="T66" fmla="*/ 58 w 1011"/>
                  <a:gd name="T67" fmla="*/ 0 h 1223"/>
                  <a:gd name="T68" fmla="*/ 53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0309" name="Picture 12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10" name="Picture 12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11" name="Picture 12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12" name="Picture 12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13" name="Freeform 124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8 w 1337"/>
                  <a:gd name="T3" fmla="*/ 0 h 1572"/>
                  <a:gd name="T4" fmla="*/ 15 w 1337"/>
                  <a:gd name="T5" fmla="*/ 0 h 1572"/>
                  <a:gd name="T6" fmla="*/ 23 w 1337"/>
                  <a:gd name="T7" fmla="*/ 0 h 1572"/>
                  <a:gd name="T8" fmla="*/ 30 w 1337"/>
                  <a:gd name="T9" fmla="*/ 0 h 1572"/>
                  <a:gd name="T10" fmla="*/ 37 w 1337"/>
                  <a:gd name="T11" fmla="*/ 0 h 1572"/>
                  <a:gd name="T12" fmla="*/ 43 w 1337"/>
                  <a:gd name="T13" fmla="*/ 0 h 1572"/>
                  <a:gd name="T14" fmla="*/ 50 w 1337"/>
                  <a:gd name="T15" fmla="*/ 0 h 1572"/>
                  <a:gd name="T16" fmla="*/ 55 w 1337"/>
                  <a:gd name="T17" fmla="*/ 0 h 1572"/>
                  <a:gd name="T18" fmla="*/ 60 w 1337"/>
                  <a:gd name="T19" fmla="*/ 0 h 1572"/>
                  <a:gd name="T20" fmla="*/ 65 w 1337"/>
                  <a:gd name="T21" fmla="*/ 0 h 1572"/>
                  <a:gd name="T22" fmla="*/ 68 w 1337"/>
                  <a:gd name="T23" fmla="*/ 0 h 1572"/>
                  <a:gd name="T24" fmla="*/ 71 w 1337"/>
                  <a:gd name="T25" fmla="*/ 0 h 1572"/>
                  <a:gd name="T26" fmla="*/ 74 w 1337"/>
                  <a:gd name="T27" fmla="*/ 0 h 1572"/>
                  <a:gd name="T28" fmla="*/ 76 w 1337"/>
                  <a:gd name="T29" fmla="*/ 0 h 1572"/>
                  <a:gd name="T30" fmla="*/ 78 w 1337"/>
                  <a:gd name="T31" fmla="*/ 0 h 1572"/>
                  <a:gd name="T32" fmla="*/ 78 w 1337"/>
                  <a:gd name="T33" fmla="*/ 0 h 1572"/>
                  <a:gd name="T34" fmla="*/ 73 w 1337"/>
                  <a:gd name="T35" fmla="*/ 0 h 1572"/>
                  <a:gd name="T36" fmla="*/ 72 w 1337"/>
                  <a:gd name="T37" fmla="*/ 0 h 1572"/>
                  <a:gd name="T38" fmla="*/ 71 w 1337"/>
                  <a:gd name="T39" fmla="*/ 0 h 1572"/>
                  <a:gd name="T40" fmla="*/ 69 w 1337"/>
                  <a:gd name="T41" fmla="*/ 0 h 1572"/>
                  <a:gd name="T42" fmla="*/ 67 w 1337"/>
                  <a:gd name="T43" fmla="*/ 0 h 1572"/>
                  <a:gd name="T44" fmla="*/ 64 w 1337"/>
                  <a:gd name="T45" fmla="*/ 0 h 1572"/>
                  <a:gd name="T46" fmla="*/ 60 w 1337"/>
                  <a:gd name="T47" fmla="*/ 0 h 1572"/>
                  <a:gd name="T48" fmla="*/ 56 w 1337"/>
                  <a:gd name="T49" fmla="*/ 0 h 1572"/>
                  <a:gd name="T50" fmla="*/ 51 w 1337"/>
                  <a:gd name="T51" fmla="*/ 0 h 1572"/>
                  <a:gd name="T52" fmla="*/ 46 w 1337"/>
                  <a:gd name="T53" fmla="*/ 0 h 1572"/>
                  <a:gd name="T54" fmla="*/ 41 w 1337"/>
                  <a:gd name="T55" fmla="*/ 0 h 1572"/>
                  <a:gd name="T56" fmla="*/ 35 w 1337"/>
                  <a:gd name="T57" fmla="*/ 0 h 1572"/>
                  <a:gd name="T58" fmla="*/ 28 w 1337"/>
                  <a:gd name="T59" fmla="*/ 0 h 1572"/>
                  <a:gd name="T60" fmla="*/ 22 w 1337"/>
                  <a:gd name="T61" fmla="*/ 0 h 1572"/>
                  <a:gd name="T62" fmla="*/ 15 w 1337"/>
                  <a:gd name="T63" fmla="*/ 0 h 1572"/>
                  <a:gd name="T64" fmla="*/ 8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4" name="Freeform 125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63 w 1176"/>
                  <a:gd name="T1" fmla="*/ 0 h 1382"/>
                  <a:gd name="T2" fmla="*/ 63 w 1176"/>
                  <a:gd name="T3" fmla="*/ 0 h 1382"/>
                  <a:gd name="T4" fmla="*/ 62 w 1176"/>
                  <a:gd name="T5" fmla="*/ 0 h 1382"/>
                  <a:gd name="T6" fmla="*/ 60 w 1176"/>
                  <a:gd name="T7" fmla="*/ 0 h 1382"/>
                  <a:gd name="T8" fmla="*/ 58 w 1176"/>
                  <a:gd name="T9" fmla="*/ 0 h 1382"/>
                  <a:gd name="T10" fmla="*/ 55 w 1176"/>
                  <a:gd name="T11" fmla="*/ 0 h 1382"/>
                  <a:gd name="T12" fmla="*/ 53 w 1176"/>
                  <a:gd name="T13" fmla="*/ 0 h 1382"/>
                  <a:gd name="T14" fmla="*/ 48 w 1176"/>
                  <a:gd name="T15" fmla="*/ 0 h 1382"/>
                  <a:gd name="T16" fmla="*/ 44 w 1176"/>
                  <a:gd name="T17" fmla="*/ 0 h 1382"/>
                  <a:gd name="T18" fmla="*/ 40 w 1176"/>
                  <a:gd name="T19" fmla="*/ 0 h 1382"/>
                  <a:gd name="T20" fmla="*/ 35 w 1176"/>
                  <a:gd name="T21" fmla="*/ 0 h 1382"/>
                  <a:gd name="T22" fmla="*/ 30 w 1176"/>
                  <a:gd name="T23" fmla="*/ 0 h 1382"/>
                  <a:gd name="T24" fmla="*/ 25 w 1176"/>
                  <a:gd name="T25" fmla="*/ 0 h 1382"/>
                  <a:gd name="T26" fmla="*/ 19 w 1176"/>
                  <a:gd name="T27" fmla="*/ 0 h 1382"/>
                  <a:gd name="T28" fmla="*/ 13 w 1176"/>
                  <a:gd name="T29" fmla="*/ 0 h 1382"/>
                  <a:gd name="T30" fmla="*/ 6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7 w 1176"/>
                  <a:gd name="T37" fmla="*/ 0 h 1382"/>
                  <a:gd name="T38" fmla="*/ 14 w 1176"/>
                  <a:gd name="T39" fmla="*/ 0 h 1382"/>
                  <a:gd name="T40" fmla="*/ 20 w 1176"/>
                  <a:gd name="T41" fmla="*/ 0 h 1382"/>
                  <a:gd name="T42" fmla="*/ 27 w 1176"/>
                  <a:gd name="T43" fmla="*/ 0 h 1382"/>
                  <a:gd name="T44" fmla="*/ 33 w 1176"/>
                  <a:gd name="T45" fmla="*/ 0 h 1382"/>
                  <a:gd name="T46" fmla="*/ 39 w 1176"/>
                  <a:gd name="T47" fmla="*/ 0 h 1382"/>
                  <a:gd name="T48" fmla="*/ 43 w 1176"/>
                  <a:gd name="T49" fmla="*/ 0 h 1382"/>
                  <a:gd name="T50" fmla="*/ 48 w 1176"/>
                  <a:gd name="T51" fmla="*/ 0 h 1382"/>
                  <a:gd name="T52" fmla="*/ 53 w 1176"/>
                  <a:gd name="T53" fmla="*/ 0 h 1382"/>
                  <a:gd name="T54" fmla="*/ 57 w 1176"/>
                  <a:gd name="T55" fmla="*/ 0 h 1382"/>
                  <a:gd name="T56" fmla="*/ 60 w 1176"/>
                  <a:gd name="T57" fmla="*/ 0 h 1382"/>
                  <a:gd name="T58" fmla="*/ 63 w 1176"/>
                  <a:gd name="T59" fmla="*/ 0 h 1382"/>
                  <a:gd name="T60" fmla="*/ 64 w 1176"/>
                  <a:gd name="T61" fmla="*/ 0 h 1382"/>
                  <a:gd name="T62" fmla="*/ 67 w 1176"/>
                  <a:gd name="T63" fmla="*/ 0 h 1382"/>
                  <a:gd name="T64" fmla="*/ 68 w 1176"/>
                  <a:gd name="T65" fmla="*/ 0 h 1382"/>
                  <a:gd name="T66" fmla="*/ 68 w 1176"/>
                  <a:gd name="T67" fmla="*/ 0 h 1382"/>
                  <a:gd name="T68" fmla="*/ 63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5" name="Freeform 126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53 w 1014"/>
                  <a:gd name="T1" fmla="*/ 0 h 1193"/>
                  <a:gd name="T2" fmla="*/ 53 w 1014"/>
                  <a:gd name="T3" fmla="*/ 0 h 1193"/>
                  <a:gd name="T4" fmla="*/ 52 w 1014"/>
                  <a:gd name="T5" fmla="*/ 0 h 1193"/>
                  <a:gd name="T6" fmla="*/ 51 w 1014"/>
                  <a:gd name="T7" fmla="*/ 0 h 1193"/>
                  <a:gd name="T8" fmla="*/ 49 w 1014"/>
                  <a:gd name="T9" fmla="*/ 0 h 1193"/>
                  <a:gd name="T10" fmla="*/ 47 w 1014"/>
                  <a:gd name="T11" fmla="*/ 0 h 1193"/>
                  <a:gd name="T12" fmla="*/ 44 w 1014"/>
                  <a:gd name="T13" fmla="*/ 0 h 1193"/>
                  <a:gd name="T14" fmla="*/ 41 w 1014"/>
                  <a:gd name="T15" fmla="*/ 0 h 1193"/>
                  <a:gd name="T16" fmla="*/ 37 w 1014"/>
                  <a:gd name="T17" fmla="*/ 0 h 1193"/>
                  <a:gd name="T18" fmla="*/ 34 w 1014"/>
                  <a:gd name="T19" fmla="*/ 0 h 1193"/>
                  <a:gd name="T20" fmla="*/ 30 w 1014"/>
                  <a:gd name="T21" fmla="*/ 0 h 1193"/>
                  <a:gd name="T22" fmla="*/ 25 w 1014"/>
                  <a:gd name="T23" fmla="*/ 0 h 1193"/>
                  <a:gd name="T24" fmla="*/ 20 w 1014"/>
                  <a:gd name="T25" fmla="*/ 0 h 1193"/>
                  <a:gd name="T26" fmla="*/ 16 w 1014"/>
                  <a:gd name="T27" fmla="*/ 0 h 1193"/>
                  <a:gd name="T28" fmla="*/ 11 w 1014"/>
                  <a:gd name="T29" fmla="*/ 0 h 1193"/>
                  <a:gd name="T30" fmla="*/ 6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6 w 1014"/>
                  <a:gd name="T37" fmla="*/ 0 h 1193"/>
                  <a:gd name="T38" fmla="*/ 12 w 1014"/>
                  <a:gd name="T39" fmla="*/ 0 h 1193"/>
                  <a:gd name="T40" fmla="*/ 18 w 1014"/>
                  <a:gd name="T41" fmla="*/ 0 h 1193"/>
                  <a:gd name="T42" fmla="*/ 23 w 1014"/>
                  <a:gd name="T43" fmla="*/ 0 h 1193"/>
                  <a:gd name="T44" fmla="*/ 28 w 1014"/>
                  <a:gd name="T45" fmla="*/ 0 h 1193"/>
                  <a:gd name="T46" fmla="*/ 33 w 1014"/>
                  <a:gd name="T47" fmla="*/ 0 h 1193"/>
                  <a:gd name="T48" fmla="*/ 37 w 1014"/>
                  <a:gd name="T49" fmla="*/ 0 h 1193"/>
                  <a:gd name="T50" fmla="*/ 41 w 1014"/>
                  <a:gd name="T51" fmla="*/ 0 h 1193"/>
                  <a:gd name="T52" fmla="*/ 45 w 1014"/>
                  <a:gd name="T53" fmla="*/ 0 h 1193"/>
                  <a:gd name="T54" fmla="*/ 48 w 1014"/>
                  <a:gd name="T55" fmla="*/ 0 h 1193"/>
                  <a:gd name="T56" fmla="*/ 52 w 1014"/>
                  <a:gd name="T57" fmla="*/ 0 h 1193"/>
                  <a:gd name="T58" fmla="*/ 54 w 1014"/>
                  <a:gd name="T59" fmla="*/ 0 h 1193"/>
                  <a:gd name="T60" fmla="*/ 56 w 1014"/>
                  <a:gd name="T61" fmla="*/ 0 h 1193"/>
                  <a:gd name="T62" fmla="*/ 57 w 1014"/>
                  <a:gd name="T63" fmla="*/ 0 h 1193"/>
                  <a:gd name="T64" fmla="*/ 58 w 1014"/>
                  <a:gd name="T65" fmla="*/ 0 h 1193"/>
                  <a:gd name="T66" fmla="*/ 59 w 1014"/>
                  <a:gd name="T67" fmla="*/ 0 h 1193"/>
                  <a:gd name="T68" fmla="*/ 53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0316" name="Picture 12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17" name="Picture 1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93" name="Group 129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10294" name="Picture 1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95" name="Picture 13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96" name="Picture 13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97" name="Picture 1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98" name="Picture 13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99" name="Picture 13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247" name="Group 136"/>
          <p:cNvGrpSpPr>
            <a:grpSpLocks/>
          </p:cNvGrpSpPr>
          <p:nvPr/>
        </p:nvGrpSpPr>
        <p:grpSpPr bwMode="auto">
          <a:xfrm rot="-5400000">
            <a:off x="7866856" y="5809457"/>
            <a:ext cx="1160463" cy="984250"/>
            <a:chOff x="17" y="2256"/>
            <a:chExt cx="1829" cy="2064"/>
          </a:xfrm>
        </p:grpSpPr>
        <p:grpSp>
          <p:nvGrpSpPr>
            <p:cNvPr id="10266" name="Group 137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10274" name="Freeform 138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2 w 1336"/>
                  <a:gd name="T15" fmla="*/ 0 h 1572"/>
                  <a:gd name="T16" fmla="*/ 2 w 1336"/>
                  <a:gd name="T17" fmla="*/ 0 h 1572"/>
                  <a:gd name="T18" fmla="*/ 2 w 1336"/>
                  <a:gd name="T19" fmla="*/ 0 h 1572"/>
                  <a:gd name="T20" fmla="*/ 3 w 1336"/>
                  <a:gd name="T21" fmla="*/ 0 h 1572"/>
                  <a:gd name="T22" fmla="*/ 3 w 1336"/>
                  <a:gd name="T23" fmla="*/ 0 h 1572"/>
                  <a:gd name="T24" fmla="*/ 4 w 1336"/>
                  <a:gd name="T25" fmla="*/ 0 h 1572"/>
                  <a:gd name="T26" fmla="*/ 4 w 1336"/>
                  <a:gd name="T27" fmla="*/ 0 h 1572"/>
                  <a:gd name="T28" fmla="*/ 5 w 1336"/>
                  <a:gd name="T29" fmla="*/ 0 h 1572"/>
                  <a:gd name="T30" fmla="*/ 5 w 1336"/>
                  <a:gd name="T31" fmla="*/ 0 h 1572"/>
                  <a:gd name="T32" fmla="*/ 6 w 1336"/>
                  <a:gd name="T33" fmla="*/ 0 h 1572"/>
                  <a:gd name="T34" fmla="*/ 6 w 1336"/>
                  <a:gd name="T35" fmla="*/ 0 h 1572"/>
                  <a:gd name="T36" fmla="*/ 5 w 1336"/>
                  <a:gd name="T37" fmla="*/ 0 h 1572"/>
                  <a:gd name="T38" fmla="*/ 5 w 1336"/>
                  <a:gd name="T39" fmla="*/ 0 h 1572"/>
                  <a:gd name="T40" fmla="*/ 4 w 1336"/>
                  <a:gd name="T41" fmla="*/ 0 h 1572"/>
                  <a:gd name="T42" fmla="*/ 4 w 1336"/>
                  <a:gd name="T43" fmla="*/ 0 h 1572"/>
                  <a:gd name="T44" fmla="*/ 3 w 1336"/>
                  <a:gd name="T45" fmla="*/ 0 h 1572"/>
                  <a:gd name="T46" fmla="*/ 3 w 1336"/>
                  <a:gd name="T47" fmla="*/ 0 h 1572"/>
                  <a:gd name="T48" fmla="*/ 3 w 1336"/>
                  <a:gd name="T49" fmla="*/ 0 h 1572"/>
                  <a:gd name="T50" fmla="*/ 2 w 1336"/>
                  <a:gd name="T51" fmla="*/ 0 h 1572"/>
                  <a:gd name="T52" fmla="*/ 2 w 1336"/>
                  <a:gd name="T53" fmla="*/ 0 h 1572"/>
                  <a:gd name="T54" fmla="*/ 2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5" name="Freeform 139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5 w 1174"/>
                  <a:gd name="T1" fmla="*/ 0 h 1383"/>
                  <a:gd name="T2" fmla="*/ 5 w 1174"/>
                  <a:gd name="T3" fmla="*/ 0 h 1383"/>
                  <a:gd name="T4" fmla="*/ 4 w 1174"/>
                  <a:gd name="T5" fmla="*/ 0 h 1383"/>
                  <a:gd name="T6" fmla="*/ 4 w 1174"/>
                  <a:gd name="T7" fmla="*/ 0 h 1383"/>
                  <a:gd name="T8" fmla="*/ 3 w 1174"/>
                  <a:gd name="T9" fmla="*/ 0 h 1383"/>
                  <a:gd name="T10" fmla="*/ 3 w 1174"/>
                  <a:gd name="T11" fmla="*/ 0 h 1383"/>
                  <a:gd name="T12" fmla="*/ 3 w 1174"/>
                  <a:gd name="T13" fmla="*/ 0 h 1383"/>
                  <a:gd name="T14" fmla="*/ 2 w 1174"/>
                  <a:gd name="T15" fmla="*/ 0 h 1383"/>
                  <a:gd name="T16" fmla="*/ 2 w 1174"/>
                  <a:gd name="T17" fmla="*/ 0 h 1383"/>
                  <a:gd name="T18" fmla="*/ 2 w 1174"/>
                  <a:gd name="T19" fmla="*/ 0 h 1383"/>
                  <a:gd name="T20" fmla="*/ 2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2 w 1174"/>
                  <a:gd name="T49" fmla="*/ 0 h 1383"/>
                  <a:gd name="T50" fmla="*/ 2 w 1174"/>
                  <a:gd name="T51" fmla="*/ 0 h 1383"/>
                  <a:gd name="T52" fmla="*/ 2 w 1174"/>
                  <a:gd name="T53" fmla="*/ 0 h 1383"/>
                  <a:gd name="T54" fmla="*/ 3 w 1174"/>
                  <a:gd name="T55" fmla="*/ 0 h 1383"/>
                  <a:gd name="T56" fmla="*/ 3 w 1174"/>
                  <a:gd name="T57" fmla="*/ 0 h 1383"/>
                  <a:gd name="T58" fmla="*/ 3 w 1174"/>
                  <a:gd name="T59" fmla="*/ 0 h 1383"/>
                  <a:gd name="T60" fmla="*/ 4 w 1174"/>
                  <a:gd name="T61" fmla="*/ 0 h 1383"/>
                  <a:gd name="T62" fmla="*/ 4 w 1174"/>
                  <a:gd name="T63" fmla="*/ 0 h 1383"/>
                  <a:gd name="T64" fmla="*/ 5 w 1174"/>
                  <a:gd name="T65" fmla="*/ 0 h 1383"/>
                  <a:gd name="T66" fmla="*/ 5 w 1174"/>
                  <a:gd name="T67" fmla="*/ 0 h 1383"/>
                  <a:gd name="T68" fmla="*/ 5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6" name="Freeform 140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4 w 1012"/>
                  <a:gd name="T1" fmla="*/ 0 h 1193"/>
                  <a:gd name="T2" fmla="*/ 4 w 1012"/>
                  <a:gd name="T3" fmla="*/ 0 h 1193"/>
                  <a:gd name="T4" fmla="*/ 4 w 1012"/>
                  <a:gd name="T5" fmla="*/ 0 h 1193"/>
                  <a:gd name="T6" fmla="*/ 3 w 1012"/>
                  <a:gd name="T7" fmla="*/ 0 h 1193"/>
                  <a:gd name="T8" fmla="*/ 3 w 1012"/>
                  <a:gd name="T9" fmla="*/ 0 h 1193"/>
                  <a:gd name="T10" fmla="*/ 3 w 1012"/>
                  <a:gd name="T11" fmla="*/ 0 h 1193"/>
                  <a:gd name="T12" fmla="*/ 2 w 1012"/>
                  <a:gd name="T13" fmla="*/ 0 h 1193"/>
                  <a:gd name="T14" fmla="*/ 2 w 1012"/>
                  <a:gd name="T15" fmla="*/ 0 h 1193"/>
                  <a:gd name="T16" fmla="*/ 2 w 1012"/>
                  <a:gd name="T17" fmla="*/ 0 h 1193"/>
                  <a:gd name="T18" fmla="*/ 2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2 w 1012"/>
                  <a:gd name="T51" fmla="*/ 0 h 1193"/>
                  <a:gd name="T52" fmla="*/ 2 w 1012"/>
                  <a:gd name="T53" fmla="*/ 0 h 1193"/>
                  <a:gd name="T54" fmla="*/ 2 w 1012"/>
                  <a:gd name="T55" fmla="*/ 0 h 1193"/>
                  <a:gd name="T56" fmla="*/ 3 w 1012"/>
                  <a:gd name="T57" fmla="*/ 0 h 1193"/>
                  <a:gd name="T58" fmla="*/ 3 w 1012"/>
                  <a:gd name="T59" fmla="*/ 0 h 1193"/>
                  <a:gd name="T60" fmla="*/ 3 w 1012"/>
                  <a:gd name="T61" fmla="*/ 0 h 1193"/>
                  <a:gd name="T62" fmla="*/ 4 w 1012"/>
                  <a:gd name="T63" fmla="*/ 0 h 1193"/>
                  <a:gd name="T64" fmla="*/ 4 w 1012"/>
                  <a:gd name="T65" fmla="*/ 0 h 1193"/>
                  <a:gd name="T66" fmla="*/ 4 w 1012"/>
                  <a:gd name="T67" fmla="*/ 0 h 1193"/>
                  <a:gd name="T68" fmla="*/ 4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7" name="Freeform 141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5 w 1271"/>
                  <a:gd name="T1" fmla="*/ 0 h 1495"/>
                  <a:gd name="T2" fmla="*/ 5 w 1271"/>
                  <a:gd name="T3" fmla="*/ 0 h 1495"/>
                  <a:gd name="T4" fmla="*/ 5 w 1271"/>
                  <a:gd name="T5" fmla="*/ 0 h 1495"/>
                  <a:gd name="T6" fmla="*/ 4 w 1271"/>
                  <a:gd name="T7" fmla="*/ 0 h 1495"/>
                  <a:gd name="T8" fmla="*/ 4 w 1271"/>
                  <a:gd name="T9" fmla="*/ 0 h 1495"/>
                  <a:gd name="T10" fmla="*/ 4 w 1271"/>
                  <a:gd name="T11" fmla="*/ 0 h 1495"/>
                  <a:gd name="T12" fmla="*/ 3 w 1271"/>
                  <a:gd name="T13" fmla="*/ 0 h 1495"/>
                  <a:gd name="T14" fmla="*/ 3 w 1271"/>
                  <a:gd name="T15" fmla="*/ 0 h 1495"/>
                  <a:gd name="T16" fmla="*/ 3 w 1271"/>
                  <a:gd name="T17" fmla="*/ 0 h 1495"/>
                  <a:gd name="T18" fmla="*/ 2 w 1271"/>
                  <a:gd name="T19" fmla="*/ 0 h 1495"/>
                  <a:gd name="T20" fmla="*/ 2 w 1271"/>
                  <a:gd name="T21" fmla="*/ 0 h 1495"/>
                  <a:gd name="T22" fmla="*/ 2 w 1271"/>
                  <a:gd name="T23" fmla="*/ 0 h 1495"/>
                  <a:gd name="T24" fmla="*/ 2 w 1271"/>
                  <a:gd name="T25" fmla="*/ 0 h 1495"/>
                  <a:gd name="T26" fmla="*/ 2 w 1271"/>
                  <a:gd name="T27" fmla="*/ 0 h 1495"/>
                  <a:gd name="T28" fmla="*/ 2 w 1271"/>
                  <a:gd name="T29" fmla="*/ 0 h 1495"/>
                  <a:gd name="T30" fmla="*/ 2 w 1271"/>
                  <a:gd name="T31" fmla="*/ 0 h 1495"/>
                  <a:gd name="T32" fmla="*/ 2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2 w 1271"/>
                  <a:gd name="T49" fmla="*/ 0 h 1495"/>
                  <a:gd name="T50" fmla="*/ 2 w 1271"/>
                  <a:gd name="T51" fmla="*/ 0 h 1495"/>
                  <a:gd name="T52" fmla="*/ 2 w 1271"/>
                  <a:gd name="T53" fmla="*/ 0 h 1495"/>
                  <a:gd name="T54" fmla="*/ 3 w 1271"/>
                  <a:gd name="T55" fmla="*/ 0 h 1495"/>
                  <a:gd name="T56" fmla="*/ 3 w 1271"/>
                  <a:gd name="T57" fmla="*/ 0 h 1495"/>
                  <a:gd name="T58" fmla="*/ 4 w 1271"/>
                  <a:gd name="T59" fmla="*/ 0 h 1495"/>
                  <a:gd name="T60" fmla="*/ 4 w 1271"/>
                  <a:gd name="T61" fmla="*/ 0 h 1495"/>
                  <a:gd name="T62" fmla="*/ 4 w 1271"/>
                  <a:gd name="T63" fmla="*/ 0 h 1495"/>
                  <a:gd name="T64" fmla="*/ 5 w 1271"/>
                  <a:gd name="T65" fmla="*/ 0 h 1495"/>
                  <a:gd name="T66" fmla="*/ 5 w 1271"/>
                  <a:gd name="T67" fmla="*/ 0 h 1495"/>
                  <a:gd name="T68" fmla="*/ 5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8" name="Freeform 142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2 w 1337"/>
                  <a:gd name="T15" fmla="*/ 0 h 1572"/>
                  <a:gd name="T16" fmla="*/ 2 w 1337"/>
                  <a:gd name="T17" fmla="*/ 0 h 1572"/>
                  <a:gd name="T18" fmla="*/ 2 w 1337"/>
                  <a:gd name="T19" fmla="*/ 0 h 1572"/>
                  <a:gd name="T20" fmla="*/ 3 w 1337"/>
                  <a:gd name="T21" fmla="*/ 0 h 1572"/>
                  <a:gd name="T22" fmla="*/ 3 w 1337"/>
                  <a:gd name="T23" fmla="*/ 0 h 1572"/>
                  <a:gd name="T24" fmla="*/ 4 w 1337"/>
                  <a:gd name="T25" fmla="*/ 0 h 1572"/>
                  <a:gd name="T26" fmla="*/ 4 w 1337"/>
                  <a:gd name="T27" fmla="*/ 0 h 1572"/>
                  <a:gd name="T28" fmla="*/ 5 w 1337"/>
                  <a:gd name="T29" fmla="*/ 0 h 1572"/>
                  <a:gd name="T30" fmla="*/ 5 w 1337"/>
                  <a:gd name="T31" fmla="*/ 0 h 1572"/>
                  <a:gd name="T32" fmla="*/ 6 w 1337"/>
                  <a:gd name="T33" fmla="*/ 0 h 1572"/>
                  <a:gd name="T34" fmla="*/ 6 w 1337"/>
                  <a:gd name="T35" fmla="*/ 0 h 1572"/>
                  <a:gd name="T36" fmla="*/ 5 w 1337"/>
                  <a:gd name="T37" fmla="*/ 0 h 1572"/>
                  <a:gd name="T38" fmla="*/ 5 w 1337"/>
                  <a:gd name="T39" fmla="*/ 0 h 1572"/>
                  <a:gd name="T40" fmla="*/ 4 w 1337"/>
                  <a:gd name="T41" fmla="*/ 0 h 1572"/>
                  <a:gd name="T42" fmla="*/ 4 w 1337"/>
                  <a:gd name="T43" fmla="*/ 0 h 1572"/>
                  <a:gd name="T44" fmla="*/ 3 w 1337"/>
                  <a:gd name="T45" fmla="*/ 0 h 1572"/>
                  <a:gd name="T46" fmla="*/ 3 w 1337"/>
                  <a:gd name="T47" fmla="*/ 0 h 1572"/>
                  <a:gd name="T48" fmla="*/ 3 w 1337"/>
                  <a:gd name="T49" fmla="*/ 0 h 1572"/>
                  <a:gd name="T50" fmla="*/ 2 w 1337"/>
                  <a:gd name="T51" fmla="*/ 0 h 1572"/>
                  <a:gd name="T52" fmla="*/ 2 w 1337"/>
                  <a:gd name="T53" fmla="*/ 0 h 1572"/>
                  <a:gd name="T54" fmla="*/ 2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9" name="Freeform 143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56 w 1272"/>
                  <a:gd name="T1" fmla="*/ 0 h 1495"/>
                  <a:gd name="T2" fmla="*/ 56 w 1272"/>
                  <a:gd name="T3" fmla="*/ 0 h 1495"/>
                  <a:gd name="T4" fmla="*/ 55 w 1272"/>
                  <a:gd name="T5" fmla="*/ 0 h 1495"/>
                  <a:gd name="T6" fmla="*/ 54 w 1272"/>
                  <a:gd name="T7" fmla="*/ 0 h 1495"/>
                  <a:gd name="T8" fmla="*/ 52 w 1272"/>
                  <a:gd name="T9" fmla="*/ 0 h 1495"/>
                  <a:gd name="T10" fmla="*/ 50 w 1272"/>
                  <a:gd name="T11" fmla="*/ 0 h 1495"/>
                  <a:gd name="T12" fmla="*/ 47 w 1272"/>
                  <a:gd name="T13" fmla="*/ 0 h 1495"/>
                  <a:gd name="T14" fmla="*/ 43 w 1272"/>
                  <a:gd name="T15" fmla="*/ 0 h 1495"/>
                  <a:gd name="T16" fmla="*/ 40 w 1272"/>
                  <a:gd name="T17" fmla="*/ 0 h 1495"/>
                  <a:gd name="T18" fmla="*/ 36 w 1272"/>
                  <a:gd name="T19" fmla="*/ 0 h 1495"/>
                  <a:gd name="T20" fmla="*/ 31 w 1272"/>
                  <a:gd name="T21" fmla="*/ 0 h 1495"/>
                  <a:gd name="T22" fmla="*/ 27 w 1272"/>
                  <a:gd name="T23" fmla="*/ 0 h 1495"/>
                  <a:gd name="T24" fmla="*/ 22 w 1272"/>
                  <a:gd name="T25" fmla="*/ 0 h 1495"/>
                  <a:gd name="T26" fmla="*/ 17 w 1272"/>
                  <a:gd name="T27" fmla="*/ 0 h 1495"/>
                  <a:gd name="T28" fmla="*/ 12 w 1272"/>
                  <a:gd name="T29" fmla="*/ 0 h 1495"/>
                  <a:gd name="T30" fmla="*/ 6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7 w 1272"/>
                  <a:gd name="T37" fmla="*/ 0 h 1495"/>
                  <a:gd name="T38" fmla="*/ 15 w 1272"/>
                  <a:gd name="T39" fmla="*/ 0 h 1495"/>
                  <a:gd name="T40" fmla="*/ 22 w 1272"/>
                  <a:gd name="T41" fmla="*/ 0 h 1495"/>
                  <a:gd name="T42" fmla="*/ 28 w 1272"/>
                  <a:gd name="T43" fmla="*/ 0 h 1495"/>
                  <a:gd name="T44" fmla="*/ 35 w 1272"/>
                  <a:gd name="T45" fmla="*/ 0 h 1495"/>
                  <a:gd name="T46" fmla="*/ 41 w 1272"/>
                  <a:gd name="T47" fmla="*/ 0 h 1495"/>
                  <a:gd name="T48" fmla="*/ 46 w 1272"/>
                  <a:gd name="T49" fmla="*/ 0 h 1495"/>
                  <a:gd name="T50" fmla="*/ 51 w 1272"/>
                  <a:gd name="T51" fmla="*/ 0 h 1495"/>
                  <a:gd name="T52" fmla="*/ 56 w 1272"/>
                  <a:gd name="T53" fmla="*/ 0 h 1495"/>
                  <a:gd name="T54" fmla="*/ 60 w 1272"/>
                  <a:gd name="T55" fmla="*/ 0 h 1495"/>
                  <a:gd name="T56" fmla="*/ 64 w 1272"/>
                  <a:gd name="T57" fmla="*/ 0 h 1495"/>
                  <a:gd name="T58" fmla="*/ 67 w 1272"/>
                  <a:gd name="T59" fmla="*/ 0 h 1495"/>
                  <a:gd name="T60" fmla="*/ 69 w 1272"/>
                  <a:gd name="T61" fmla="*/ 0 h 1495"/>
                  <a:gd name="T62" fmla="*/ 71 w 1272"/>
                  <a:gd name="T63" fmla="*/ 0 h 1495"/>
                  <a:gd name="T64" fmla="*/ 72 w 1272"/>
                  <a:gd name="T65" fmla="*/ 0 h 1495"/>
                  <a:gd name="T66" fmla="*/ 72 w 1272"/>
                  <a:gd name="T67" fmla="*/ 0 h 1495"/>
                  <a:gd name="T68" fmla="*/ 56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0" name="Freeform 144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8 w 1338"/>
                  <a:gd name="T3" fmla="*/ 0 h 1572"/>
                  <a:gd name="T4" fmla="*/ 15 w 1338"/>
                  <a:gd name="T5" fmla="*/ 0 h 1572"/>
                  <a:gd name="T6" fmla="*/ 23 w 1338"/>
                  <a:gd name="T7" fmla="*/ 0 h 1572"/>
                  <a:gd name="T8" fmla="*/ 30 w 1338"/>
                  <a:gd name="T9" fmla="*/ 0 h 1572"/>
                  <a:gd name="T10" fmla="*/ 37 w 1338"/>
                  <a:gd name="T11" fmla="*/ 0 h 1572"/>
                  <a:gd name="T12" fmla="*/ 43 w 1338"/>
                  <a:gd name="T13" fmla="*/ 0 h 1572"/>
                  <a:gd name="T14" fmla="*/ 49 w 1338"/>
                  <a:gd name="T15" fmla="*/ 0 h 1572"/>
                  <a:gd name="T16" fmla="*/ 55 w 1338"/>
                  <a:gd name="T17" fmla="*/ 0 h 1572"/>
                  <a:gd name="T18" fmla="*/ 60 w 1338"/>
                  <a:gd name="T19" fmla="*/ 0 h 1572"/>
                  <a:gd name="T20" fmla="*/ 64 w 1338"/>
                  <a:gd name="T21" fmla="*/ 0 h 1572"/>
                  <a:gd name="T22" fmla="*/ 68 w 1338"/>
                  <a:gd name="T23" fmla="*/ 0 h 1572"/>
                  <a:gd name="T24" fmla="*/ 71 w 1338"/>
                  <a:gd name="T25" fmla="*/ 0 h 1572"/>
                  <a:gd name="T26" fmla="*/ 74 w 1338"/>
                  <a:gd name="T27" fmla="*/ 0 h 1572"/>
                  <a:gd name="T28" fmla="*/ 76 w 1338"/>
                  <a:gd name="T29" fmla="*/ 0 h 1572"/>
                  <a:gd name="T30" fmla="*/ 77 w 1338"/>
                  <a:gd name="T31" fmla="*/ 0 h 1572"/>
                  <a:gd name="T32" fmla="*/ 78 w 1338"/>
                  <a:gd name="T33" fmla="*/ 0 h 1572"/>
                  <a:gd name="T34" fmla="*/ 72 w 1338"/>
                  <a:gd name="T35" fmla="*/ 0 h 1572"/>
                  <a:gd name="T36" fmla="*/ 71 w 1338"/>
                  <a:gd name="T37" fmla="*/ 0 h 1572"/>
                  <a:gd name="T38" fmla="*/ 71 w 1338"/>
                  <a:gd name="T39" fmla="*/ 0 h 1572"/>
                  <a:gd name="T40" fmla="*/ 69 w 1338"/>
                  <a:gd name="T41" fmla="*/ 0 h 1572"/>
                  <a:gd name="T42" fmla="*/ 67 w 1338"/>
                  <a:gd name="T43" fmla="*/ 0 h 1572"/>
                  <a:gd name="T44" fmla="*/ 63 w 1338"/>
                  <a:gd name="T45" fmla="*/ 0 h 1572"/>
                  <a:gd name="T46" fmla="*/ 60 w 1338"/>
                  <a:gd name="T47" fmla="*/ 0 h 1572"/>
                  <a:gd name="T48" fmla="*/ 55 w 1338"/>
                  <a:gd name="T49" fmla="*/ 0 h 1572"/>
                  <a:gd name="T50" fmla="*/ 51 w 1338"/>
                  <a:gd name="T51" fmla="*/ 0 h 1572"/>
                  <a:gd name="T52" fmla="*/ 46 w 1338"/>
                  <a:gd name="T53" fmla="*/ 0 h 1572"/>
                  <a:gd name="T54" fmla="*/ 41 w 1338"/>
                  <a:gd name="T55" fmla="*/ 0 h 1572"/>
                  <a:gd name="T56" fmla="*/ 34 w 1338"/>
                  <a:gd name="T57" fmla="*/ 0 h 1572"/>
                  <a:gd name="T58" fmla="*/ 28 w 1338"/>
                  <a:gd name="T59" fmla="*/ 0 h 1572"/>
                  <a:gd name="T60" fmla="*/ 22 w 1338"/>
                  <a:gd name="T61" fmla="*/ 0 h 1572"/>
                  <a:gd name="T62" fmla="*/ 15 w 1338"/>
                  <a:gd name="T63" fmla="*/ 0 h 1572"/>
                  <a:gd name="T64" fmla="*/ 8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1" name="Freeform 145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62 w 1176"/>
                  <a:gd name="T1" fmla="*/ 0 h 1383"/>
                  <a:gd name="T2" fmla="*/ 62 w 1176"/>
                  <a:gd name="T3" fmla="*/ 0 h 1383"/>
                  <a:gd name="T4" fmla="*/ 61 w 1176"/>
                  <a:gd name="T5" fmla="*/ 0 h 1383"/>
                  <a:gd name="T6" fmla="*/ 59 w 1176"/>
                  <a:gd name="T7" fmla="*/ 0 h 1383"/>
                  <a:gd name="T8" fmla="*/ 57 w 1176"/>
                  <a:gd name="T9" fmla="*/ 0 h 1383"/>
                  <a:gd name="T10" fmla="*/ 55 w 1176"/>
                  <a:gd name="T11" fmla="*/ 0 h 1383"/>
                  <a:gd name="T12" fmla="*/ 52 w 1176"/>
                  <a:gd name="T13" fmla="*/ 0 h 1383"/>
                  <a:gd name="T14" fmla="*/ 48 w 1176"/>
                  <a:gd name="T15" fmla="*/ 0 h 1383"/>
                  <a:gd name="T16" fmla="*/ 44 w 1176"/>
                  <a:gd name="T17" fmla="*/ 0 h 1383"/>
                  <a:gd name="T18" fmla="*/ 40 w 1176"/>
                  <a:gd name="T19" fmla="*/ 0 h 1383"/>
                  <a:gd name="T20" fmla="*/ 35 w 1176"/>
                  <a:gd name="T21" fmla="*/ 0 h 1383"/>
                  <a:gd name="T22" fmla="*/ 30 w 1176"/>
                  <a:gd name="T23" fmla="*/ 0 h 1383"/>
                  <a:gd name="T24" fmla="*/ 24 w 1176"/>
                  <a:gd name="T25" fmla="*/ 0 h 1383"/>
                  <a:gd name="T26" fmla="*/ 19 w 1176"/>
                  <a:gd name="T27" fmla="*/ 0 h 1383"/>
                  <a:gd name="T28" fmla="*/ 13 w 1176"/>
                  <a:gd name="T29" fmla="*/ 0 h 1383"/>
                  <a:gd name="T30" fmla="*/ 6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7 w 1176"/>
                  <a:gd name="T37" fmla="*/ 0 h 1383"/>
                  <a:gd name="T38" fmla="*/ 13 w 1176"/>
                  <a:gd name="T39" fmla="*/ 0 h 1383"/>
                  <a:gd name="T40" fmla="*/ 20 w 1176"/>
                  <a:gd name="T41" fmla="*/ 0 h 1383"/>
                  <a:gd name="T42" fmla="*/ 27 w 1176"/>
                  <a:gd name="T43" fmla="*/ 0 h 1383"/>
                  <a:gd name="T44" fmla="*/ 32 w 1176"/>
                  <a:gd name="T45" fmla="*/ 0 h 1383"/>
                  <a:gd name="T46" fmla="*/ 38 w 1176"/>
                  <a:gd name="T47" fmla="*/ 0 h 1383"/>
                  <a:gd name="T48" fmla="*/ 43 w 1176"/>
                  <a:gd name="T49" fmla="*/ 0 h 1383"/>
                  <a:gd name="T50" fmla="*/ 48 w 1176"/>
                  <a:gd name="T51" fmla="*/ 0 h 1383"/>
                  <a:gd name="T52" fmla="*/ 52 w 1176"/>
                  <a:gd name="T53" fmla="*/ 0 h 1383"/>
                  <a:gd name="T54" fmla="*/ 56 w 1176"/>
                  <a:gd name="T55" fmla="*/ 0 h 1383"/>
                  <a:gd name="T56" fmla="*/ 59 w 1176"/>
                  <a:gd name="T57" fmla="*/ 0 h 1383"/>
                  <a:gd name="T58" fmla="*/ 62 w 1176"/>
                  <a:gd name="T59" fmla="*/ 0 h 1383"/>
                  <a:gd name="T60" fmla="*/ 64 w 1176"/>
                  <a:gd name="T61" fmla="*/ 0 h 1383"/>
                  <a:gd name="T62" fmla="*/ 66 w 1176"/>
                  <a:gd name="T63" fmla="*/ 0 h 1383"/>
                  <a:gd name="T64" fmla="*/ 68 w 1176"/>
                  <a:gd name="T65" fmla="*/ 0 h 1383"/>
                  <a:gd name="T66" fmla="*/ 68 w 1176"/>
                  <a:gd name="T67" fmla="*/ 0 h 1383"/>
                  <a:gd name="T68" fmla="*/ 62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2" name="Freeform 146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53 w 1011"/>
                  <a:gd name="T1" fmla="*/ 0 h 1223"/>
                  <a:gd name="T2" fmla="*/ 53 w 1011"/>
                  <a:gd name="T3" fmla="*/ 0 h 1223"/>
                  <a:gd name="T4" fmla="*/ 52 w 1011"/>
                  <a:gd name="T5" fmla="*/ 0 h 1223"/>
                  <a:gd name="T6" fmla="*/ 51 w 1011"/>
                  <a:gd name="T7" fmla="*/ 0 h 1223"/>
                  <a:gd name="T8" fmla="*/ 49 w 1011"/>
                  <a:gd name="T9" fmla="*/ 0 h 1223"/>
                  <a:gd name="T10" fmla="*/ 47 w 1011"/>
                  <a:gd name="T11" fmla="*/ 0 h 1223"/>
                  <a:gd name="T12" fmla="*/ 44 w 1011"/>
                  <a:gd name="T13" fmla="*/ 0 h 1223"/>
                  <a:gd name="T14" fmla="*/ 41 w 1011"/>
                  <a:gd name="T15" fmla="*/ 0 h 1223"/>
                  <a:gd name="T16" fmla="*/ 37 w 1011"/>
                  <a:gd name="T17" fmla="*/ 0 h 1223"/>
                  <a:gd name="T18" fmla="*/ 34 w 1011"/>
                  <a:gd name="T19" fmla="*/ 0 h 1223"/>
                  <a:gd name="T20" fmla="*/ 29 w 1011"/>
                  <a:gd name="T21" fmla="*/ 0 h 1223"/>
                  <a:gd name="T22" fmla="*/ 25 w 1011"/>
                  <a:gd name="T23" fmla="*/ 0 h 1223"/>
                  <a:gd name="T24" fmla="*/ 20 w 1011"/>
                  <a:gd name="T25" fmla="*/ 0 h 1223"/>
                  <a:gd name="T26" fmla="*/ 15 w 1011"/>
                  <a:gd name="T27" fmla="*/ 0 h 1223"/>
                  <a:gd name="T28" fmla="*/ 11 w 1011"/>
                  <a:gd name="T29" fmla="*/ 0 h 1223"/>
                  <a:gd name="T30" fmla="*/ 6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6 w 1011"/>
                  <a:gd name="T37" fmla="*/ 0 h 1223"/>
                  <a:gd name="T38" fmla="*/ 12 w 1011"/>
                  <a:gd name="T39" fmla="*/ 0 h 1223"/>
                  <a:gd name="T40" fmla="*/ 18 w 1011"/>
                  <a:gd name="T41" fmla="*/ 0 h 1223"/>
                  <a:gd name="T42" fmla="*/ 23 w 1011"/>
                  <a:gd name="T43" fmla="*/ 0 h 1223"/>
                  <a:gd name="T44" fmla="*/ 28 w 1011"/>
                  <a:gd name="T45" fmla="*/ 0 h 1223"/>
                  <a:gd name="T46" fmla="*/ 33 w 1011"/>
                  <a:gd name="T47" fmla="*/ 0 h 1223"/>
                  <a:gd name="T48" fmla="*/ 37 w 1011"/>
                  <a:gd name="T49" fmla="*/ 0 h 1223"/>
                  <a:gd name="T50" fmla="*/ 41 w 1011"/>
                  <a:gd name="T51" fmla="*/ 0 h 1223"/>
                  <a:gd name="T52" fmla="*/ 45 w 1011"/>
                  <a:gd name="T53" fmla="*/ 0 h 1223"/>
                  <a:gd name="T54" fmla="*/ 48 w 1011"/>
                  <a:gd name="T55" fmla="*/ 0 h 1223"/>
                  <a:gd name="T56" fmla="*/ 52 w 1011"/>
                  <a:gd name="T57" fmla="*/ 0 h 1223"/>
                  <a:gd name="T58" fmla="*/ 54 w 1011"/>
                  <a:gd name="T59" fmla="*/ 0 h 1223"/>
                  <a:gd name="T60" fmla="*/ 55 w 1011"/>
                  <a:gd name="T61" fmla="*/ 0 h 1223"/>
                  <a:gd name="T62" fmla="*/ 57 w 1011"/>
                  <a:gd name="T63" fmla="*/ 0 h 1223"/>
                  <a:gd name="T64" fmla="*/ 58 w 1011"/>
                  <a:gd name="T65" fmla="*/ 0 h 1223"/>
                  <a:gd name="T66" fmla="*/ 58 w 1011"/>
                  <a:gd name="T67" fmla="*/ 0 h 1223"/>
                  <a:gd name="T68" fmla="*/ 53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0283" name="Picture 1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84" name="Picture 1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85" name="Picture 14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86" name="Picture 15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87" name="Freeform 151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8 w 1337"/>
                  <a:gd name="T3" fmla="*/ 0 h 1572"/>
                  <a:gd name="T4" fmla="*/ 15 w 1337"/>
                  <a:gd name="T5" fmla="*/ 0 h 1572"/>
                  <a:gd name="T6" fmla="*/ 23 w 1337"/>
                  <a:gd name="T7" fmla="*/ 0 h 1572"/>
                  <a:gd name="T8" fmla="*/ 30 w 1337"/>
                  <a:gd name="T9" fmla="*/ 0 h 1572"/>
                  <a:gd name="T10" fmla="*/ 37 w 1337"/>
                  <a:gd name="T11" fmla="*/ 0 h 1572"/>
                  <a:gd name="T12" fmla="*/ 43 w 1337"/>
                  <a:gd name="T13" fmla="*/ 0 h 1572"/>
                  <a:gd name="T14" fmla="*/ 50 w 1337"/>
                  <a:gd name="T15" fmla="*/ 0 h 1572"/>
                  <a:gd name="T16" fmla="*/ 55 w 1337"/>
                  <a:gd name="T17" fmla="*/ 0 h 1572"/>
                  <a:gd name="T18" fmla="*/ 60 w 1337"/>
                  <a:gd name="T19" fmla="*/ 0 h 1572"/>
                  <a:gd name="T20" fmla="*/ 65 w 1337"/>
                  <a:gd name="T21" fmla="*/ 0 h 1572"/>
                  <a:gd name="T22" fmla="*/ 68 w 1337"/>
                  <a:gd name="T23" fmla="*/ 0 h 1572"/>
                  <a:gd name="T24" fmla="*/ 71 w 1337"/>
                  <a:gd name="T25" fmla="*/ 0 h 1572"/>
                  <a:gd name="T26" fmla="*/ 74 w 1337"/>
                  <a:gd name="T27" fmla="*/ 0 h 1572"/>
                  <a:gd name="T28" fmla="*/ 76 w 1337"/>
                  <a:gd name="T29" fmla="*/ 0 h 1572"/>
                  <a:gd name="T30" fmla="*/ 78 w 1337"/>
                  <a:gd name="T31" fmla="*/ 0 h 1572"/>
                  <a:gd name="T32" fmla="*/ 78 w 1337"/>
                  <a:gd name="T33" fmla="*/ 0 h 1572"/>
                  <a:gd name="T34" fmla="*/ 73 w 1337"/>
                  <a:gd name="T35" fmla="*/ 0 h 1572"/>
                  <a:gd name="T36" fmla="*/ 72 w 1337"/>
                  <a:gd name="T37" fmla="*/ 0 h 1572"/>
                  <a:gd name="T38" fmla="*/ 71 w 1337"/>
                  <a:gd name="T39" fmla="*/ 0 h 1572"/>
                  <a:gd name="T40" fmla="*/ 69 w 1337"/>
                  <a:gd name="T41" fmla="*/ 0 h 1572"/>
                  <a:gd name="T42" fmla="*/ 67 w 1337"/>
                  <a:gd name="T43" fmla="*/ 0 h 1572"/>
                  <a:gd name="T44" fmla="*/ 64 w 1337"/>
                  <a:gd name="T45" fmla="*/ 0 h 1572"/>
                  <a:gd name="T46" fmla="*/ 60 w 1337"/>
                  <a:gd name="T47" fmla="*/ 0 h 1572"/>
                  <a:gd name="T48" fmla="*/ 56 w 1337"/>
                  <a:gd name="T49" fmla="*/ 0 h 1572"/>
                  <a:gd name="T50" fmla="*/ 51 w 1337"/>
                  <a:gd name="T51" fmla="*/ 0 h 1572"/>
                  <a:gd name="T52" fmla="*/ 46 w 1337"/>
                  <a:gd name="T53" fmla="*/ 0 h 1572"/>
                  <a:gd name="T54" fmla="*/ 41 w 1337"/>
                  <a:gd name="T55" fmla="*/ 0 h 1572"/>
                  <a:gd name="T56" fmla="*/ 35 w 1337"/>
                  <a:gd name="T57" fmla="*/ 0 h 1572"/>
                  <a:gd name="T58" fmla="*/ 28 w 1337"/>
                  <a:gd name="T59" fmla="*/ 0 h 1572"/>
                  <a:gd name="T60" fmla="*/ 22 w 1337"/>
                  <a:gd name="T61" fmla="*/ 0 h 1572"/>
                  <a:gd name="T62" fmla="*/ 15 w 1337"/>
                  <a:gd name="T63" fmla="*/ 0 h 1572"/>
                  <a:gd name="T64" fmla="*/ 8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8" name="Freeform 152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63 w 1176"/>
                  <a:gd name="T1" fmla="*/ 0 h 1382"/>
                  <a:gd name="T2" fmla="*/ 63 w 1176"/>
                  <a:gd name="T3" fmla="*/ 0 h 1382"/>
                  <a:gd name="T4" fmla="*/ 62 w 1176"/>
                  <a:gd name="T5" fmla="*/ 0 h 1382"/>
                  <a:gd name="T6" fmla="*/ 60 w 1176"/>
                  <a:gd name="T7" fmla="*/ 0 h 1382"/>
                  <a:gd name="T8" fmla="*/ 58 w 1176"/>
                  <a:gd name="T9" fmla="*/ 0 h 1382"/>
                  <a:gd name="T10" fmla="*/ 55 w 1176"/>
                  <a:gd name="T11" fmla="*/ 0 h 1382"/>
                  <a:gd name="T12" fmla="*/ 53 w 1176"/>
                  <a:gd name="T13" fmla="*/ 0 h 1382"/>
                  <a:gd name="T14" fmla="*/ 48 w 1176"/>
                  <a:gd name="T15" fmla="*/ 0 h 1382"/>
                  <a:gd name="T16" fmla="*/ 44 w 1176"/>
                  <a:gd name="T17" fmla="*/ 0 h 1382"/>
                  <a:gd name="T18" fmla="*/ 40 w 1176"/>
                  <a:gd name="T19" fmla="*/ 0 h 1382"/>
                  <a:gd name="T20" fmla="*/ 35 w 1176"/>
                  <a:gd name="T21" fmla="*/ 0 h 1382"/>
                  <a:gd name="T22" fmla="*/ 30 w 1176"/>
                  <a:gd name="T23" fmla="*/ 0 h 1382"/>
                  <a:gd name="T24" fmla="*/ 25 w 1176"/>
                  <a:gd name="T25" fmla="*/ 0 h 1382"/>
                  <a:gd name="T26" fmla="*/ 19 w 1176"/>
                  <a:gd name="T27" fmla="*/ 0 h 1382"/>
                  <a:gd name="T28" fmla="*/ 13 w 1176"/>
                  <a:gd name="T29" fmla="*/ 0 h 1382"/>
                  <a:gd name="T30" fmla="*/ 6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7 w 1176"/>
                  <a:gd name="T37" fmla="*/ 0 h 1382"/>
                  <a:gd name="T38" fmla="*/ 14 w 1176"/>
                  <a:gd name="T39" fmla="*/ 0 h 1382"/>
                  <a:gd name="T40" fmla="*/ 20 w 1176"/>
                  <a:gd name="T41" fmla="*/ 0 h 1382"/>
                  <a:gd name="T42" fmla="*/ 27 w 1176"/>
                  <a:gd name="T43" fmla="*/ 0 h 1382"/>
                  <a:gd name="T44" fmla="*/ 33 w 1176"/>
                  <a:gd name="T45" fmla="*/ 0 h 1382"/>
                  <a:gd name="T46" fmla="*/ 39 w 1176"/>
                  <a:gd name="T47" fmla="*/ 0 h 1382"/>
                  <a:gd name="T48" fmla="*/ 43 w 1176"/>
                  <a:gd name="T49" fmla="*/ 0 h 1382"/>
                  <a:gd name="T50" fmla="*/ 48 w 1176"/>
                  <a:gd name="T51" fmla="*/ 0 h 1382"/>
                  <a:gd name="T52" fmla="*/ 53 w 1176"/>
                  <a:gd name="T53" fmla="*/ 0 h 1382"/>
                  <a:gd name="T54" fmla="*/ 57 w 1176"/>
                  <a:gd name="T55" fmla="*/ 0 h 1382"/>
                  <a:gd name="T56" fmla="*/ 60 w 1176"/>
                  <a:gd name="T57" fmla="*/ 0 h 1382"/>
                  <a:gd name="T58" fmla="*/ 63 w 1176"/>
                  <a:gd name="T59" fmla="*/ 0 h 1382"/>
                  <a:gd name="T60" fmla="*/ 64 w 1176"/>
                  <a:gd name="T61" fmla="*/ 0 h 1382"/>
                  <a:gd name="T62" fmla="*/ 67 w 1176"/>
                  <a:gd name="T63" fmla="*/ 0 h 1382"/>
                  <a:gd name="T64" fmla="*/ 68 w 1176"/>
                  <a:gd name="T65" fmla="*/ 0 h 1382"/>
                  <a:gd name="T66" fmla="*/ 68 w 1176"/>
                  <a:gd name="T67" fmla="*/ 0 h 1382"/>
                  <a:gd name="T68" fmla="*/ 63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9" name="Freeform 153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53 w 1014"/>
                  <a:gd name="T1" fmla="*/ 0 h 1193"/>
                  <a:gd name="T2" fmla="*/ 53 w 1014"/>
                  <a:gd name="T3" fmla="*/ 0 h 1193"/>
                  <a:gd name="T4" fmla="*/ 52 w 1014"/>
                  <a:gd name="T5" fmla="*/ 0 h 1193"/>
                  <a:gd name="T6" fmla="*/ 51 w 1014"/>
                  <a:gd name="T7" fmla="*/ 0 h 1193"/>
                  <a:gd name="T8" fmla="*/ 49 w 1014"/>
                  <a:gd name="T9" fmla="*/ 0 h 1193"/>
                  <a:gd name="T10" fmla="*/ 47 w 1014"/>
                  <a:gd name="T11" fmla="*/ 0 h 1193"/>
                  <a:gd name="T12" fmla="*/ 44 w 1014"/>
                  <a:gd name="T13" fmla="*/ 0 h 1193"/>
                  <a:gd name="T14" fmla="*/ 41 w 1014"/>
                  <a:gd name="T15" fmla="*/ 0 h 1193"/>
                  <a:gd name="T16" fmla="*/ 37 w 1014"/>
                  <a:gd name="T17" fmla="*/ 0 h 1193"/>
                  <a:gd name="T18" fmla="*/ 34 w 1014"/>
                  <a:gd name="T19" fmla="*/ 0 h 1193"/>
                  <a:gd name="T20" fmla="*/ 30 w 1014"/>
                  <a:gd name="T21" fmla="*/ 0 h 1193"/>
                  <a:gd name="T22" fmla="*/ 25 w 1014"/>
                  <a:gd name="T23" fmla="*/ 0 h 1193"/>
                  <a:gd name="T24" fmla="*/ 20 w 1014"/>
                  <a:gd name="T25" fmla="*/ 0 h 1193"/>
                  <a:gd name="T26" fmla="*/ 16 w 1014"/>
                  <a:gd name="T27" fmla="*/ 0 h 1193"/>
                  <a:gd name="T28" fmla="*/ 11 w 1014"/>
                  <a:gd name="T29" fmla="*/ 0 h 1193"/>
                  <a:gd name="T30" fmla="*/ 6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6 w 1014"/>
                  <a:gd name="T37" fmla="*/ 0 h 1193"/>
                  <a:gd name="T38" fmla="*/ 12 w 1014"/>
                  <a:gd name="T39" fmla="*/ 0 h 1193"/>
                  <a:gd name="T40" fmla="*/ 18 w 1014"/>
                  <a:gd name="T41" fmla="*/ 0 h 1193"/>
                  <a:gd name="T42" fmla="*/ 23 w 1014"/>
                  <a:gd name="T43" fmla="*/ 0 h 1193"/>
                  <a:gd name="T44" fmla="*/ 28 w 1014"/>
                  <a:gd name="T45" fmla="*/ 0 h 1193"/>
                  <a:gd name="T46" fmla="*/ 33 w 1014"/>
                  <a:gd name="T47" fmla="*/ 0 h 1193"/>
                  <a:gd name="T48" fmla="*/ 37 w 1014"/>
                  <a:gd name="T49" fmla="*/ 0 h 1193"/>
                  <a:gd name="T50" fmla="*/ 41 w 1014"/>
                  <a:gd name="T51" fmla="*/ 0 h 1193"/>
                  <a:gd name="T52" fmla="*/ 45 w 1014"/>
                  <a:gd name="T53" fmla="*/ 0 h 1193"/>
                  <a:gd name="T54" fmla="*/ 48 w 1014"/>
                  <a:gd name="T55" fmla="*/ 0 h 1193"/>
                  <a:gd name="T56" fmla="*/ 52 w 1014"/>
                  <a:gd name="T57" fmla="*/ 0 h 1193"/>
                  <a:gd name="T58" fmla="*/ 54 w 1014"/>
                  <a:gd name="T59" fmla="*/ 0 h 1193"/>
                  <a:gd name="T60" fmla="*/ 56 w 1014"/>
                  <a:gd name="T61" fmla="*/ 0 h 1193"/>
                  <a:gd name="T62" fmla="*/ 57 w 1014"/>
                  <a:gd name="T63" fmla="*/ 0 h 1193"/>
                  <a:gd name="T64" fmla="*/ 58 w 1014"/>
                  <a:gd name="T65" fmla="*/ 0 h 1193"/>
                  <a:gd name="T66" fmla="*/ 59 w 1014"/>
                  <a:gd name="T67" fmla="*/ 0 h 1193"/>
                  <a:gd name="T68" fmla="*/ 53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0290" name="Picture 15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91" name="Picture 15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67" name="Group 156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10268" name="Picture 15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9" name="Picture 15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0" name="Picture 15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1" name="Picture 16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2" name="Picture 16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3" name="Picture 16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2" name="Oval 111"/>
          <p:cNvSpPr/>
          <p:nvPr/>
        </p:nvSpPr>
        <p:spPr>
          <a:xfrm>
            <a:off x="807174" y="821569"/>
            <a:ext cx="17526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13" name="TextBox 112"/>
          <p:cNvSpPr txBox="1">
            <a:spLocks noChangeArrowheads="1"/>
          </p:cNvSpPr>
          <p:nvPr/>
        </p:nvSpPr>
        <p:spPr bwMode="auto">
          <a:xfrm>
            <a:off x="2825648" y="910469"/>
            <a:ext cx="2530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33" name="Picture 5" descr="Book-09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937" y="3865305"/>
            <a:ext cx="2041525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" name="TextBox 131"/>
          <p:cNvSpPr txBox="1">
            <a:spLocks noChangeArrowheads="1"/>
          </p:cNvSpPr>
          <p:nvPr/>
        </p:nvSpPr>
        <p:spPr bwMode="auto">
          <a:xfrm>
            <a:off x="478825" y="2357438"/>
            <a:ext cx="137001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+ 1 =</a:t>
            </a:r>
          </a:p>
          <a:p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+ 2 =</a:t>
            </a:r>
          </a:p>
        </p:txBody>
      </p:sp>
      <p:sp>
        <p:nvSpPr>
          <p:cNvPr id="134" name="TextBox 133"/>
          <p:cNvSpPr txBox="1">
            <a:spLocks noChangeArrowheads="1"/>
          </p:cNvSpPr>
          <p:nvPr/>
        </p:nvSpPr>
        <p:spPr bwMode="auto">
          <a:xfrm>
            <a:off x="2485425" y="2365375"/>
            <a:ext cx="13700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+ 3 =</a:t>
            </a:r>
          </a:p>
          <a:p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+ 4 =</a:t>
            </a:r>
          </a:p>
        </p:txBody>
      </p:sp>
      <p:sp>
        <p:nvSpPr>
          <p:cNvPr id="135" name="TextBox 134"/>
          <p:cNvSpPr txBox="1">
            <a:spLocks noChangeArrowheads="1"/>
          </p:cNvSpPr>
          <p:nvPr/>
        </p:nvSpPr>
        <p:spPr bwMode="auto">
          <a:xfrm>
            <a:off x="4574575" y="2365375"/>
            <a:ext cx="1371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+ 2 =</a:t>
            </a:r>
          </a:p>
          <a:p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+ 3 =</a:t>
            </a:r>
          </a:p>
        </p:txBody>
      </p:sp>
      <p:sp>
        <p:nvSpPr>
          <p:cNvPr id="136" name="TextBox 135"/>
          <p:cNvSpPr txBox="1">
            <a:spLocks noChangeArrowheads="1"/>
          </p:cNvSpPr>
          <p:nvPr/>
        </p:nvSpPr>
        <p:spPr bwMode="auto">
          <a:xfrm>
            <a:off x="6739925" y="2365375"/>
            <a:ext cx="13700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+ 1 =</a:t>
            </a:r>
          </a:p>
          <a:p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+ 1 =</a:t>
            </a:r>
          </a:p>
        </p:txBody>
      </p:sp>
      <p:sp>
        <p:nvSpPr>
          <p:cNvPr id="137" name="Rectangle 136"/>
          <p:cNvSpPr>
            <a:spLocks noChangeArrowheads="1"/>
          </p:cNvSpPr>
          <p:nvPr/>
        </p:nvSpPr>
        <p:spPr bwMode="auto">
          <a:xfrm>
            <a:off x="1848838" y="2371725"/>
            <a:ext cx="390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138" name="Rectangle 137"/>
          <p:cNvSpPr>
            <a:spLocks noChangeArrowheads="1"/>
          </p:cNvSpPr>
          <p:nvPr/>
        </p:nvSpPr>
        <p:spPr bwMode="auto">
          <a:xfrm>
            <a:off x="1848838" y="2857500"/>
            <a:ext cx="3905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3200">
              <a:solidFill>
                <a:srgbClr val="FF0000"/>
              </a:solidFill>
            </a:endParaRPr>
          </a:p>
        </p:txBody>
      </p:sp>
      <p:sp>
        <p:nvSpPr>
          <p:cNvPr id="139" name="Rectangle 138"/>
          <p:cNvSpPr>
            <a:spLocks noChangeArrowheads="1"/>
          </p:cNvSpPr>
          <p:nvPr/>
        </p:nvSpPr>
        <p:spPr bwMode="auto">
          <a:xfrm>
            <a:off x="3855438" y="2371725"/>
            <a:ext cx="390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3200">
              <a:solidFill>
                <a:srgbClr val="FF0000"/>
              </a:solidFill>
            </a:endParaRPr>
          </a:p>
        </p:txBody>
      </p:sp>
      <p:sp>
        <p:nvSpPr>
          <p:cNvPr id="140" name="Rectangle 139"/>
          <p:cNvSpPr>
            <a:spLocks noChangeArrowheads="1"/>
          </p:cNvSpPr>
          <p:nvPr/>
        </p:nvSpPr>
        <p:spPr bwMode="auto">
          <a:xfrm>
            <a:off x="3855438" y="2857500"/>
            <a:ext cx="3905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3200">
              <a:solidFill>
                <a:srgbClr val="FF0000"/>
              </a:solidFill>
            </a:endParaRPr>
          </a:p>
        </p:txBody>
      </p:sp>
      <p:sp>
        <p:nvSpPr>
          <p:cNvPr id="141" name="Rectangle 140"/>
          <p:cNvSpPr>
            <a:spLocks noChangeArrowheads="1"/>
          </p:cNvSpPr>
          <p:nvPr/>
        </p:nvSpPr>
        <p:spPr bwMode="auto">
          <a:xfrm>
            <a:off x="5946175" y="2371725"/>
            <a:ext cx="388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3200">
              <a:solidFill>
                <a:srgbClr val="FF0000"/>
              </a:solidFill>
            </a:endParaRPr>
          </a:p>
        </p:txBody>
      </p:sp>
      <p:sp>
        <p:nvSpPr>
          <p:cNvPr id="142" name="Rectangle 141"/>
          <p:cNvSpPr>
            <a:spLocks noChangeArrowheads="1"/>
          </p:cNvSpPr>
          <p:nvPr/>
        </p:nvSpPr>
        <p:spPr bwMode="auto">
          <a:xfrm>
            <a:off x="5946175" y="2857500"/>
            <a:ext cx="3889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3200">
              <a:solidFill>
                <a:srgbClr val="FF0000"/>
              </a:solidFill>
            </a:endParaRPr>
          </a:p>
        </p:txBody>
      </p:sp>
      <p:sp>
        <p:nvSpPr>
          <p:cNvPr id="143" name="Rectangle 142"/>
          <p:cNvSpPr>
            <a:spLocks noChangeArrowheads="1"/>
          </p:cNvSpPr>
          <p:nvPr/>
        </p:nvSpPr>
        <p:spPr bwMode="auto">
          <a:xfrm>
            <a:off x="8109938" y="2371725"/>
            <a:ext cx="390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3200">
              <a:solidFill>
                <a:srgbClr val="FF0000"/>
              </a:solidFill>
            </a:endParaRPr>
          </a:p>
        </p:txBody>
      </p:sp>
      <p:sp>
        <p:nvSpPr>
          <p:cNvPr id="144" name="Rectangle 143"/>
          <p:cNvSpPr>
            <a:spLocks noChangeArrowheads="1"/>
          </p:cNvSpPr>
          <p:nvPr/>
        </p:nvSpPr>
        <p:spPr bwMode="auto">
          <a:xfrm>
            <a:off x="8109938" y="2857500"/>
            <a:ext cx="3905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3200">
              <a:solidFill>
                <a:srgbClr val="FF0000"/>
              </a:solidFill>
            </a:endParaRPr>
          </a:p>
        </p:txBody>
      </p:sp>
      <p:cxnSp>
        <p:nvCxnSpPr>
          <p:cNvPr id="145" name="Straight Connector 144"/>
          <p:cNvCxnSpPr/>
          <p:nvPr/>
        </p:nvCxnSpPr>
        <p:spPr>
          <a:xfrm>
            <a:off x="2374300" y="2357438"/>
            <a:ext cx="0" cy="107791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4431700" y="2357438"/>
            <a:ext cx="0" cy="107791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6489100" y="2295525"/>
            <a:ext cx="0" cy="107791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79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32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8"/>
          <p:cNvSpPr>
            <a:spLocks noChangeArrowheads="1"/>
          </p:cNvSpPr>
          <p:nvPr/>
        </p:nvSpPr>
        <p:spPr bwMode="auto">
          <a:xfrm>
            <a:off x="152400" y="3175"/>
            <a:ext cx="8820150" cy="6854825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1268" name="Group 163"/>
          <p:cNvGrpSpPr>
            <a:grpSpLocks/>
          </p:cNvGrpSpPr>
          <p:nvPr/>
        </p:nvGrpSpPr>
        <p:grpSpPr bwMode="auto">
          <a:xfrm rot="10800000">
            <a:off x="7391400" y="128588"/>
            <a:ext cx="1762125" cy="1033462"/>
            <a:chOff x="17" y="2256"/>
            <a:chExt cx="1829" cy="2064"/>
          </a:xfrm>
        </p:grpSpPr>
        <p:grpSp>
          <p:nvGrpSpPr>
            <p:cNvPr id="11452" name="Group 164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11460" name="Freeform 165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2 w 1336"/>
                  <a:gd name="T15" fmla="*/ 0 h 1572"/>
                  <a:gd name="T16" fmla="*/ 2 w 1336"/>
                  <a:gd name="T17" fmla="*/ 0 h 1572"/>
                  <a:gd name="T18" fmla="*/ 2 w 1336"/>
                  <a:gd name="T19" fmla="*/ 0 h 1572"/>
                  <a:gd name="T20" fmla="*/ 3 w 1336"/>
                  <a:gd name="T21" fmla="*/ 0 h 1572"/>
                  <a:gd name="T22" fmla="*/ 3 w 1336"/>
                  <a:gd name="T23" fmla="*/ 0 h 1572"/>
                  <a:gd name="T24" fmla="*/ 4 w 1336"/>
                  <a:gd name="T25" fmla="*/ 0 h 1572"/>
                  <a:gd name="T26" fmla="*/ 4 w 1336"/>
                  <a:gd name="T27" fmla="*/ 0 h 1572"/>
                  <a:gd name="T28" fmla="*/ 5 w 1336"/>
                  <a:gd name="T29" fmla="*/ 0 h 1572"/>
                  <a:gd name="T30" fmla="*/ 5 w 1336"/>
                  <a:gd name="T31" fmla="*/ 0 h 1572"/>
                  <a:gd name="T32" fmla="*/ 6 w 1336"/>
                  <a:gd name="T33" fmla="*/ 0 h 1572"/>
                  <a:gd name="T34" fmla="*/ 6 w 1336"/>
                  <a:gd name="T35" fmla="*/ 0 h 1572"/>
                  <a:gd name="T36" fmla="*/ 5 w 1336"/>
                  <a:gd name="T37" fmla="*/ 0 h 1572"/>
                  <a:gd name="T38" fmla="*/ 5 w 1336"/>
                  <a:gd name="T39" fmla="*/ 0 h 1572"/>
                  <a:gd name="T40" fmla="*/ 4 w 1336"/>
                  <a:gd name="T41" fmla="*/ 0 h 1572"/>
                  <a:gd name="T42" fmla="*/ 4 w 1336"/>
                  <a:gd name="T43" fmla="*/ 0 h 1572"/>
                  <a:gd name="T44" fmla="*/ 3 w 1336"/>
                  <a:gd name="T45" fmla="*/ 0 h 1572"/>
                  <a:gd name="T46" fmla="*/ 3 w 1336"/>
                  <a:gd name="T47" fmla="*/ 0 h 1572"/>
                  <a:gd name="T48" fmla="*/ 3 w 1336"/>
                  <a:gd name="T49" fmla="*/ 0 h 1572"/>
                  <a:gd name="T50" fmla="*/ 2 w 1336"/>
                  <a:gd name="T51" fmla="*/ 0 h 1572"/>
                  <a:gd name="T52" fmla="*/ 2 w 1336"/>
                  <a:gd name="T53" fmla="*/ 0 h 1572"/>
                  <a:gd name="T54" fmla="*/ 2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1" name="Freeform 166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5 w 1174"/>
                  <a:gd name="T1" fmla="*/ 0 h 1383"/>
                  <a:gd name="T2" fmla="*/ 5 w 1174"/>
                  <a:gd name="T3" fmla="*/ 0 h 1383"/>
                  <a:gd name="T4" fmla="*/ 4 w 1174"/>
                  <a:gd name="T5" fmla="*/ 0 h 1383"/>
                  <a:gd name="T6" fmla="*/ 4 w 1174"/>
                  <a:gd name="T7" fmla="*/ 0 h 1383"/>
                  <a:gd name="T8" fmla="*/ 3 w 1174"/>
                  <a:gd name="T9" fmla="*/ 0 h 1383"/>
                  <a:gd name="T10" fmla="*/ 3 w 1174"/>
                  <a:gd name="T11" fmla="*/ 0 h 1383"/>
                  <a:gd name="T12" fmla="*/ 3 w 1174"/>
                  <a:gd name="T13" fmla="*/ 0 h 1383"/>
                  <a:gd name="T14" fmla="*/ 2 w 1174"/>
                  <a:gd name="T15" fmla="*/ 0 h 1383"/>
                  <a:gd name="T16" fmla="*/ 2 w 1174"/>
                  <a:gd name="T17" fmla="*/ 0 h 1383"/>
                  <a:gd name="T18" fmla="*/ 2 w 1174"/>
                  <a:gd name="T19" fmla="*/ 0 h 1383"/>
                  <a:gd name="T20" fmla="*/ 2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2 w 1174"/>
                  <a:gd name="T49" fmla="*/ 0 h 1383"/>
                  <a:gd name="T50" fmla="*/ 2 w 1174"/>
                  <a:gd name="T51" fmla="*/ 0 h 1383"/>
                  <a:gd name="T52" fmla="*/ 2 w 1174"/>
                  <a:gd name="T53" fmla="*/ 0 h 1383"/>
                  <a:gd name="T54" fmla="*/ 3 w 1174"/>
                  <a:gd name="T55" fmla="*/ 0 h 1383"/>
                  <a:gd name="T56" fmla="*/ 3 w 1174"/>
                  <a:gd name="T57" fmla="*/ 0 h 1383"/>
                  <a:gd name="T58" fmla="*/ 3 w 1174"/>
                  <a:gd name="T59" fmla="*/ 0 h 1383"/>
                  <a:gd name="T60" fmla="*/ 4 w 1174"/>
                  <a:gd name="T61" fmla="*/ 0 h 1383"/>
                  <a:gd name="T62" fmla="*/ 4 w 1174"/>
                  <a:gd name="T63" fmla="*/ 0 h 1383"/>
                  <a:gd name="T64" fmla="*/ 5 w 1174"/>
                  <a:gd name="T65" fmla="*/ 0 h 1383"/>
                  <a:gd name="T66" fmla="*/ 5 w 1174"/>
                  <a:gd name="T67" fmla="*/ 0 h 1383"/>
                  <a:gd name="T68" fmla="*/ 5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2" name="Freeform 167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4 w 1012"/>
                  <a:gd name="T1" fmla="*/ 0 h 1193"/>
                  <a:gd name="T2" fmla="*/ 4 w 1012"/>
                  <a:gd name="T3" fmla="*/ 0 h 1193"/>
                  <a:gd name="T4" fmla="*/ 4 w 1012"/>
                  <a:gd name="T5" fmla="*/ 0 h 1193"/>
                  <a:gd name="T6" fmla="*/ 3 w 1012"/>
                  <a:gd name="T7" fmla="*/ 0 h 1193"/>
                  <a:gd name="T8" fmla="*/ 3 w 1012"/>
                  <a:gd name="T9" fmla="*/ 0 h 1193"/>
                  <a:gd name="T10" fmla="*/ 3 w 1012"/>
                  <a:gd name="T11" fmla="*/ 0 h 1193"/>
                  <a:gd name="T12" fmla="*/ 2 w 1012"/>
                  <a:gd name="T13" fmla="*/ 0 h 1193"/>
                  <a:gd name="T14" fmla="*/ 2 w 1012"/>
                  <a:gd name="T15" fmla="*/ 0 h 1193"/>
                  <a:gd name="T16" fmla="*/ 2 w 1012"/>
                  <a:gd name="T17" fmla="*/ 0 h 1193"/>
                  <a:gd name="T18" fmla="*/ 2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2 w 1012"/>
                  <a:gd name="T51" fmla="*/ 0 h 1193"/>
                  <a:gd name="T52" fmla="*/ 2 w 1012"/>
                  <a:gd name="T53" fmla="*/ 0 h 1193"/>
                  <a:gd name="T54" fmla="*/ 2 w 1012"/>
                  <a:gd name="T55" fmla="*/ 0 h 1193"/>
                  <a:gd name="T56" fmla="*/ 3 w 1012"/>
                  <a:gd name="T57" fmla="*/ 0 h 1193"/>
                  <a:gd name="T58" fmla="*/ 3 w 1012"/>
                  <a:gd name="T59" fmla="*/ 0 h 1193"/>
                  <a:gd name="T60" fmla="*/ 3 w 1012"/>
                  <a:gd name="T61" fmla="*/ 0 h 1193"/>
                  <a:gd name="T62" fmla="*/ 4 w 1012"/>
                  <a:gd name="T63" fmla="*/ 0 h 1193"/>
                  <a:gd name="T64" fmla="*/ 4 w 1012"/>
                  <a:gd name="T65" fmla="*/ 0 h 1193"/>
                  <a:gd name="T66" fmla="*/ 4 w 1012"/>
                  <a:gd name="T67" fmla="*/ 0 h 1193"/>
                  <a:gd name="T68" fmla="*/ 4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3" name="Freeform 168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5 w 1271"/>
                  <a:gd name="T1" fmla="*/ 0 h 1495"/>
                  <a:gd name="T2" fmla="*/ 5 w 1271"/>
                  <a:gd name="T3" fmla="*/ 0 h 1495"/>
                  <a:gd name="T4" fmla="*/ 5 w 1271"/>
                  <a:gd name="T5" fmla="*/ 0 h 1495"/>
                  <a:gd name="T6" fmla="*/ 4 w 1271"/>
                  <a:gd name="T7" fmla="*/ 0 h 1495"/>
                  <a:gd name="T8" fmla="*/ 4 w 1271"/>
                  <a:gd name="T9" fmla="*/ 0 h 1495"/>
                  <a:gd name="T10" fmla="*/ 4 w 1271"/>
                  <a:gd name="T11" fmla="*/ 0 h 1495"/>
                  <a:gd name="T12" fmla="*/ 3 w 1271"/>
                  <a:gd name="T13" fmla="*/ 0 h 1495"/>
                  <a:gd name="T14" fmla="*/ 3 w 1271"/>
                  <a:gd name="T15" fmla="*/ 0 h 1495"/>
                  <a:gd name="T16" fmla="*/ 3 w 1271"/>
                  <a:gd name="T17" fmla="*/ 0 h 1495"/>
                  <a:gd name="T18" fmla="*/ 2 w 1271"/>
                  <a:gd name="T19" fmla="*/ 0 h 1495"/>
                  <a:gd name="T20" fmla="*/ 2 w 1271"/>
                  <a:gd name="T21" fmla="*/ 0 h 1495"/>
                  <a:gd name="T22" fmla="*/ 2 w 1271"/>
                  <a:gd name="T23" fmla="*/ 0 h 1495"/>
                  <a:gd name="T24" fmla="*/ 2 w 1271"/>
                  <a:gd name="T25" fmla="*/ 0 h 1495"/>
                  <a:gd name="T26" fmla="*/ 2 w 1271"/>
                  <a:gd name="T27" fmla="*/ 0 h 1495"/>
                  <a:gd name="T28" fmla="*/ 2 w 1271"/>
                  <a:gd name="T29" fmla="*/ 0 h 1495"/>
                  <a:gd name="T30" fmla="*/ 2 w 1271"/>
                  <a:gd name="T31" fmla="*/ 0 h 1495"/>
                  <a:gd name="T32" fmla="*/ 2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2 w 1271"/>
                  <a:gd name="T49" fmla="*/ 0 h 1495"/>
                  <a:gd name="T50" fmla="*/ 2 w 1271"/>
                  <a:gd name="T51" fmla="*/ 0 h 1495"/>
                  <a:gd name="T52" fmla="*/ 2 w 1271"/>
                  <a:gd name="T53" fmla="*/ 0 h 1495"/>
                  <a:gd name="T54" fmla="*/ 3 w 1271"/>
                  <a:gd name="T55" fmla="*/ 0 h 1495"/>
                  <a:gd name="T56" fmla="*/ 3 w 1271"/>
                  <a:gd name="T57" fmla="*/ 0 h 1495"/>
                  <a:gd name="T58" fmla="*/ 4 w 1271"/>
                  <a:gd name="T59" fmla="*/ 0 h 1495"/>
                  <a:gd name="T60" fmla="*/ 4 w 1271"/>
                  <a:gd name="T61" fmla="*/ 0 h 1495"/>
                  <a:gd name="T62" fmla="*/ 4 w 1271"/>
                  <a:gd name="T63" fmla="*/ 0 h 1495"/>
                  <a:gd name="T64" fmla="*/ 5 w 1271"/>
                  <a:gd name="T65" fmla="*/ 0 h 1495"/>
                  <a:gd name="T66" fmla="*/ 5 w 1271"/>
                  <a:gd name="T67" fmla="*/ 0 h 1495"/>
                  <a:gd name="T68" fmla="*/ 5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4" name="Freeform 169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2 w 1337"/>
                  <a:gd name="T15" fmla="*/ 0 h 1572"/>
                  <a:gd name="T16" fmla="*/ 2 w 1337"/>
                  <a:gd name="T17" fmla="*/ 0 h 1572"/>
                  <a:gd name="T18" fmla="*/ 2 w 1337"/>
                  <a:gd name="T19" fmla="*/ 0 h 1572"/>
                  <a:gd name="T20" fmla="*/ 3 w 1337"/>
                  <a:gd name="T21" fmla="*/ 0 h 1572"/>
                  <a:gd name="T22" fmla="*/ 3 w 1337"/>
                  <a:gd name="T23" fmla="*/ 0 h 1572"/>
                  <a:gd name="T24" fmla="*/ 4 w 1337"/>
                  <a:gd name="T25" fmla="*/ 0 h 1572"/>
                  <a:gd name="T26" fmla="*/ 4 w 1337"/>
                  <a:gd name="T27" fmla="*/ 0 h 1572"/>
                  <a:gd name="T28" fmla="*/ 5 w 1337"/>
                  <a:gd name="T29" fmla="*/ 0 h 1572"/>
                  <a:gd name="T30" fmla="*/ 5 w 1337"/>
                  <a:gd name="T31" fmla="*/ 0 h 1572"/>
                  <a:gd name="T32" fmla="*/ 6 w 1337"/>
                  <a:gd name="T33" fmla="*/ 0 h 1572"/>
                  <a:gd name="T34" fmla="*/ 6 w 1337"/>
                  <a:gd name="T35" fmla="*/ 0 h 1572"/>
                  <a:gd name="T36" fmla="*/ 5 w 1337"/>
                  <a:gd name="T37" fmla="*/ 0 h 1572"/>
                  <a:gd name="T38" fmla="*/ 5 w 1337"/>
                  <a:gd name="T39" fmla="*/ 0 h 1572"/>
                  <a:gd name="T40" fmla="*/ 4 w 1337"/>
                  <a:gd name="T41" fmla="*/ 0 h 1572"/>
                  <a:gd name="T42" fmla="*/ 4 w 1337"/>
                  <a:gd name="T43" fmla="*/ 0 h 1572"/>
                  <a:gd name="T44" fmla="*/ 3 w 1337"/>
                  <a:gd name="T45" fmla="*/ 0 h 1572"/>
                  <a:gd name="T46" fmla="*/ 3 w 1337"/>
                  <a:gd name="T47" fmla="*/ 0 h 1572"/>
                  <a:gd name="T48" fmla="*/ 3 w 1337"/>
                  <a:gd name="T49" fmla="*/ 0 h 1572"/>
                  <a:gd name="T50" fmla="*/ 2 w 1337"/>
                  <a:gd name="T51" fmla="*/ 0 h 1572"/>
                  <a:gd name="T52" fmla="*/ 2 w 1337"/>
                  <a:gd name="T53" fmla="*/ 0 h 1572"/>
                  <a:gd name="T54" fmla="*/ 2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5" name="Freeform 170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56 w 1272"/>
                  <a:gd name="T1" fmla="*/ 0 h 1495"/>
                  <a:gd name="T2" fmla="*/ 56 w 1272"/>
                  <a:gd name="T3" fmla="*/ 0 h 1495"/>
                  <a:gd name="T4" fmla="*/ 55 w 1272"/>
                  <a:gd name="T5" fmla="*/ 0 h 1495"/>
                  <a:gd name="T6" fmla="*/ 54 w 1272"/>
                  <a:gd name="T7" fmla="*/ 0 h 1495"/>
                  <a:gd name="T8" fmla="*/ 52 w 1272"/>
                  <a:gd name="T9" fmla="*/ 0 h 1495"/>
                  <a:gd name="T10" fmla="*/ 50 w 1272"/>
                  <a:gd name="T11" fmla="*/ 0 h 1495"/>
                  <a:gd name="T12" fmla="*/ 47 w 1272"/>
                  <a:gd name="T13" fmla="*/ 0 h 1495"/>
                  <a:gd name="T14" fmla="*/ 43 w 1272"/>
                  <a:gd name="T15" fmla="*/ 0 h 1495"/>
                  <a:gd name="T16" fmla="*/ 40 w 1272"/>
                  <a:gd name="T17" fmla="*/ 0 h 1495"/>
                  <a:gd name="T18" fmla="*/ 36 w 1272"/>
                  <a:gd name="T19" fmla="*/ 0 h 1495"/>
                  <a:gd name="T20" fmla="*/ 31 w 1272"/>
                  <a:gd name="T21" fmla="*/ 0 h 1495"/>
                  <a:gd name="T22" fmla="*/ 27 w 1272"/>
                  <a:gd name="T23" fmla="*/ 0 h 1495"/>
                  <a:gd name="T24" fmla="*/ 22 w 1272"/>
                  <a:gd name="T25" fmla="*/ 0 h 1495"/>
                  <a:gd name="T26" fmla="*/ 17 w 1272"/>
                  <a:gd name="T27" fmla="*/ 0 h 1495"/>
                  <a:gd name="T28" fmla="*/ 12 w 1272"/>
                  <a:gd name="T29" fmla="*/ 0 h 1495"/>
                  <a:gd name="T30" fmla="*/ 6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7 w 1272"/>
                  <a:gd name="T37" fmla="*/ 0 h 1495"/>
                  <a:gd name="T38" fmla="*/ 15 w 1272"/>
                  <a:gd name="T39" fmla="*/ 0 h 1495"/>
                  <a:gd name="T40" fmla="*/ 22 w 1272"/>
                  <a:gd name="T41" fmla="*/ 0 h 1495"/>
                  <a:gd name="T42" fmla="*/ 28 w 1272"/>
                  <a:gd name="T43" fmla="*/ 0 h 1495"/>
                  <a:gd name="T44" fmla="*/ 35 w 1272"/>
                  <a:gd name="T45" fmla="*/ 0 h 1495"/>
                  <a:gd name="T46" fmla="*/ 41 w 1272"/>
                  <a:gd name="T47" fmla="*/ 0 h 1495"/>
                  <a:gd name="T48" fmla="*/ 46 w 1272"/>
                  <a:gd name="T49" fmla="*/ 0 h 1495"/>
                  <a:gd name="T50" fmla="*/ 51 w 1272"/>
                  <a:gd name="T51" fmla="*/ 0 h 1495"/>
                  <a:gd name="T52" fmla="*/ 56 w 1272"/>
                  <a:gd name="T53" fmla="*/ 0 h 1495"/>
                  <a:gd name="T54" fmla="*/ 60 w 1272"/>
                  <a:gd name="T55" fmla="*/ 0 h 1495"/>
                  <a:gd name="T56" fmla="*/ 64 w 1272"/>
                  <a:gd name="T57" fmla="*/ 0 h 1495"/>
                  <a:gd name="T58" fmla="*/ 67 w 1272"/>
                  <a:gd name="T59" fmla="*/ 0 h 1495"/>
                  <a:gd name="T60" fmla="*/ 69 w 1272"/>
                  <a:gd name="T61" fmla="*/ 0 h 1495"/>
                  <a:gd name="T62" fmla="*/ 71 w 1272"/>
                  <a:gd name="T63" fmla="*/ 0 h 1495"/>
                  <a:gd name="T64" fmla="*/ 72 w 1272"/>
                  <a:gd name="T65" fmla="*/ 0 h 1495"/>
                  <a:gd name="T66" fmla="*/ 72 w 1272"/>
                  <a:gd name="T67" fmla="*/ 0 h 1495"/>
                  <a:gd name="T68" fmla="*/ 56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6" name="Freeform 171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8 w 1338"/>
                  <a:gd name="T3" fmla="*/ 0 h 1572"/>
                  <a:gd name="T4" fmla="*/ 15 w 1338"/>
                  <a:gd name="T5" fmla="*/ 0 h 1572"/>
                  <a:gd name="T6" fmla="*/ 23 w 1338"/>
                  <a:gd name="T7" fmla="*/ 0 h 1572"/>
                  <a:gd name="T8" fmla="*/ 30 w 1338"/>
                  <a:gd name="T9" fmla="*/ 0 h 1572"/>
                  <a:gd name="T10" fmla="*/ 37 w 1338"/>
                  <a:gd name="T11" fmla="*/ 0 h 1572"/>
                  <a:gd name="T12" fmla="*/ 43 w 1338"/>
                  <a:gd name="T13" fmla="*/ 0 h 1572"/>
                  <a:gd name="T14" fmla="*/ 49 w 1338"/>
                  <a:gd name="T15" fmla="*/ 0 h 1572"/>
                  <a:gd name="T16" fmla="*/ 55 w 1338"/>
                  <a:gd name="T17" fmla="*/ 0 h 1572"/>
                  <a:gd name="T18" fmla="*/ 60 w 1338"/>
                  <a:gd name="T19" fmla="*/ 0 h 1572"/>
                  <a:gd name="T20" fmla="*/ 64 w 1338"/>
                  <a:gd name="T21" fmla="*/ 0 h 1572"/>
                  <a:gd name="T22" fmla="*/ 68 w 1338"/>
                  <a:gd name="T23" fmla="*/ 0 h 1572"/>
                  <a:gd name="T24" fmla="*/ 71 w 1338"/>
                  <a:gd name="T25" fmla="*/ 0 h 1572"/>
                  <a:gd name="T26" fmla="*/ 74 w 1338"/>
                  <a:gd name="T27" fmla="*/ 0 h 1572"/>
                  <a:gd name="T28" fmla="*/ 76 w 1338"/>
                  <a:gd name="T29" fmla="*/ 0 h 1572"/>
                  <a:gd name="T30" fmla="*/ 77 w 1338"/>
                  <a:gd name="T31" fmla="*/ 0 h 1572"/>
                  <a:gd name="T32" fmla="*/ 78 w 1338"/>
                  <a:gd name="T33" fmla="*/ 0 h 1572"/>
                  <a:gd name="T34" fmla="*/ 72 w 1338"/>
                  <a:gd name="T35" fmla="*/ 0 h 1572"/>
                  <a:gd name="T36" fmla="*/ 71 w 1338"/>
                  <a:gd name="T37" fmla="*/ 0 h 1572"/>
                  <a:gd name="T38" fmla="*/ 71 w 1338"/>
                  <a:gd name="T39" fmla="*/ 0 h 1572"/>
                  <a:gd name="T40" fmla="*/ 69 w 1338"/>
                  <a:gd name="T41" fmla="*/ 0 h 1572"/>
                  <a:gd name="T42" fmla="*/ 67 w 1338"/>
                  <a:gd name="T43" fmla="*/ 0 h 1572"/>
                  <a:gd name="T44" fmla="*/ 63 w 1338"/>
                  <a:gd name="T45" fmla="*/ 0 h 1572"/>
                  <a:gd name="T46" fmla="*/ 60 w 1338"/>
                  <a:gd name="T47" fmla="*/ 0 h 1572"/>
                  <a:gd name="T48" fmla="*/ 55 w 1338"/>
                  <a:gd name="T49" fmla="*/ 0 h 1572"/>
                  <a:gd name="T50" fmla="*/ 51 w 1338"/>
                  <a:gd name="T51" fmla="*/ 0 h 1572"/>
                  <a:gd name="T52" fmla="*/ 46 w 1338"/>
                  <a:gd name="T53" fmla="*/ 0 h 1572"/>
                  <a:gd name="T54" fmla="*/ 41 w 1338"/>
                  <a:gd name="T55" fmla="*/ 0 h 1572"/>
                  <a:gd name="T56" fmla="*/ 34 w 1338"/>
                  <a:gd name="T57" fmla="*/ 0 h 1572"/>
                  <a:gd name="T58" fmla="*/ 28 w 1338"/>
                  <a:gd name="T59" fmla="*/ 0 h 1572"/>
                  <a:gd name="T60" fmla="*/ 22 w 1338"/>
                  <a:gd name="T61" fmla="*/ 0 h 1572"/>
                  <a:gd name="T62" fmla="*/ 15 w 1338"/>
                  <a:gd name="T63" fmla="*/ 0 h 1572"/>
                  <a:gd name="T64" fmla="*/ 8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7" name="Freeform 172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62 w 1176"/>
                  <a:gd name="T1" fmla="*/ 0 h 1383"/>
                  <a:gd name="T2" fmla="*/ 62 w 1176"/>
                  <a:gd name="T3" fmla="*/ 0 h 1383"/>
                  <a:gd name="T4" fmla="*/ 61 w 1176"/>
                  <a:gd name="T5" fmla="*/ 0 h 1383"/>
                  <a:gd name="T6" fmla="*/ 59 w 1176"/>
                  <a:gd name="T7" fmla="*/ 0 h 1383"/>
                  <a:gd name="T8" fmla="*/ 57 w 1176"/>
                  <a:gd name="T9" fmla="*/ 0 h 1383"/>
                  <a:gd name="T10" fmla="*/ 55 w 1176"/>
                  <a:gd name="T11" fmla="*/ 0 h 1383"/>
                  <a:gd name="T12" fmla="*/ 52 w 1176"/>
                  <a:gd name="T13" fmla="*/ 0 h 1383"/>
                  <a:gd name="T14" fmla="*/ 48 w 1176"/>
                  <a:gd name="T15" fmla="*/ 0 h 1383"/>
                  <a:gd name="T16" fmla="*/ 44 w 1176"/>
                  <a:gd name="T17" fmla="*/ 0 h 1383"/>
                  <a:gd name="T18" fmla="*/ 40 w 1176"/>
                  <a:gd name="T19" fmla="*/ 0 h 1383"/>
                  <a:gd name="T20" fmla="*/ 35 w 1176"/>
                  <a:gd name="T21" fmla="*/ 0 h 1383"/>
                  <a:gd name="T22" fmla="*/ 30 w 1176"/>
                  <a:gd name="T23" fmla="*/ 0 h 1383"/>
                  <a:gd name="T24" fmla="*/ 24 w 1176"/>
                  <a:gd name="T25" fmla="*/ 0 h 1383"/>
                  <a:gd name="T26" fmla="*/ 19 w 1176"/>
                  <a:gd name="T27" fmla="*/ 0 h 1383"/>
                  <a:gd name="T28" fmla="*/ 13 w 1176"/>
                  <a:gd name="T29" fmla="*/ 0 h 1383"/>
                  <a:gd name="T30" fmla="*/ 6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7 w 1176"/>
                  <a:gd name="T37" fmla="*/ 0 h 1383"/>
                  <a:gd name="T38" fmla="*/ 13 w 1176"/>
                  <a:gd name="T39" fmla="*/ 0 h 1383"/>
                  <a:gd name="T40" fmla="*/ 20 w 1176"/>
                  <a:gd name="T41" fmla="*/ 0 h 1383"/>
                  <a:gd name="T42" fmla="*/ 27 w 1176"/>
                  <a:gd name="T43" fmla="*/ 0 h 1383"/>
                  <a:gd name="T44" fmla="*/ 32 w 1176"/>
                  <a:gd name="T45" fmla="*/ 0 h 1383"/>
                  <a:gd name="T46" fmla="*/ 38 w 1176"/>
                  <a:gd name="T47" fmla="*/ 0 h 1383"/>
                  <a:gd name="T48" fmla="*/ 43 w 1176"/>
                  <a:gd name="T49" fmla="*/ 0 h 1383"/>
                  <a:gd name="T50" fmla="*/ 48 w 1176"/>
                  <a:gd name="T51" fmla="*/ 0 h 1383"/>
                  <a:gd name="T52" fmla="*/ 52 w 1176"/>
                  <a:gd name="T53" fmla="*/ 0 h 1383"/>
                  <a:gd name="T54" fmla="*/ 56 w 1176"/>
                  <a:gd name="T55" fmla="*/ 0 h 1383"/>
                  <a:gd name="T56" fmla="*/ 59 w 1176"/>
                  <a:gd name="T57" fmla="*/ 0 h 1383"/>
                  <a:gd name="T58" fmla="*/ 62 w 1176"/>
                  <a:gd name="T59" fmla="*/ 0 h 1383"/>
                  <a:gd name="T60" fmla="*/ 64 w 1176"/>
                  <a:gd name="T61" fmla="*/ 0 h 1383"/>
                  <a:gd name="T62" fmla="*/ 66 w 1176"/>
                  <a:gd name="T63" fmla="*/ 0 h 1383"/>
                  <a:gd name="T64" fmla="*/ 68 w 1176"/>
                  <a:gd name="T65" fmla="*/ 0 h 1383"/>
                  <a:gd name="T66" fmla="*/ 68 w 1176"/>
                  <a:gd name="T67" fmla="*/ 0 h 1383"/>
                  <a:gd name="T68" fmla="*/ 62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8" name="Freeform 173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53 w 1011"/>
                  <a:gd name="T1" fmla="*/ 0 h 1223"/>
                  <a:gd name="T2" fmla="*/ 53 w 1011"/>
                  <a:gd name="T3" fmla="*/ 0 h 1223"/>
                  <a:gd name="T4" fmla="*/ 52 w 1011"/>
                  <a:gd name="T5" fmla="*/ 0 h 1223"/>
                  <a:gd name="T6" fmla="*/ 51 w 1011"/>
                  <a:gd name="T7" fmla="*/ 0 h 1223"/>
                  <a:gd name="T8" fmla="*/ 49 w 1011"/>
                  <a:gd name="T9" fmla="*/ 0 h 1223"/>
                  <a:gd name="T10" fmla="*/ 47 w 1011"/>
                  <a:gd name="T11" fmla="*/ 0 h 1223"/>
                  <a:gd name="T12" fmla="*/ 44 w 1011"/>
                  <a:gd name="T13" fmla="*/ 0 h 1223"/>
                  <a:gd name="T14" fmla="*/ 41 w 1011"/>
                  <a:gd name="T15" fmla="*/ 0 h 1223"/>
                  <a:gd name="T16" fmla="*/ 37 w 1011"/>
                  <a:gd name="T17" fmla="*/ 0 h 1223"/>
                  <a:gd name="T18" fmla="*/ 34 w 1011"/>
                  <a:gd name="T19" fmla="*/ 0 h 1223"/>
                  <a:gd name="T20" fmla="*/ 29 w 1011"/>
                  <a:gd name="T21" fmla="*/ 0 h 1223"/>
                  <a:gd name="T22" fmla="*/ 25 w 1011"/>
                  <a:gd name="T23" fmla="*/ 0 h 1223"/>
                  <a:gd name="T24" fmla="*/ 20 w 1011"/>
                  <a:gd name="T25" fmla="*/ 0 h 1223"/>
                  <a:gd name="T26" fmla="*/ 15 w 1011"/>
                  <a:gd name="T27" fmla="*/ 0 h 1223"/>
                  <a:gd name="T28" fmla="*/ 11 w 1011"/>
                  <a:gd name="T29" fmla="*/ 0 h 1223"/>
                  <a:gd name="T30" fmla="*/ 6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6 w 1011"/>
                  <a:gd name="T37" fmla="*/ 0 h 1223"/>
                  <a:gd name="T38" fmla="*/ 12 w 1011"/>
                  <a:gd name="T39" fmla="*/ 0 h 1223"/>
                  <a:gd name="T40" fmla="*/ 18 w 1011"/>
                  <a:gd name="T41" fmla="*/ 0 h 1223"/>
                  <a:gd name="T42" fmla="*/ 23 w 1011"/>
                  <a:gd name="T43" fmla="*/ 0 h 1223"/>
                  <a:gd name="T44" fmla="*/ 28 w 1011"/>
                  <a:gd name="T45" fmla="*/ 0 h 1223"/>
                  <a:gd name="T46" fmla="*/ 33 w 1011"/>
                  <a:gd name="T47" fmla="*/ 0 h 1223"/>
                  <a:gd name="T48" fmla="*/ 37 w 1011"/>
                  <a:gd name="T49" fmla="*/ 0 h 1223"/>
                  <a:gd name="T50" fmla="*/ 41 w 1011"/>
                  <a:gd name="T51" fmla="*/ 0 h 1223"/>
                  <a:gd name="T52" fmla="*/ 45 w 1011"/>
                  <a:gd name="T53" fmla="*/ 0 h 1223"/>
                  <a:gd name="T54" fmla="*/ 48 w 1011"/>
                  <a:gd name="T55" fmla="*/ 0 h 1223"/>
                  <a:gd name="T56" fmla="*/ 52 w 1011"/>
                  <a:gd name="T57" fmla="*/ 0 h 1223"/>
                  <a:gd name="T58" fmla="*/ 54 w 1011"/>
                  <a:gd name="T59" fmla="*/ 0 h 1223"/>
                  <a:gd name="T60" fmla="*/ 55 w 1011"/>
                  <a:gd name="T61" fmla="*/ 0 h 1223"/>
                  <a:gd name="T62" fmla="*/ 57 w 1011"/>
                  <a:gd name="T63" fmla="*/ 0 h 1223"/>
                  <a:gd name="T64" fmla="*/ 58 w 1011"/>
                  <a:gd name="T65" fmla="*/ 0 h 1223"/>
                  <a:gd name="T66" fmla="*/ 58 w 1011"/>
                  <a:gd name="T67" fmla="*/ 0 h 1223"/>
                  <a:gd name="T68" fmla="*/ 53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1469" name="Picture 17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70" name="Picture 17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71" name="Picture 17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72" name="Picture 17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473" name="Freeform 178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8 w 1337"/>
                  <a:gd name="T3" fmla="*/ 0 h 1572"/>
                  <a:gd name="T4" fmla="*/ 15 w 1337"/>
                  <a:gd name="T5" fmla="*/ 0 h 1572"/>
                  <a:gd name="T6" fmla="*/ 23 w 1337"/>
                  <a:gd name="T7" fmla="*/ 0 h 1572"/>
                  <a:gd name="T8" fmla="*/ 30 w 1337"/>
                  <a:gd name="T9" fmla="*/ 0 h 1572"/>
                  <a:gd name="T10" fmla="*/ 37 w 1337"/>
                  <a:gd name="T11" fmla="*/ 0 h 1572"/>
                  <a:gd name="T12" fmla="*/ 43 w 1337"/>
                  <a:gd name="T13" fmla="*/ 0 h 1572"/>
                  <a:gd name="T14" fmla="*/ 50 w 1337"/>
                  <a:gd name="T15" fmla="*/ 0 h 1572"/>
                  <a:gd name="T16" fmla="*/ 55 w 1337"/>
                  <a:gd name="T17" fmla="*/ 0 h 1572"/>
                  <a:gd name="T18" fmla="*/ 60 w 1337"/>
                  <a:gd name="T19" fmla="*/ 0 h 1572"/>
                  <a:gd name="T20" fmla="*/ 65 w 1337"/>
                  <a:gd name="T21" fmla="*/ 0 h 1572"/>
                  <a:gd name="T22" fmla="*/ 68 w 1337"/>
                  <a:gd name="T23" fmla="*/ 0 h 1572"/>
                  <a:gd name="T24" fmla="*/ 71 w 1337"/>
                  <a:gd name="T25" fmla="*/ 0 h 1572"/>
                  <a:gd name="T26" fmla="*/ 74 w 1337"/>
                  <a:gd name="T27" fmla="*/ 0 h 1572"/>
                  <a:gd name="T28" fmla="*/ 76 w 1337"/>
                  <a:gd name="T29" fmla="*/ 0 h 1572"/>
                  <a:gd name="T30" fmla="*/ 78 w 1337"/>
                  <a:gd name="T31" fmla="*/ 0 h 1572"/>
                  <a:gd name="T32" fmla="*/ 78 w 1337"/>
                  <a:gd name="T33" fmla="*/ 0 h 1572"/>
                  <a:gd name="T34" fmla="*/ 73 w 1337"/>
                  <a:gd name="T35" fmla="*/ 0 h 1572"/>
                  <a:gd name="T36" fmla="*/ 72 w 1337"/>
                  <a:gd name="T37" fmla="*/ 0 h 1572"/>
                  <a:gd name="T38" fmla="*/ 71 w 1337"/>
                  <a:gd name="T39" fmla="*/ 0 h 1572"/>
                  <a:gd name="T40" fmla="*/ 69 w 1337"/>
                  <a:gd name="T41" fmla="*/ 0 h 1572"/>
                  <a:gd name="T42" fmla="*/ 67 w 1337"/>
                  <a:gd name="T43" fmla="*/ 0 h 1572"/>
                  <a:gd name="T44" fmla="*/ 64 w 1337"/>
                  <a:gd name="T45" fmla="*/ 0 h 1572"/>
                  <a:gd name="T46" fmla="*/ 60 w 1337"/>
                  <a:gd name="T47" fmla="*/ 0 h 1572"/>
                  <a:gd name="T48" fmla="*/ 56 w 1337"/>
                  <a:gd name="T49" fmla="*/ 0 h 1572"/>
                  <a:gd name="T50" fmla="*/ 51 w 1337"/>
                  <a:gd name="T51" fmla="*/ 0 h 1572"/>
                  <a:gd name="T52" fmla="*/ 46 w 1337"/>
                  <a:gd name="T53" fmla="*/ 0 h 1572"/>
                  <a:gd name="T54" fmla="*/ 41 w 1337"/>
                  <a:gd name="T55" fmla="*/ 0 h 1572"/>
                  <a:gd name="T56" fmla="*/ 35 w 1337"/>
                  <a:gd name="T57" fmla="*/ 0 h 1572"/>
                  <a:gd name="T58" fmla="*/ 28 w 1337"/>
                  <a:gd name="T59" fmla="*/ 0 h 1572"/>
                  <a:gd name="T60" fmla="*/ 22 w 1337"/>
                  <a:gd name="T61" fmla="*/ 0 h 1572"/>
                  <a:gd name="T62" fmla="*/ 15 w 1337"/>
                  <a:gd name="T63" fmla="*/ 0 h 1572"/>
                  <a:gd name="T64" fmla="*/ 8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4" name="Freeform 179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63 w 1176"/>
                  <a:gd name="T1" fmla="*/ 0 h 1382"/>
                  <a:gd name="T2" fmla="*/ 63 w 1176"/>
                  <a:gd name="T3" fmla="*/ 0 h 1382"/>
                  <a:gd name="T4" fmla="*/ 62 w 1176"/>
                  <a:gd name="T5" fmla="*/ 0 h 1382"/>
                  <a:gd name="T6" fmla="*/ 60 w 1176"/>
                  <a:gd name="T7" fmla="*/ 0 h 1382"/>
                  <a:gd name="T8" fmla="*/ 58 w 1176"/>
                  <a:gd name="T9" fmla="*/ 0 h 1382"/>
                  <a:gd name="T10" fmla="*/ 55 w 1176"/>
                  <a:gd name="T11" fmla="*/ 0 h 1382"/>
                  <a:gd name="T12" fmla="*/ 53 w 1176"/>
                  <a:gd name="T13" fmla="*/ 0 h 1382"/>
                  <a:gd name="T14" fmla="*/ 48 w 1176"/>
                  <a:gd name="T15" fmla="*/ 0 h 1382"/>
                  <a:gd name="T16" fmla="*/ 44 w 1176"/>
                  <a:gd name="T17" fmla="*/ 0 h 1382"/>
                  <a:gd name="T18" fmla="*/ 40 w 1176"/>
                  <a:gd name="T19" fmla="*/ 0 h 1382"/>
                  <a:gd name="T20" fmla="*/ 35 w 1176"/>
                  <a:gd name="T21" fmla="*/ 0 h 1382"/>
                  <a:gd name="T22" fmla="*/ 30 w 1176"/>
                  <a:gd name="T23" fmla="*/ 0 h 1382"/>
                  <a:gd name="T24" fmla="*/ 25 w 1176"/>
                  <a:gd name="T25" fmla="*/ 0 h 1382"/>
                  <a:gd name="T26" fmla="*/ 19 w 1176"/>
                  <a:gd name="T27" fmla="*/ 0 h 1382"/>
                  <a:gd name="T28" fmla="*/ 13 w 1176"/>
                  <a:gd name="T29" fmla="*/ 0 h 1382"/>
                  <a:gd name="T30" fmla="*/ 6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7 w 1176"/>
                  <a:gd name="T37" fmla="*/ 0 h 1382"/>
                  <a:gd name="T38" fmla="*/ 14 w 1176"/>
                  <a:gd name="T39" fmla="*/ 0 h 1382"/>
                  <a:gd name="T40" fmla="*/ 20 w 1176"/>
                  <a:gd name="T41" fmla="*/ 0 h 1382"/>
                  <a:gd name="T42" fmla="*/ 27 w 1176"/>
                  <a:gd name="T43" fmla="*/ 0 h 1382"/>
                  <a:gd name="T44" fmla="*/ 33 w 1176"/>
                  <a:gd name="T45" fmla="*/ 0 h 1382"/>
                  <a:gd name="T46" fmla="*/ 39 w 1176"/>
                  <a:gd name="T47" fmla="*/ 0 h 1382"/>
                  <a:gd name="T48" fmla="*/ 43 w 1176"/>
                  <a:gd name="T49" fmla="*/ 0 h 1382"/>
                  <a:gd name="T50" fmla="*/ 48 w 1176"/>
                  <a:gd name="T51" fmla="*/ 0 h 1382"/>
                  <a:gd name="T52" fmla="*/ 53 w 1176"/>
                  <a:gd name="T53" fmla="*/ 0 h 1382"/>
                  <a:gd name="T54" fmla="*/ 57 w 1176"/>
                  <a:gd name="T55" fmla="*/ 0 h 1382"/>
                  <a:gd name="T56" fmla="*/ 60 w 1176"/>
                  <a:gd name="T57" fmla="*/ 0 h 1382"/>
                  <a:gd name="T58" fmla="*/ 63 w 1176"/>
                  <a:gd name="T59" fmla="*/ 0 h 1382"/>
                  <a:gd name="T60" fmla="*/ 64 w 1176"/>
                  <a:gd name="T61" fmla="*/ 0 h 1382"/>
                  <a:gd name="T62" fmla="*/ 67 w 1176"/>
                  <a:gd name="T63" fmla="*/ 0 h 1382"/>
                  <a:gd name="T64" fmla="*/ 68 w 1176"/>
                  <a:gd name="T65" fmla="*/ 0 h 1382"/>
                  <a:gd name="T66" fmla="*/ 68 w 1176"/>
                  <a:gd name="T67" fmla="*/ 0 h 1382"/>
                  <a:gd name="T68" fmla="*/ 63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5" name="Freeform 180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53 w 1014"/>
                  <a:gd name="T1" fmla="*/ 0 h 1193"/>
                  <a:gd name="T2" fmla="*/ 53 w 1014"/>
                  <a:gd name="T3" fmla="*/ 0 h 1193"/>
                  <a:gd name="T4" fmla="*/ 52 w 1014"/>
                  <a:gd name="T5" fmla="*/ 0 h 1193"/>
                  <a:gd name="T6" fmla="*/ 51 w 1014"/>
                  <a:gd name="T7" fmla="*/ 0 h 1193"/>
                  <a:gd name="T8" fmla="*/ 49 w 1014"/>
                  <a:gd name="T9" fmla="*/ 0 h 1193"/>
                  <a:gd name="T10" fmla="*/ 47 w 1014"/>
                  <a:gd name="T11" fmla="*/ 0 h 1193"/>
                  <a:gd name="T12" fmla="*/ 44 w 1014"/>
                  <a:gd name="T13" fmla="*/ 0 h 1193"/>
                  <a:gd name="T14" fmla="*/ 41 w 1014"/>
                  <a:gd name="T15" fmla="*/ 0 h 1193"/>
                  <a:gd name="T16" fmla="*/ 37 w 1014"/>
                  <a:gd name="T17" fmla="*/ 0 h 1193"/>
                  <a:gd name="T18" fmla="*/ 34 w 1014"/>
                  <a:gd name="T19" fmla="*/ 0 h 1193"/>
                  <a:gd name="T20" fmla="*/ 30 w 1014"/>
                  <a:gd name="T21" fmla="*/ 0 h 1193"/>
                  <a:gd name="T22" fmla="*/ 25 w 1014"/>
                  <a:gd name="T23" fmla="*/ 0 h 1193"/>
                  <a:gd name="T24" fmla="*/ 20 w 1014"/>
                  <a:gd name="T25" fmla="*/ 0 h 1193"/>
                  <a:gd name="T26" fmla="*/ 16 w 1014"/>
                  <a:gd name="T27" fmla="*/ 0 h 1193"/>
                  <a:gd name="T28" fmla="*/ 11 w 1014"/>
                  <a:gd name="T29" fmla="*/ 0 h 1193"/>
                  <a:gd name="T30" fmla="*/ 6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6 w 1014"/>
                  <a:gd name="T37" fmla="*/ 0 h 1193"/>
                  <a:gd name="T38" fmla="*/ 12 w 1014"/>
                  <a:gd name="T39" fmla="*/ 0 h 1193"/>
                  <a:gd name="T40" fmla="*/ 18 w 1014"/>
                  <a:gd name="T41" fmla="*/ 0 h 1193"/>
                  <a:gd name="T42" fmla="*/ 23 w 1014"/>
                  <a:gd name="T43" fmla="*/ 0 h 1193"/>
                  <a:gd name="T44" fmla="*/ 28 w 1014"/>
                  <a:gd name="T45" fmla="*/ 0 h 1193"/>
                  <a:gd name="T46" fmla="*/ 33 w 1014"/>
                  <a:gd name="T47" fmla="*/ 0 h 1193"/>
                  <a:gd name="T48" fmla="*/ 37 w 1014"/>
                  <a:gd name="T49" fmla="*/ 0 h 1193"/>
                  <a:gd name="T50" fmla="*/ 41 w 1014"/>
                  <a:gd name="T51" fmla="*/ 0 h 1193"/>
                  <a:gd name="T52" fmla="*/ 45 w 1014"/>
                  <a:gd name="T53" fmla="*/ 0 h 1193"/>
                  <a:gd name="T54" fmla="*/ 48 w 1014"/>
                  <a:gd name="T55" fmla="*/ 0 h 1193"/>
                  <a:gd name="T56" fmla="*/ 52 w 1014"/>
                  <a:gd name="T57" fmla="*/ 0 h 1193"/>
                  <a:gd name="T58" fmla="*/ 54 w 1014"/>
                  <a:gd name="T59" fmla="*/ 0 h 1193"/>
                  <a:gd name="T60" fmla="*/ 56 w 1014"/>
                  <a:gd name="T61" fmla="*/ 0 h 1193"/>
                  <a:gd name="T62" fmla="*/ 57 w 1014"/>
                  <a:gd name="T63" fmla="*/ 0 h 1193"/>
                  <a:gd name="T64" fmla="*/ 58 w 1014"/>
                  <a:gd name="T65" fmla="*/ 0 h 1193"/>
                  <a:gd name="T66" fmla="*/ 59 w 1014"/>
                  <a:gd name="T67" fmla="*/ 0 h 1193"/>
                  <a:gd name="T68" fmla="*/ 53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1476" name="Picture 18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77" name="Picture 18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453" name="Group 183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11454" name="Picture 18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55" name="Picture 18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56" name="Picture 18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57" name="Picture 18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58" name="Picture 18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59" name="Picture 18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269" name="Group 55"/>
          <p:cNvGrpSpPr>
            <a:grpSpLocks/>
          </p:cNvGrpSpPr>
          <p:nvPr/>
        </p:nvGrpSpPr>
        <p:grpSpPr bwMode="auto">
          <a:xfrm rot="5400000">
            <a:off x="347662" y="-177799"/>
            <a:ext cx="1152525" cy="1511300"/>
            <a:chOff x="17" y="2256"/>
            <a:chExt cx="1829" cy="2064"/>
          </a:xfrm>
        </p:grpSpPr>
        <p:grpSp>
          <p:nvGrpSpPr>
            <p:cNvPr id="11426" name="Group 56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11434" name="Freeform 57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2 w 1336"/>
                  <a:gd name="T15" fmla="*/ 0 h 1572"/>
                  <a:gd name="T16" fmla="*/ 2 w 1336"/>
                  <a:gd name="T17" fmla="*/ 0 h 1572"/>
                  <a:gd name="T18" fmla="*/ 2 w 1336"/>
                  <a:gd name="T19" fmla="*/ 0 h 1572"/>
                  <a:gd name="T20" fmla="*/ 3 w 1336"/>
                  <a:gd name="T21" fmla="*/ 0 h 1572"/>
                  <a:gd name="T22" fmla="*/ 3 w 1336"/>
                  <a:gd name="T23" fmla="*/ 0 h 1572"/>
                  <a:gd name="T24" fmla="*/ 4 w 1336"/>
                  <a:gd name="T25" fmla="*/ 0 h 1572"/>
                  <a:gd name="T26" fmla="*/ 4 w 1336"/>
                  <a:gd name="T27" fmla="*/ 0 h 1572"/>
                  <a:gd name="T28" fmla="*/ 5 w 1336"/>
                  <a:gd name="T29" fmla="*/ 0 h 1572"/>
                  <a:gd name="T30" fmla="*/ 5 w 1336"/>
                  <a:gd name="T31" fmla="*/ 0 h 1572"/>
                  <a:gd name="T32" fmla="*/ 6 w 1336"/>
                  <a:gd name="T33" fmla="*/ 0 h 1572"/>
                  <a:gd name="T34" fmla="*/ 6 w 1336"/>
                  <a:gd name="T35" fmla="*/ 0 h 1572"/>
                  <a:gd name="T36" fmla="*/ 5 w 1336"/>
                  <a:gd name="T37" fmla="*/ 0 h 1572"/>
                  <a:gd name="T38" fmla="*/ 5 w 1336"/>
                  <a:gd name="T39" fmla="*/ 0 h 1572"/>
                  <a:gd name="T40" fmla="*/ 4 w 1336"/>
                  <a:gd name="T41" fmla="*/ 0 h 1572"/>
                  <a:gd name="T42" fmla="*/ 4 w 1336"/>
                  <a:gd name="T43" fmla="*/ 0 h 1572"/>
                  <a:gd name="T44" fmla="*/ 3 w 1336"/>
                  <a:gd name="T45" fmla="*/ 0 h 1572"/>
                  <a:gd name="T46" fmla="*/ 3 w 1336"/>
                  <a:gd name="T47" fmla="*/ 0 h 1572"/>
                  <a:gd name="T48" fmla="*/ 3 w 1336"/>
                  <a:gd name="T49" fmla="*/ 0 h 1572"/>
                  <a:gd name="T50" fmla="*/ 2 w 1336"/>
                  <a:gd name="T51" fmla="*/ 0 h 1572"/>
                  <a:gd name="T52" fmla="*/ 2 w 1336"/>
                  <a:gd name="T53" fmla="*/ 0 h 1572"/>
                  <a:gd name="T54" fmla="*/ 2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5" name="Freeform 58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5 w 1174"/>
                  <a:gd name="T1" fmla="*/ 0 h 1383"/>
                  <a:gd name="T2" fmla="*/ 5 w 1174"/>
                  <a:gd name="T3" fmla="*/ 0 h 1383"/>
                  <a:gd name="T4" fmla="*/ 4 w 1174"/>
                  <a:gd name="T5" fmla="*/ 0 h 1383"/>
                  <a:gd name="T6" fmla="*/ 4 w 1174"/>
                  <a:gd name="T7" fmla="*/ 0 h 1383"/>
                  <a:gd name="T8" fmla="*/ 3 w 1174"/>
                  <a:gd name="T9" fmla="*/ 0 h 1383"/>
                  <a:gd name="T10" fmla="*/ 3 w 1174"/>
                  <a:gd name="T11" fmla="*/ 0 h 1383"/>
                  <a:gd name="T12" fmla="*/ 3 w 1174"/>
                  <a:gd name="T13" fmla="*/ 0 h 1383"/>
                  <a:gd name="T14" fmla="*/ 2 w 1174"/>
                  <a:gd name="T15" fmla="*/ 0 h 1383"/>
                  <a:gd name="T16" fmla="*/ 2 w 1174"/>
                  <a:gd name="T17" fmla="*/ 0 h 1383"/>
                  <a:gd name="T18" fmla="*/ 2 w 1174"/>
                  <a:gd name="T19" fmla="*/ 0 h 1383"/>
                  <a:gd name="T20" fmla="*/ 2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2 w 1174"/>
                  <a:gd name="T49" fmla="*/ 0 h 1383"/>
                  <a:gd name="T50" fmla="*/ 2 w 1174"/>
                  <a:gd name="T51" fmla="*/ 0 h 1383"/>
                  <a:gd name="T52" fmla="*/ 2 w 1174"/>
                  <a:gd name="T53" fmla="*/ 0 h 1383"/>
                  <a:gd name="T54" fmla="*/ 3 w 1174"/>
                  <a:gd name="T55" fmla="*/ 0 h 1383"/>
                  <a:gd name="T56" fmla="*/ 3 w 1174"/>
                  <a:gd name="T57" fmla="*/ 0 h 1383"/>
                  <a:gd name="T58" fmla="*/ 3 w 1174"/>
                  <a:gd name="T59" fmla="*/ 0 h 1383"/>
                  <a:gd name="T60" fmla="*/ 4 w 1174"/>
                  <a:gd name="T61" fmla="*/ 0 h 1383"/>
                  <a:gd name="T62" fmla="*/ 4 w 1174"/>
                  <a:gd name="T63" fmla="*/ 0 h 1383"/>
                  <a:gd name="T64" fmla="*/ 5 w 1174"/>
                  <a:gd name="T65" fmla="*/ 0 h 1383"/>
                  <a:gd name="T66" fmla="*/ 5 w 1174"/>
                  <a:gd name="T67" fmla="*/ 0 h 1383"/>
                  <a:gd name="T68" fmla="*/ 5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6" name="Freeform 59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4 w 1012"/>
                  <a:gd name="T1" fmla="*/ 0 h 1193"/>
                  <a:gd name="T2" fmla="*/ 4 w 1012"/>
                  <a:gd name="T3" fmla="*/ 0 h 1193"/>
                  <a:gd name="T4" fmla="*/ 4 w 1012"/>
                  <a:gd name="T5" fmla="*/ 0 h 1193"/>
                  <a:gd name="T6" fmla="*/ 3 w 1012"/>
                  <a:gd name="T7" fmla="*/ 0 h 1193"/>
                  <a:gd name="T8" fmla="*/ 3 w 1012"/>
                  <a:gd name="T9" fmla="*/ 0 h 1193"/>
                  <a:gd name="T10" fmla="*/ 3 w 1012"/>
                  <a:gd name="T11" fmla="*/ 0 h 1193"/>
                  <a:gd name="T12" fmla="*/ 2 w 1012"/>
                  <a:gd name="T13" fmla="*/ 0 h 1193"/>
                  <a:gd name="T14" fmla="*/ 2 w 1012"/>
                  <a:gd name="T15" fmla="*/ 0 h 1193"/>
                  <a:gd name="T16" fmla="*/ 2 w 1012"/>
                  <a:gd name="T17" fmla="*/ 0 h 1193"/>
                  <a:gd name="T18" fmla="*/ 2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2 w 1012"/>
                  <a:gd name="T51" fmla="*/ 0 h 1193"/>
                  <a:gd name="T52" fmla="*/ 2 w 1012"/>
                  <a:gd name="T53" fmla="*/ 0 h 1193"/>
                  <a:gd name="T54" fmla="*/ 2 w 1012"/>
                  <a:gd name="T55" fmla="*/ 0 h 1193"/>
                  <a:gd name="T56" fmla="*/ 3 w 1012"/>
                  <a:gd name="T57" fmla="*/ 0 h 1193"/>
                  <a:gd name="T58" fmla="*/ 3 w 1012"/>
                  <a:gd name="T59" fmla="*/ 0 h 1193"/>
                  <a:gd name="T60" fmla="*/ 3 w 1012"/>
                  <a:gd name="T61" fmla="*/ 0 h 1193"/>
                  <a:gd name="T62" fmla="*/ 4 w 1012"/>
                  <a:gd name="T63" fmla="*/ 0 h 1193"/>
                  <a:gd name="T64" fmla="*/ 4 w 1012"/>
                  <a:gd name="T65" fmla="*/ 0 h 1193"/>
                  <a:gd name="T66" fmla="*/ 4 w 1012"/>
                  <a:gd name="T67" fmla="*/ 0 h 1193"/>
                  <a:gd name="T68" fmla="*/ 4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7" name="Freeform 60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5 w 1271"/>
                  <a:gd name="T1" fmla="*/ 0 h 1495"/>
                  <a:gd name="T2" fmla="*/ 5 w 1271"/>
                  <a:gd name="T3" fmla="*/ 0 h 1495"/>
                  <a:gd name="T4" fmla="*/ 5 w 1271"/>
                  <a:gd name="T5" fmla="*/ 0 h 1495"/>
                  <a:gd name="T6" fmla="*/ 4 w 1271"/>
                  <a:gd name="T7" fmla="*/ 0 h 1495"/>
                  <a:gd name="T8" fmla="*/ 4 w 1271"/>
                  <a:gd name="T9" fmla="*/ 0 h 1495"/>
                  <a:gd name="T10" fmla="*/ 4 w 1271"/>
                  <a:gd name="T11" fmla="*/ 0 h 1495"/>
                  <a:gd name="T12" fmla="*/ 3 w 1271"/>
                  <a:gd name="T13" fmla="*/ 0 h 1495"/>
                  <a:gd name="T14" fmla="*/ 3 w 1271"/>
                  <a:gd name="T15" fmla="*/ 0 h 1495"/>
                  <a:gd name="T16" fmla="*/ 3 w 1271"/>
                  <a:gd name="T17" fmla="*/ 0 h 1495"/>
                  <a:gd name="T18" fmla="*/ 2 w 1271"/>
                  <a:gd name="T19" fmla="*/ 0 h 1495"/>
                  <a:gd name="T20" fmla="*/ 2 w 1271"/>
                  <a:gd name="T21" fmla="*/ 0 h 1495"/>
                  <a:gd name="T22" fmla="*/ 2 w 1271"/>
                  <a:gd name="T23" fmla="*/ 0 h 1495"/>
                  <a:gd name="T24" fmla="*/ 2 w 1271"/>
                  <a:gd name="T25" fmla="*/ 0 h 1495"/>
                  <a:gd name="T26" fmla="*/ 2 w 1271"/>
                  <a:gd name="T27" fmla="*/ 0 h 1495"/>
                  <a:gd name="T28" fmla="*/ 2 w 1271"/>
                  <a:gd name="T29" fmla="*/ 0 h 1495"/>
                  <a:gd name="T30" fmla="*/ 2 w 1271"/>
                  <a:gd name="T31" fmla="*/ 0 h 1495"/>
                  <a:gd name="T32" fmla="*/ 2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2 w 1271"/>
                  <a:gd name="T49" fmla="*/ 0 h 1495"/>
                  <a:gd name="T50" fmla="*/ 2 w 1271"/>
                  <a:gd name="T51" fmla="*/ 0 h 1495"/>
                  <a:gd name="T52" fmla="*/ 2 w 1271"/>
                  <a:gd name="T53" fmla="*/ 0 h 1495"/>
                  <a:gd name="T54" fmla="*/ 3 w 1271"/>
                  <a:gd name="T55" fmla="*/ 0 h 1495"/>
                  <a:gd name="T56" fmla="*/ 3 w 1271"/>
                  <a:gd name="T57" fmla="*/ 0 h 1495"/>
                  <a:gd name="T58" fmla="*/ 4 w 1271"/>
                  <a:gd name="T59" fmla="*/ 0 h 1495"/>
                  <a:gd name="T60" fmla="*/ 4 w 1271"/>
                  <a:gd name="T61" fmla="*/ 0 h 1495"/>
                  <a:gd name="T62" fmla="*/ 4 w 1271"/>
                  <a:gd name="T63" fmla="*/ 0 h 1495"/>
                  <a:gd name="T64" fmla="*/ 5 w 1271"/>
                  <a:gd name="T65" fmla="*/ 0 h 1495"/>
                  <a:gd name="T66" fmla="*/ 5 w 1271"/>
                  <a:gd name="T67" fmla="*/ 0 h 1495"/>
                  <a:gd name="T68" fmla="*/ 5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8" name="Freeform 61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2 w 1337"/>
                  <a:gd name="T15" fmla="*/ 0 h 1572"/>
                  <a:gd name="T16" fmla="*/ 2 w 1337"/>
                  <a:gd name="T17" fmla="*/ 0 h 1572"/>
                  <a:gd name="T18" fmla="*/ 2 w 1337"/>
                  <a:gd name="T19" fmla="*/ 0 h 1572"/>
                  <a:gd name="T20" fmla="*/ 3 w 1337"/>
                  <a:gd name="T21" fmla="*/ 0 h 1572"/>
                  <a:gd name="T22" fmla="*/ 3 w 1337"/>
                  <a:gd name="T23" fmla="*/ 0 h 1572"/>
                  <a:gd name="T24" fmla="*/ 4 w 1337"/>
                  <a:gd name="T25" fmla="*/ 0 h 1572"/>
                  <a:gd name="T26" fmla="*/ 4 w 1337"/>
                  <a:gd name="T27" fmla="*/ 0 h 1572"/>
                  <a:gd name="T28" fmla="*/ 5 w 1337"/>
                  <a:gd name="T29" fmla="*/ 0 h 1572"/>
                  <a:gd name="T30" fmla="*/ 5 w 1337"/>
                  <a:gd name="T31" fmla="*/ 0 h 1572"/>
                  <a:gd name="T32" fmla="*/ 6 w 1337"/>
                  <a:gd name="T33" fmla="*/ 0 h 1572"/>
                  <a:gd name="T34" fmla="*/ 6 w 1337"/>
                  <a:gd name="T35" fmla="*/ 0 h 1572"/>
                  <a:gd name="T36" fmla="*/ 5 w 1337"/>
                  <a:gd name="T37" fmla="*/ 0 h 1572"/>
                  <a:gd name="T38" fmla="*/ 5 w 1337"/>
                  <a:gd name="T39" fmla="*/ 0 h 1572"/>
                  <a:gd name="T40" fmla="*/ 4 w 1337"/>
                  <a:gd name="T41" fmla="*/ 0 h 1572"/>
                  <a:gd name="T42" fmla="*/ 4 w 1337"/>
                  <a:gd name="T43" fmla="*/ 0 h 1572"/>
                  <a:gd name="T44" fmla="*/ 3 w 1337"/>
                  <a:gd name="T45" fmla="*/ 0 h 1572"/>
                  <a:gd name="T46" fmla="*/ 3 w 1337"/>
                  <a:gd name="T47" fmla="*/ 0 h 1572"/>
                  <a:gd name="T48" fmla="*/ 3 w 1337"/>
                  <a:gd name="T49" fmla="*/ 0 h 1572"/>
                  <a:gd name="T50" fmla="*/ 2 w 1337"/>
                  <a:gd name="T51" fmla="*/ 0 h 1572"/>
                  <a:gd name="T52" fmla="*/ 2 w 1337"/>
                  <a:gd name="T53" fmla="*/ 0 h 1572"/>
                  <a:gd name="T54" fmla="*/ 2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9" name="Freeform 62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56 w 1272"/>
                  <a:gd name="T1" fmla="*/ 0 h 1495"/>
                  <a:gd name="T2" fmla="*/ 56 w 1272"/>
                  <a:gd name="T3" fmla="*/ 0 h 1495"/>
                  <a:gd name="T4" fmla="*/ 55 w 1272"/>
                  <a:gd name="T5" fmla="*/ 0 h 1495"/>
                  <a:gd name="T6" fmla="*/ 54 w 1272"/>
                  <a:gd name="T7" fmla="*/ 0 h 1495"/>
                  <a:gd name="T8" fmla="*/ 52 w 1272"/>
                  <a:gd name="T9" fmla="*/ 0 h 1495"/>
                  <a:gd name="T10" fmla="*/ 50 w 1272"/>
                  <a:gd name="T11" fmla="*/ 0 h 1495"/>
                  <a:gd name="T12" fmla="*/ 47 w 1272"/>
                  <a:gd name="T13" fmla="*/ 0 h 1495"/>
                  <a:gd name="T14" fmla="*/ 43 w 1272"/>
                  <a:gd name="T15" fmla="*/ 0 h 1495"/>
                  <a:gd name="T16" fmla="*/ 40 w 1272"/>
                  <a:gd name="T17" fmla="*/ 0 h 1495"/>
                  <a:gd name="T18" fmla="*/ 36 w 1272"/>
                  <a:gd name="T19" fmla="*/ 0 h 1495"/>
                  <a:gd name="T20" fmla="*/ 31 w 1272"/>
                  <a:gd name="T21" fmla="*/ 0 h 1495"/>
                  <a:gd name="T22" fmla="*/ 27 w 1272"/>
                  <a:gd name="T23" fmla="*/ 0 h 1495"/>
                  <a:gd name="T24" fmla="*/ 22 w 1272"/>
                  <a:gd name="T25" fmla="*/ 0 h 1495"/>
                  <a:gd name="T26" fmla="*/ 17 w 1272"/>
                  <a:gd name="T27" fmla="*/ 0 h 1495"/>
                  <a:gd name="T28" fmla="*/ 12 w 1272"/>
                  <a:gd name="T29" fmla="*/ 0 h 1495"/>
                  <a:gd name="T30" fmla="*/ 6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7 w 1272"/>
                  <a:gd name="T37" fmla="*/ 0 h 1495"/>
                  <a:gd name="T38" fmla="*/ 15 w 1272"/>
                  <a:gd name="T39" fmla="*/ 0 h 1495"/>
                  <a:gd name="T40" fmla="*/ 22 w 1272"/>
                  <a:gd name="T41" fmla="*/ 0 h 1495"/>
                  <a:gd name="T42" fmla="*/ 28 w 1272"/>
                  <a:gd name="T43" fmla="*/ 0 h 1495"/>
                  <a:gd name="T44" fmla="*/ 35 w 1272"/>
                  <a:gd name="T45" fmla="*/ 0 h 1495"/>
                  <a:gd name="T46" fmla="*/ 41 w 1272"/>
                  <a:gd name="T47" fmla="*/ 0 h 1495"/>
                  <a:gd name="T48" fmla="*/ 46 w 1272"/>
                  <a:gd name="T49" fmla="*/ 0 h 1495"/>
                  <a:gd name="T50" fmla="*/ 51 w 1272"/>
                  <a:gd name="T51" fmla="*/ 0 h 1495"/>
                  <a:gd name="T52" fmla="*/ 56 w 1272"/>
                  <a:gd name="T53" fmla="*/ 0 h 1495"/>
                  <a:gd name="T54" fmla="*/ 60 w 1272"/>
                  <a:gd name="T55" fmla="*/ 0 h 1495"/>
                  <a:gd name="T56" fmla="*/ 64 w 1272"/>
                  <a:gd name="T57" fmla="*/ 0 h 1495"/>
                  <a:gd name="T58" fmla="*/ 67 w 1272"/>
                  <a:gd name="T59" fmla="*/ 0 h 1495"/>
                  <a:gd name="T60" fmla="*/ 69 w 1272"/>
                  <a:gd name="T61" fmla="*/ 0 h 1495"/>
                  <a:gd name="T62" fmla="*/ 71 w 1272"/>
                  <a:gd name="T63" fmla="*/ 0 h 1495"/>
                  <a:gd name="T64" fmla="*/ 72 w 1272"/>
                  <a:gd name="T65" fmla="*/ 0 h 1495"/>
                  <a:gd name="T66" fmla="*/ 72 w 1272"/>
                  <a:gd name="T67" fmla="*/ 0 h 1495"/>
                  <a:gd name="T68" fmla="*/ 56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0" name="Freeform 63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8 w 1338"/>
                  <a:gd name="T3" fmla="*/ 0 h 1572"/>
                  <a:gd name="T4" fmla="*/ 15 w 1338"/>
                  <a:gd name="T5" fmla="*/ 0 h 1572"/>
                  <a:gd name="T6" fmla="*/ 23 w 1338"/>
                  <a:gd name="T7" fmla="*/ 0 h 1572"/>
                  <a:gd name="T8" fmla="*/ 30 w 1338"/>
                  <a:gd name="T9" fmla="*/ 0 h 1572"/>
                  <a:gd name="T10" fmla="*/ 37 w 1338"/>
                  <a:gd name="T11" fmla="*/ 0 h 1572"/>
                  <a:gd name="T12" fmla="*/ 43 w 1338"/>
                  <a:gd name="T13" fmla="*/ 0 h 1572"/>
                  <a:gd name="T14" fmla="*/ 49 w 1338"/>
                  <a:gd name="T15" fmla="*/ 0 h 1572"/>
                  <a:gd name="T16" fmla="*/ 55 w 1338"/>
                  <a:gd name="T17" fmla="*/ 0 h 1572"/>
                  <a:gd name="T18" fmla="*/ 60 w 1338"/>
                  <a:gd name="T19" fmla="*/ 0 h 1572"/>
                  <a:gd name="T20" fmla="*/ 64 w 1338"/>
                  <a:gd name="T21" fmla="*/ 0 h 1572"/>
                  <a:gd name="T22" fmla="*/ 68 w 1338"/>
                  <a:gd name="T23" fmla="*/ 0 h 1572"/>
                  <a:gd name="T24" fmla="*/ 71 w 1338"/>
                  <a:gd name="T25" fmla="*/ 0 h 1572"/>
                  <a:gd name="T26" fmla="*/ 74 w 1338"/>
                  <a:gd name="T27" fmla="*/ 0 h 1572"/>
                  <a:gd name="T28" fmla="*/ 76 w 1338"/>
                  <a:gd name="T29" fmla="*/ 0 h 1572"/>
                  <a:gd name="T30" fmla="*/ 77 w 1338"/>
                  <a:gd name="T31" fmla="*/ 0 h 1572"/>
                  <a:gd name="T32" fmla="*/ 78 w 1338"/>
                  <a:gd name="T33" fmla="*/ 0 h 1572"/>
                  <a:gd name="T34" fmla="*/ 72 w 1338"/>
                  <a:gd name="T35" fmla="*/ 0 h 1572"/>
                  <a:gd name="T36" fmla="*/ 71 w 1338"/>
                  <a:gd name="T37" fmla="*/ 0 h 1572"/>
                  <a:gd name="T38" fmla="*/ 71 w 1338"/>
                  <a:gd name="T39" fmla="*/ 0 h 1572"/>
                  <a:gd name="T40" fmla="*/ 69 w 1338"/>
                  <a:gd name="T41" fmla="*/ 0 h 1572"/>
                  <a:gd name="T42" fmla="*/ 67 w 1338"/>
                  <a:gd name="T43" fmla="*/ 0 h 1572"/>
                  <a:gd name="T44" fmla="*/ 63 w 1338"/>
                  <a:gd name="T45" fmla="*/ 0 h 1572"/>
                  <a:gd name="T46" fmla="*/ 60 w 1338"/>
                  <a:gd name="T47" fmla="*/ 0 h 1572"/>
                  <a:gd name="T48" fmla="*/ 55 w 1338"/>
                  <a:gd name="T49" fmla="*/ 0 h 1572"/>
                  <a:gd name="T50" fmla="*/ 51 w 1338"/>
                  <a:gd name="T51" fmla="*/ 0 h 1572"/>
                  <a:gd name="T52" fmla="*/ 46 w 1338"/>
                  <a:gd name="T53" fmla="*/ 0 h 1572"/>
                  <a:gd name="T54" fmla="*/ 41 w 1338"/>
                  <a:gd name="T55" fmla="*/ 0 h 1572"/>
                  <a:gd name="T56" fmla="*/ 34 w 1338"/>
                  <a:gd name="T57" fmla="*/ 0 h 1572"/>
                  <a:gd name="T58" fmla="*/ 28 w 1338"/>
                  <a:gd name="T59" fmla="*/ 0 h 1572"/>
                  <a:gd name="T60" fmla="*/ 22 w 1338"/>
                  <a:gd name="T61" fmla="*/ 0 h 1572"/>
                  <a:gd name="T62" fmla="*/ 15 w 1338"/>
                  <a:gd name="T63" fmla="*/ 0 h 1572"/>
                  <a:gd name="T64" fmla="*/ 8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1" name="Freeform 64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62 w 1176"/>
                  <a:gd name="T1" fmla="*/ 0 h 1383"/>
                  <a:gd name="T2" fmla="*/ 62 w 1176"/>
                  <a:gd name="T3" fmla="*/ 0 h 1383"/>
                  <a:gd name="T4" fmla="*/ 61 w 1176"/>
                  <a:gd name="T5" fmla="*/ 0 h 1383"/>
                  <a:gd name="T6" fmla="*/ 59 w 1176"/>
                  <a:gd name="T7" fmla="*/ 0 h 1383"/>
                  <a:gd name="T8" fmla="*/ 57 w 1176"/>
                  <a:gd name="T9" fmla="*/ 0 h 1383"/>
                  <a:gd name="T10" fmla="*/ 55 w 1176"/>
                  <a:gd name="T11" fmla="*/ 0 h 1383"/>
                  <a:gd name="T12" fmla="*/ 52 w 1176"/>
                  <a:gd name="T13" fmla="*/ 0 h 1383"/>
                  <a:gd name="T14" fmla="*/ 48 w 1176"/>
                  <a:gd name="T15" fmla="*/ 0 h 1383"/>
                  <a:gd name="T16" fmla="*/ 44 w 1176"/>
                  <a:gd name="T17" fmla="*/ 0 h 1383"/>
                  <a:gd name="T18" fmla="*/ 40 w 1176"/>
                  <a:gd name="T19" fmla="*/ 0 h 1383"/>
                  <a:gd name="T20" fmla="*/ 35 w 1176"/>
                  <a:gd name="T21" fmla="*/ 0 h 1383"/>
                  <a:gd name="T22" fmla="*/ 30 w 1176"/>
                  <a:gd name="T23" fmla="*/ 0 h 1383"/>
                  <a:gd name="T24" fmla="*/ 24 w 1176"/>
                  <a:gd name="T25" fmla="*/ 0 h 1383"/>
                  <a:gd name="T26" fmla="*/ 19 w 1176"/>
                  <a:gd name="T27" fmla="*/ 0 h 1383"/>
                  <a:gd name="T28" fmla="*/ 13 w 1176"/>
                  <a:gd name="T29" fmla="*/ 0 h 1383"/>
                  <a:gd name="T30" fmla="*/ 6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7 w 1176"/>
                  <a:gd name="T37" fmla="*/ 0 h 1383"/>
                  <a:gd name="T38" fmla="*/ 13 w 1176"/>
                  <a:gd name="T39" fmla="*/ 0 h 1383"/>
                  <a:gd name="T40" fmla="*/ 20 w 1176"/>
                  <a:gd name="T41" fmla="*/ 0 h 1383"/>
                  <a:gd name="T42" fmla="*/ 27 w 1176"/>
                  <a:gd name="T43" fmla="*/ 0 h 1383"/>
                  <a:gd name="T44" fmla="*/ 32 w 1176"/>
                  <a:gd name="T45" fmla="*/ 0 h 1383"/>
                  <a:gd name="T46" fmla="*/ 38 w 1176"/>
                  <a:gd name="T47" fmla="*/ 0 h 1383"/>
                  <a:gd name="T48" fmla="*/ 43 w 1176"/>
                  <a:gd name="T49" fmla="*/ 0 h 1383"/>
                  <a:gd name="T50" fmla="*/ 48 w 1176"/>
                  <a:gd name="T51" fmla="*/ 0 h 1383"/>
                  <a:gd name="T52" fmla="*/ 52 w 1176"/>
                  <a:gd name="T53" fmla="*/ 0 h 1383"/>
                  <a:gd name="T54" fmla="*/ 56 w 1176"/>
                  <a:gd name="T55" fmla="*/ 0 h 1383"/>
                  <a:gd name="T56" fmla="*/ 59 w 1176"/>
                  <a:gd name="T57" fmla="*/ 0 h 1383"/>
                  <a:gd name="T58" fmla="*/ 62 w 1176"/>
                  <a:gd name="T59" fmla="*/ 0 h 1383"/>
                  <a:gd name="T60" fmla="*/ 64 w 1176"/>
                  <a:gd name="T61" fmla="*/ 0 h 1383"/>
                  <a:gd name="T62" fmla="*/ 66 w 1176"/>
                  <a:gd name="T63" fmla="*/ 0 h 1383"/>
                  <a:gd name="T64" fmla="*/ 68 w 1176"/>
                  <a:gd name="T65" fmla="*/ 0 h 1383"/>
                  <a:gd name="T66" fmla="*/ 68 w 1176"/>
                  <a:gd name="T67" fmla="*/ 0 h 1383"/>
                  <a:gd name="T68" fmla="*/ 62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2" name="Freeform 65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53 w 1011"/>
                  <a:gd name="T1" fmla="*/ 0 h 1223"/>
                  <a:gd name="T2" fmla="*/ 53 w 1011"/>
                  <a:gd name="T3" fmla="*/ 0 h 1223"/>
                  <a:gd name="T4" fmla="*/ 52 w 1011"/>
                  <a:gd name="T5" fmla="*/ 0 h 1223"/>
                  <a:gd name="T6" fmla="*/ 51 w 1011"/>
                  <a:gd name="T7" fmla="*/ 0 h 1223"/>
                  <a:gd name="T8" fmla="*/ 49 w 1011"/>
                  <a:gd name="T9" fmla="*/ 0 h 1223"/>
                  <a:gd name="T10" fmla="*/ 47 w 1011"/>
                  <a:gd name="T11" fmla="*/ 0 h 1223"/>
                  <a:gd name="T12" fmla="*/ 44 w 1011"/>
                  <a:gd name="T13" fmla="*/ 0 h 1223"/>
                  <a:gd name="T14" fmla="*/ 41 w 1011"/>
                  <a:gd name="T15" fmla="*/ 0 h 1223"/>
                  <a:gd name="T16" fmla="*/ 37 w 1011"/>
                  <a:gd name="T17" fmla="*/ 0 h 1223"/>
                  <a:gd name="T18" fmla="*/ 34 w 1011"/>
                  <a:gd name="T19" fmla="*/ 0 h 1223"/>
                  <a:gd name="T20" fmla="*/ 29 w 1011"/>
                  <a:gd name="T21" fmla="*/ 0 h 1223"/>
                  <a:gd name="T22" fmla="*/ 25 w 1011"/>
                  <a:gd name="T23" fmla="*/ 0 h 1223"/>
                  <a:gd name="T24" fmla="*/ 20 w 1011"/>
                  <a:gd name="T25" fmla="*/ 0 h 1223"/>
                  <a:gd name="T26" fmla="*/ 15 w 1011"/>
                  <a:gd name="T27" fmla="*/ 0 h 1223"/>
                  <a:gd name="T28" fmla="*/ 11 w 1011"/>
                  <a:gd name="T29" fmla="*/ 0 h 1223"/>
                  <a:gd name="T30" fmla="*/ 6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6 w 1011"/>
                  <a:gd name="T37" fmla="*/ 0 h 1223"/>
                  <a:gd name="T38" fmla="*/ 12 w 1011"/>
                  <a:gd name="T39" fmla="*/ 0 h 1223"/>
                  <a:gd name="T40" fmla="*/ 18 w 1011"/>
                  <a:gd name="T41" fmla="*/ 0 h 1223"/>
                  <a:gd name="T42" fmla="*/ 23 w 1011"/>
                  <a:gd name="T43" fmla="*/ 0 h 1223"/>
                  <a:gd name="T44" fmla="*/ 28 w 1011"/>
                  <a:gd name="T45" fmla="*/ 0 h 1223"/>
                  <a:gd name="T46" fmla="*/ 33 w 1011"/>
                  <a:gd name="T47" fmla="*/ 0 h 1223"/>
                  <a:gd name="T48" fmla="*/ 37 w 1011"/>
                  <a:gd name="T49" fmla="*/ 0 h 1223"/>
                  <a:gd name="T50" fmla="*/ 41 w 1011"/>
                  <a:gd name="T51" fmla="*/ 0 h 1223"/>
                  <a:gd name="T52" fmla="*/ 45 w 1011"/>
                  <a:gd name="T53" fmla="*/ 0 h 1223"/>
                  <a:gd name="T54" fmla="*/ 48 w 1011"/>
                  <a:gd name="T55" fmla="*/ 0 h 1223"/>
                  <a:gd name="T56" fmla="*/ 52 w 1011"/>
                  <a:gd name="T57" fmla="*/ 0 h 1223"/>
                  <a:gd name="T58" fmla="*/ 54 w 1011"/>
                  <a:gd name="T59" fmla="*/ 0 h 1223"/>
                  <a:gd name="T60" fmla="*/ 55 w 1011"/>
                  <a:gd name="T61" fmla="*/ 0 h 1223"/>
                  <a:gd name="T62" fmla="*/ 57 w 1011"/>
                  <a:gd name="T63" fmla="*/ 0 h 1223"/>
                  <a:gd name="T64" fmla="*/ 58 w 1011"/>
                  <a:gd name="T65" fmla="*/ 0 h 1223"/>
                  <a:gd name="T66" fmla="*/ 58 w 1011"/>
                  <a:gd name="T67" fmla="*/ 0 h 1223"/>
                  <a:gd name="T68" fmla="*/ 53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1443" name="Picture 6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44" name="Picture 6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45" name="Picture 6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46" name="Picture 6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447" name="Freeform 70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8 w 1337"/>
                  <a:gd name="T3" fmla="*/ 0 h 1572"/>
                  <a:gd name="T4" fmla="*/ 15 w 1337"/>
                  <a:gd name="T5" fmla="*/ 0 h 1572"/>
                  <a:gd name="T6" fmla="*/ 23 w 1337"/>
                  <a:gd name="T7" fmla="*/ 0 h 1572"/>
                  <a:gd name="T8" fmla="*/ 30 w 1337"/>
                  <a:gd name="T9" fmla="*/ 0 h 1572"/>
                  <a:gd name="T10" fmla="*/ 37 w 1337"/>
                  <a:gd name="T11" fmla="*/ 0 h 1572"/>
                  <a:gd name="T12" fmla="*/ 43 w 1337"/>
                  <a:gd name="T13" fmla="*/ 0 h 1572"/>
                  <a:gd name="T14" fmla="*/ 50 w 1337"/>
                  <a:gd name="T15" fmla="*/ 0 h 1572"/>
                  <a:gd name="T16" fmla="*/ 55 w 1337"/>
                  <a:gd name="T17" fmla="*/ 0 h 1572"/>
                  <a:gd name="T18" fmla="*/ 60 w 1337"/>
                  <a:gd name="T19" fmla="*/ 0 h 1572"/>
                  <a:gd name="T20" fmla="*/ 65 w 1337"/>
                  <a:gd name="T21" fmla="*/ 0 h 1572"/>
                  <a:gd name="T22" fmla="*/ 68 w 1337"/>
                  <a:gd name="T23" fmla="*/ 0 h 1572"/>
                  <a:gd name="T24" fmla="*/ 71 w 1337"/>
                  <a:gd name="T25" fmla="*/ 0 h 1572"/>
                  <a:gd name="T26" fmla="*/ 74 w 1337"/>
                  <a:gd name="T27" fmla="*/ 0 h 1572"/>
                  <a:gd name="T28" fmla="*/ 76 w 1337"/>
                  <a:gd name="T29" fmla="*/ 0 h 1572"/>
                  <a:gd name="T30" fmla="*/ 78 w 1337"/>
                  <a:gd name="T31" fmla="*/ 0 h 1572"/>
                  <a:gd name="T32" fmla="*/ 78 w 1337"/>
                  <a:gd name="T33" fmla="*/ 0 h 1572"/>
                  <a:gd name="T34" fmla="*/ 73 w 1337"/>
                  <a:gd name="T35" fmla="*/ 0 h 1572"/>
                  <a:gd name="T36" fmla="*/ 72 w 1337"/>
                  <a:gd name="T37" fmla="*/ 0 h 1572"/>
                  <a:gd name="T38" fmla="*/ 71 w 1337"/>
                  <a:gd name="T39" fmla="*/ 0 h 1572"/>
                  <a:gd name="T40" fmla="*/ 69 w 1337"/>
                  <a:gd name="T41" fmla="*/ 0 h 1572"/>
                  <a:gd name="T42" fmla="*/ 67 w 1337"/>
                  <a:gd name="T43" fmla="*/ 0 h 1572"/>
                  <a:gd name="T44" fmla="*/ 64 w 1337"/>
                  <a:gd name="T45" fmla="*/ 0 h 1572"/>
                  <a:gd name="T46" fmla="*/ 60 w 1337"/>
                  <a:gd name="T47" fmla="*/ 0 h 1572"/>
                  <a:gd name="T48" fmla="*/ 56 w 1337"/>
                  <a:gd name="T49" fmla="*/ 0 h 1572"/>
                  <a:gd name="T50" fmla="*/ 51 w 1337"/>
                  <a:gd name="T51" fmla="*/ 0 h 1572"/>
                  <a:gd name="T52" fmla="*/ 46 w 1337"/>
                  <a:gd name="T53" fmla="*/ 0 h 1572"/>
                  <a:gd name="T54" fmla="*/ 41 w 1337"/>
                  <a:gd name="T55" fmla="*/ 0 h 1572"/>
                  <a:gd name="T56" fmla="*/ 35 w 1337"/>
                  <a:gd name="T57" fmla="*/ 0 h 1572"/>
                  <a:gd name="T58" fmla="*/ 28 w 1337"/>
                  <a:gd name="T59" fmla="*/ 0 h 1572"/>
                  <a:gd name="T60" fmla="*/ 22 w 1337"/>
                  <a:gd name="T61" fmla="*/ 0 h 1572"/>
                  <a:gd name="T62" fmla="*/ 15 w 1337"/>
                  <a:gd name="T63" fmla="*/ 0 h 1572"/>
                  <a:gd name="T64" fmla="*/ 8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8" name="Freeform 71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63 w 1176"/>
                  <a:gd name="T1" fmla="*/ 0 h 1382"/>
                  <a:gd name="T2" fmla="*/ 63 w 1176"/>
                  <a:gd name="T3" fmla="*/ 0 h 1382"/>
                  <a:gd name="T4" fmla="*/ 62 w 1176"/>
                  <a:gd name="T5" fmla="*/ 0 h 1382"/>
                  <a:gd name="T6" fmla="*/ 60 w 1176"/>
                  <a:gd name="T7" fmla="*/ 0 h 1382"/>
                  <a:gd name="T8" fmla="*/ 58 w 1176"/>
                  <a:gd name="T9" fmla="*/ 0 h 1382"/>
                  <a:gd name="T10" fmla="*/ 55 w 1176"/>
                  <a:gd name="T11" fmla="*/ 0 h 1382"/>
                  <a:gd name="T12" fmla="*/ 53 w 1176"/>
                  <a:gd name="T13" fmla="*/ 0 h 1382"/>
                  <a:gd name="T14" fmla="*/ 48 w 1176"/>
                  <a:gd name="T15" fmla="*/ 0 h 1382"/>
                  <a:gd name="T16" fmla="*/ 44 w 1176"/>
                  <a:gd name="T17" fmla="*/ 0 h 1382"/>
                  <a:gd name="T18" fmla="*/ 40 w 1176"/>
                  <a:gd name="T19" fmla="*/ 0 h 1382"/>
                  <a:gd name="T20" fmla="*/ 35 w 1176"/>
                  <a:gd name="T21" fmla="*/ 0 h 1382"/>
                  <a:gd name="T22" fmla="*/ 30 w 1176"/>
                  <a:gd name="T23" fmla="*/ 0 h 1382"/>
                  <a:gd name="T24" fmla="*/ 25 w 1176"/>
                  <a:gd name="T25" fmla="*/ 0 h 1382"/>
                  <a:gd name="T26" fmla="*/ 19 w 1176"/>
                  <a:gd name="T27" fmla="*/ 0 h 1382"/>
                  <a:gd name="T28" fmla="*/ 13 w 1176"/>
                  <a:gd name="T29" fmla="*/ 0 h 1382"/>
                  <a:gd name="T30" fmla="*/ 6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7 w 1176"/>
                  <a:gd name="T37" fmla="*/ 0 h 1382"/>
                  <a:gd name="T38" fmla="*/ 14 w 1176"/>
                  <a:gd name="T39" fmla="*/ 0 h 1382"/>
                  <a:gd name="T40" fmla="*/ 20 w 1176"/>
                  <a:gd name="T41" fmla="*/ 0 h 1382"/>
                  <a:gd name="T42" fmla="*/ 27 w 1176"/>
                  <a:gd name="T43" fmla="*/ 0 h 1382"/>
                  <a:gd name="T44" fmla="*/ 33 w 1176"/>
                  <a:gd name="T45" fmla="*/ 0 h 1382"/>
                  <a:gd name="T46" fmla="*/ 39 w 1176"/>
                  <a:gd name="T47" fmla="*/ 0 h 1382"/>
                  <a:gd name="T48" fmla="*/ 43 w 1176"/>
                  <a:gd name="T49" fmla="*/ 0 h 1382"/>
                  <a:gd name="T50" fmla="*/ 48 w 1176"/>
                  <a:gd name="T51" fmla="*/ 0 h 1382"/>
                  <a:gd name="T52" fmla="*/ 53 w 1176"/>
                  <a:gd name="T53" fmla="*/ 0 h 1382"/>
                  <a:gd name="T54" fmla="*/ 57 w 1176"/>
                  <a:gd name="T55" fmla="*/ 0 h 1382"/>
                  <a:gd name="T56" fmla="*/ 60 w 1176"/>
                  <a:gd name="T57" fmla="*/ 0 h 1382"/>
                  <a:gd name="T58" fmla="*/ 63 w 1176"/>
                  <a:gd name="T59" fmla="*/ 0 h 1382"/>
                  <a:gd name="T60" fmla="*/ 64 w 1176"/>
                  <a:gd name="T61" fmla="*/ 0 h 1382"/>
                  <a:gd name="T62" fmla="*/ 67 w 1176"/>
                  <a:gd name="T63" fmla="*/ 0 h 1382"/>
                  <a:gd name="T64" fmla="*/ 68 w 1176"/>
                  <a:gd name="T65" fmla="*/ 0 h 1382"/>
                  <a:gd name="T66" fmla="*/ 68 w 1176"/>
                  <a:gd name="T67" fmla="*/ 0 h 1382"/>
                  <a:gd name="T68" fmla="*/ 63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9" name="Freeform 72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53 w 1014"/>
                  <a:gd name="T1" fmla="*/ 0 h 1193"/>
                  <a:gd name="T2" fmla="*/ 53 w 1014"/>
                  <a:gd name="T3" fmla="*/ 0 h 1193"/>
                  <a:gd name="T4" fmla="*/ 52 w 1014"/>
                  <a:gd name="T5" fmla="*/ 0 h 1193"/>
                  <a:gd name="T6" fmla="*/ 51 w 1014"/>
                  <a:gd name="T7" fmla="*/ 0 h 1193"/>
                  <a:gd name="T8" fmla="*/ 49 w 1014"/>
                  <a:gd name="T9" fmla="*/ 0 h 1193"/>
                  <a:gd name="T10" fmla="*/ 47 w 1014"/>
                  <a:gd name="T11" fmla="*/ 0 h 1193"/>
                  <a:gd name="T12" fmla="*/ 44 w 1014"/>
                  <a:gd name="T13" fmla="*/ 0 h 1193"/>
                  <a:gd name="T14" fmla="*/ 41 w 1014"/>
                  <a:gd name="T15" fmla="*/ 0 h 1193"/>
                  <a:gd name="T16" fmla="*/ 37 w 1014"/>
                  <a:gd name="T17" fmla="*/ 0 h 1193"/>
                  <a:gd name="T18" fmla="*/ 34 w 1014"/>
                  <a:gd name="T19" fmla="*/ 0 h 1193"/>
                  <a:gd name="T20" fmla="*/ 30 w 1014"/>
                  <a:gd name="T21" fmla="*/ 0 h 1193"/>
                  <a:gd name="T22" fmla="*/ 25 w 1014"/>
                  <a:gd name="T23" fmla="*/ 0 h 1193"/>
                  <a:gd name="T24" fmla="*/ 20 w 1014"/>
                  <a:gd name="T25" fmla="*/ 0 h 1193"/>
                  <a:gd name="T26" fmla="*/ 16 w 1014"/>
                  <a:gd name="T27" fmla="*/ 0 h 1193"/>
                  <a:gd name="T28" fmla="*/ 11 w 1014"/>
                  <a:gd name="T29" fmla="*/ 0 h 1193"/>
                  <a:gd name="T30" fmla="*/ 6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6 w 1014"/>
                  <a:gd name="T37" fmla="*/ 0 h 1193"/>
                  <a:gd name="T38" fmla="*/ 12 w 1014"/>
                  <a:gd name="T39" fmla="*/ 0 h 1193"/>
                  <a:gd name="T40" fmla="*/ 18 w 1014"/>
                  <a:gd name="T41" fmla="*/ 0 h 1193"/>
                  <a:gd name="T42" fmla="*/ 23 w 1014"/>
                  <a:gd name="T43" fmla="*/ 0 h 1193"/>
                  <a:gd name="T44" fmla="*/ 28 w 1014"/>
                  <a:gd name="T45" fmla="*/ 0 h 1193"/>
                  <a:gd name="T46" fmla="*/ 33 w 1014"/>
                  <a:gd name="T47" fmla="*/ 0 h 1193"/>
                  <a:gd name="T48" fmla="*/ 37 w 1014"/>
                  <a:gd name="T49" fmla="*/ 0 h 1193"/>
                  <a:gd name="T50" fmla="*/ 41 w 1014"/>
                  <a:gd name="T51" fmla="*/ 0 h 1193"/>
                  <a:gd name="T52" fmla="*/ 45 w 1014"/>
                  <a:gd name="T53" fmla="*/ 0 h 1193"/>
                  <a:gd name="T54" fmla="*/ 48 w 1014"/>
                  <a:gd name="T55" fmla="*/ 0 h 1193"/>
                  <a:gd name="T56" fmla="*/ 52 w 1014"/>
                  <a:gd name="T57" fmla="*/ 0 h 1193"/>
                  <a:gd name="T58" fmla="*/ 54 w 1014"/>
                  <a:gd name="T59" fmla="*/ 0 h 1193"/>
                  <a:gd name="T60" fmla="*/ 56 w 1014"/>
                  <a:gd name="T61" fmla="*/ 0 h 1193"/>
                  <a:gd name="T62" fmla="*/ 57 w 1014"/>
                  <a:gd name="T63" fmla="*/ 0 h 1193"/>
                  <a:gd name="T64" fmla="*/ 58 w 1014"/>
                  <a:gd name="T65" fmla="*/ 0 h 1193"/>
                  <a:gd name="T66" fmla="*/ 59 w 1014"/>
                  <a:gd name="T67" fmla="*/ 0 h 1193"/>
                  <a:gd name="T68" fmla="*/ 53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1450" name="Picture 7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51" name="Picture 7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427" name="Group 32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11428" name="Picture 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29" name="Picture 3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30" name="Picture 3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31" name="Picture 3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32" name="Picture 3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33" name="Picture 3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270" name="Group 109"/>
          <p:cNvGrpSpPr>
            <a:grpSpLocks/>
          </p:cNvGrpSpPr>
          <p:nvPr/>
        </p:nvGrpSpPr>
        <p:grpSpPr bwMode="auto">
          <a:xfrm>
            <a:off x="0" y="6140450"/>
            <a:ext cx="1400175" cy="747713"/>
            <a:chOff x="17" y="2256"/>
            <a:chExt cx="1829" cy="2064"/>
          </a:xfrm>
        </p:grpSpPr>
        <p:grpSp>
          <p:nvGrpSpPr>
            <p:cNvPr id="11400" name="Group 110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11408" name="Freeform 111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2 w 1336"/>
                  <a:gd name="T15" fmla="*/ 0 h 1572"/>
                  <a:gd name="T16" fmla="*/ 2 w 1336"/>
                  <a:gd name="T17" fmla="*/ 0 h 1572"/>
                  <a:gd name="T18" fmla="*/ 2 w 1336"/>
                  <a:gd name="T19" fmla="*/ 0 h 1572"/>
                  <a:gd name="T20" fmla="*/ 3 w 1336"/>
                  <a:gd name="T21" fmla="*/ 0 h 1572"/>
                  <a:gd name="T22" fmla="*/ 3 w 1336"/>
                  <a:gd name="T23" fmla="*/ 0 h 1572"/>
                  <a:gd name="T24" fmla="*/ 4 w 1336"/>
                  <a:gd name="T25" fmla="*/ 0 h 1572"/>
                  <a:gd name="T26" fmla="*/ 4 w 1336"/>
                  <a:gd name="T27" fmla="*/ 0 h 1572"/>
                  <a:gd name="T28" fmla="*/ 5 w 1336"/>
                  <a:gd name="T29" fmla="*/ 0 h 1572"/>
                  <a:gd name="T30" fmla="*/ 5 w 1336"/>
                  <a:gd name="T31" fmla="*/ 0 h 1572"/>
                  <a:gd name="T32" fmla="*/ 6 w 1336"/>
                  <a:gd name="T33" fmla="*/ 0 h 1572"/>
                  <a:gd name="T34" fmla="*/ 6 w 1336"/>
                  <a:gd name="T35" fmla="*/ 0 h 1572"/>
                  <a:gd name="T36" fmla="*/ 5 w 1336"/>
                  <a:gd name="T37" fmla="*/ 0 h 1572"/>
                  <a:gd name="T38" fmla="*/ 5 w 1336"/>
                  <a:gd name="T39" fmla="*/ 0 h 1572"/>
                  <a:gd name="T40" fmla="*/ 4 w 1336"/>
                  <a:gd name="T41" fmla="*/ 0 h 1572"/>
                  <a:gd name="T42" fmla="*/ 4 w 1336"/>
                  <a:gd name="T43" fmla="*/ 0 h 1572"/>
                  <a:gd name="T44" fmla="*/ 3 w 1336"/>
                  <a:gd name="T45" fmla="*/ 0 h 1572"/>
                  <a:gd name="T46" fmla="*/ 3 w 1336"/>
                  <a:gd name="T47" fmla="*/ 0 h 1572"/>
                  <a:gd name="T48" fmla="*/ 3 w 1336"/>
                  <a:gd name="T49" fmla="*/ 0 h 1572"/>
                  <a:gd name="T50" fmla="*/ 2 w 1336"/>
                  <a:gd name="T51" fmla="*/ 0 h 1572"/>
                  <a:gd name="T52" fmla="*/ 2 w 1336"/>
                  <a:gd name="T53" fmla="*/ 0 h 1572"/>
                  <a:gd name="T54" fmla="*/ 2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9" name="Freeform 112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5 w 1174"/>
                  <a:gd name="T1" fmla="*/ 0 h 1383"/>
                  <a:gd name="T2" fmla="*/ 5 w 1174"/>
                  <a:gd name="T3" fmla="*/ 0 h 1383"/>
                  <a:gd name="T4" fmla="*/ 4 w 1174"/>
                  <a:gd name="T5" fmla="*/ 0 h 1383"/>
                  <a:gd name="T6" fmla="*/ 4 w 1174"/>
                  <a:gd name="T7" fmla="*/ 0 h 1383"/>
                  <a:gd name="T8" fmla="*/ 3 w 1174"/>
                  <a:gd name="T9" fmla="*/ 0 h 1383"/>
                  <a:gd name="T10" fmla="*/ 3 w 1174"/>
                  <a:gd name="T11" fmla="*/ 0 h 1383"/>
                  <a:gd name="T12" fmla="*/ 3 w 1174"/>
                  <a:gd name="T13" fmla="*/ 0 h 1383"/>
                  <a:gd name="T14" fmla="*/ 2 w 1174"/>
                  <a:gd name="T15" fmla="*/ 0 h 1383"/>
                  <a:gd name="T16" fmla="*/ 2 w 1174"/>
                  <a:gd name="T17" fmla="*/ 0 h 1383"/>
                  <a:gd name="T18" fmla="*/ 2 w 1174"/>
                  <a:gd name="T19" fmla="*/ 0 h 1383"/>
                  <a:gd name="T20" fmla="*/ 2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2 w 1174"/>
                  <a:gd name="T49" fmla="*/ 0 h 1383"/>
                  <a:gd name="T50" fmla="*/ 2 w 1174"/>
                  <a:gd name="T51" fmla="*/ 0 h 1383"/>
                  <a:gd name="T52" fmla="*/ 2 w 1174"/>
                  <a:gd name="T53" fmla="*/ 0 h 1383"/>
                  <a:gd name="T54" fmla="*/ 3 w 1174"/>
                  <a:gd name="T55" fmla="*/ 0 h 1383"/>
                  <a:gd name="T56" fmla="*/ 3 w 1174"/>
                  <a:gd name="T57" fmla="*/ 0 h 1383"/>
                  <a:gd name="T58" fmla="*/ 3 w 1174"/>
                  <a:gd name="T59" fmla="*/ 0 h 1383"/>
                  <a:gd name="T60" fmla="*/ 4 w 1174"/>
                  <a:gd name="T61" fmla="*/ 0 h 1383"/>
                  <a:gd name="T62" fmla="*/ 4 w 1174"/>
                  <a:gd name="T63" fmla="*/ 0 h 1383"/>
                  <a:gd name="T64" fmla="*/ 5 w 1174"/>
                  <a:gd name="T65" fmla="*/ 0 h 1383"/>
                  <a:gd name="T66" fmla="*/ 5 w 1174"/>
                  <a:gd name="T67" fmla="*/ 0 h 1383"/>
                  <a:gd name="T68" fmla="*/ 5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0" name="Freeform 113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4 w 1012"/>
                  <a:gd name="T1" fmla="*/ 0 h 1193"/>
                  <a:gd name="T2" fmla="*/ 4 w 1012"/>
                  <a:gd name="T3" fmla="*/ 0 h 1193"/>
                  <a:gd name="T4" fmla="*/ 4 w 1012"/>
                  <a:gd name="T5" fmla="*/ 0 h 1193"/>
                  <a:gd name="T6" fmla="*/ 3 w 1012"/>
                  <a:gd name="T7" fmla="*/ 0 h 1193"/>
                  <a:gd name="T8" fmla="*/ 3 w 1012"/>
                  <a:gd name="T9" fmla="*/ 0 h 1193"/>
                  <a:gd name="T10" fmla="*/ 3 w 1012"/>
                  <a:gd name="T11" fmla="*/ 0 h 1193"/>
                  <a:gd name="T12" fmla="*/ 2 w 1012"/>
                  <a:gd name="T13" fmla="*/ 0 h 1193"/>
                  <a:gd name="T14" fmla="*/ 2 w 1012"/>
                  <a:gd name="T15" fmla="*/ 0 h 1193"/>
                  <a:gd name="T16" fmla="*/ 2 w 1012"/>
                  <a:gd name="T17" fmla="*/ 0 h 1193"/>
                  <a:gd name="T18" fmla="*/ 2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2 w 1012"/>
                  <a:gd name="T51" fmla="*/ 0 h 1193"/>
                  <a:gd name="T52" fmla="*/ 2 w 1012"/>
                  <a:gd name="T53" fmla="*/ 0 h 1193"/>
                  <a:gd name="T54" fmla="*/ 2 w 1012"/>
                  <a:gd name="T55" fmla="*/ 0 h 1193"/>
                  <a:gd name="T56" fmla="*/ 3 w 1012"/>
                  <a:gd name="T57" fmla="*/ 0 h 1193"/>
                  <a:gd name="T58" fmla="*/ 3 w 1012"/>
                  <a:gd name="T59" fmla="*/ 0 h 1193"/>
                  <a:gd name="T60" fmla="*/ 3 w 1012"/>
                  <a:gd name="T61" fmla="*/ 0 h 1193"/>
                  <a:gd name="T62" fmla="*/ 4 w 1012"/>
                  <a:gd name="T63" fmla="*/ 0 h 1193"/>
                  <a:gd name="T64" fmla="*/ 4 w 1012"/>
                  <a:gd name="T65" fmla="*/ 0 h 1193"/>
                  <a:gd name="T66" fmla="*/ 4 w 1012"/>
                  <a:gd name="T67" fmla="*/ 0 h 1193"/>
                  <a:gd name="T68" fmla="*/ 4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1" name="Freeform 114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5 w 1271"/>
                  <a:gd name="T1" fmla="*/ 0 h 1495"/>
                  <a:gd name="T2" fmla="*/ 5 w 1271"/>
                  <a:gd name="T3" fmla="*/ 0 h 1495"/>
                  <a:gd name="T4" fmla="*/ 5 w 1271"/>
                  <a:gd name="T5" fmla="*/ 0 h 1495"/>
                  <a:gd name="T6" fmla="*/ 4 w 1271"/>
                  <a:gd name="T7" fmla="*/ 0 h 1495"/>
                  <a:gd name="T8" fmla="*/ 4 w 1271"/>
                  <a:gd name="T9" fmla="*/ 0 h 1495"/>
                  <a:gd name="T10" fmla="*/ 4 w 1271"/>
                  <a:gd name="T11" fmla="*/ 0 h 1495"/>
                  <a:gd name="T12" fmla="*/ 3 w 1271"/>
                  <a:gd name="T13" fmla="*/ 0 h 1495"/>
                  <a:gd name="T14" fmla="*/ 3 w 1271"/>
                  <a:gd name="T15" fmla="*/ 0 h 1495"/>
                  <a:gd name="T16" fmla="*/ 3 w 1271"/>
                  <a:gd name="T17" fmla="*/ 0 h 1495"/>
                  <a:gd name="T18" fmla="*/ 2 w 1271"/>
                  <a:gd name="T19" fmla="*/ 0 h 1495"/>
                  <a:gd name="T20" fmla="*/ 2 w 1271"/>
                  <a:gd name="T21" fmla="*/ 0 h 1495"/>
                  <a:gd name="T22" fmla="*/ 2 w 1271"/>
                  <a:gd name="T23" fmla="*/ 0 h 1495"/>
                  <a:gd name="T24" fmla="*/ 2 w 1271"/>
                  <a:gd name="T25" fmla="*/ 0 h 1495"/>
                  <a:gd name="T26" fmla="*/ 2 w 1271"/>
                  <a:gd name="T27" fmla="*/ 0 h 1495"/>
                  <a:gd name="T28" fmla="*/ 2 w 1271"/>
                  <a:gd name="T29" fmla="*/ 0 h 1495"/>
                  <a:gd name="T30" fmla="*/ 2 w 1271"/>
                  <a:gd name="T31" fmla="*/ 0 h 1495"/>
                  <a:gd name="T32" fmla="*/ 2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2 w 1271"/>
                  <a:gd name="T49" fmla="*/ 0 h 1495"/>
                  <a:gd name="T50" fmla="*/ 2 w 1271"/>
                  <a:gd name="T51" fmla="*/ 0 h 1495"/>
                  <a:gd name="T52" fmla="*/ 2 w 1271"/>
                  <a:gd name="T53" fmla="*/ 0 h 1495"/>
                  <a:gd name="T54" fmla="*/ 3 w 1271"/>
                  <a:gd name="T55" fmla="*/ 0 h 1495"/>
                  <a:gd name="T56" fmla="*/ 3 w 1271"/>
                  <a:gd name="T57" fmla="*/ 0 h 1495"/>
                  <a:gd name="T58" fmla="*/ 4 w 1271"/>
                  <a:gd name="T59" fmla="*/ 0 h 1495"/>
                  <a:gd name="T60" fmla="*/ 4 w 1271"/>
                  <a:gd name="T61" fmla="*/ 0 h 1495"/>
                  <a:gd name="T62" fmla="*/ 4 w 1271"/>
                  <a:gd name="T63" fmla="*/ 0 h 1495"/>
                  <a:gd name="T64" fmla="*/ 5 w 1271"/>
                  <a:gd name="T65" fmla="*/ 0 h 1495"/>
                  <a:gd name="T66" fmla="*/ 5 w 1271"/>
                  <a:gd name="T67" fmla="*/ 0 h 1495"/>
                  <a:gd name="T68" fmla="*/ 5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2" name="Freeform 115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2 w 1337"/>
                  <a:gd name="T15" fmla="*/ 0 h 1572"/>
                  <a:gd name="T16" fmla="*/ 2 w 1337"/>
                  <a:gd name="T17" fmla="*/ 0 h 1572"/>
                  <a:gd name="T18" fmla="*/ 2 w 1337"/>
                  <a:gd name="T19" fmla="*/ 0 h 1572"/>
                  <a:gd name="T20" fmla="*/ 3 w 1337"/>
                  <a:gd name="T21" fmla="*/ 0 h 1572"/>
                  <a:gd name="T22" fmla="*/ 3 w 1337"/>
                  <a:gd name="T23" fmla="*/ 0 h 1572"/>
                  <a:gd name="T24" fmla="*/ 4 w 1337"/>
                  <a:gd name="T25" fmla="*/ 0 h 1572"/>
                  <a:gd name="T26" fmla="*/ 4 w 1337"/>
                  <a:gd name="T27" fmla="*/ 0 h 1572"/>
                  <a:gd name="T28" fmla="*/ 5 w 1337"/>
                  <a:gd name="T29" fmla="*/ 0 h 1572"/>
                  <a:gd name="T30" fmla="*/ 5 w 1337"/>
                  <a:gd name="T31" fmla="*/ 0 h 1572"/>
                  <a:gd name="T32" fmla="*/ 6 w 1337"/>
                  <a:gd name="T33" fmla="*/ 0 h 1572"/>
                  <a:gd name="T34" fmla="*/ 6 w 1337"/>
                  <a:gd name="T35" fmla="*/ 0 h 1572"/>
                  <a:gd name="T36" fmla="*/ 5 w 1337"/>
                  <a:gd name="T37" fmla="*/ 0 h 1572"/>
                  <a:gd name="T38" fmla="*/ 5 w 1337"/>
                  <a:gd name="T39" fmla="*/ 0 h 1572"/>
                  <a:gd name="T40" fmla="*/ 4 w 1337"/>
                  <a:gd name="T41" fmla="*/ 0 h 1572"/>
                  <a:gd name="T42" fmla="*/ 4 w 1337"/>
                  <a:gd name="T43" fmla="*/ 0 h 1572"/>
                  <a:gd name="T44" fmla="*/ 3 w 1337"/>
                  <a:gd name="T45" fmla="*/ 0 h 1572"/>
                  <a:gd name="T46" fmla="*/ 3 w 1337"/>
                  <a:gd name="T47" fmla="*/ 0 h 1572"/>
                  <a:gd name="T48" fmla="*/ 3 w 1337"/>
                  <a:gd name="T49" fmla="*/ 0 h 1572"/>
                  <a:gd name="T50" fmla="*/ 2 w 1337"/>
                  <a:gd name="T51" fmla="*/ 0 h 1572"/>
                  <a:gd name="T52" fmla="*/ 2 w 1337"/>
                  <a:gd name="T53" fmla="*/ 0 h 1572"/>
                  <a:gd name="T54" fmla="*/ 2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3" name="Freeform 116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56 w 1272"/>
                  <a:gd name="T1" fmla="*/ 0 h 1495"/>
                  <a:gd name="T2" fmla="*/ 56 w 1272"/>
                  <a:gd name="T3" fmla="*/ 0 h 1495"/>
                  <a:gd name="T4" fmla="*/ 55 w 1272"/>
                  <a:gd name="T5" fmla="*/ 0 h 1495"/>
                  <a:gd name="T6" fmla="*/ 54 w 1272"/>
                  <a:gd name="T7" fmla="*/ 0 h 1495"/>
                  <a:gd name="T8" fmla="*/ 52 w 1272"/>
                  <a:gd name="T9" fmla="*/ 0 h 1495"/>
                  <a:gd name="T10" fmla="*/ 50 w 1272"/>
                  <a:gd name="T11" fmla="*/ 0 h 1495"/>
                  <a:gd name="T12" fmla="*/ 47 w 1272"/>
                  <a:gd name="T13" fmla="*/ 0 h 1495"/>
                  <a:gd name="T14" fmla="*/ 43 w 1272"/>
                  <a:gd name="T15" fmla="*/ 0 h 1495"/>
                  <a:gd name="T16" fmla="*/ 40 w 1272"/>
                  <a:gd name="T17" fmla="*/ 0 h 1495"/>
                  <a:gd name="T18" fmla="*/ 36 w 1272"/>
                  <a:gd name="T19" fmla="*/ 0 h 1495"/>
                  <a:gd name="T20" fmla="*/ 31 w 1272"/>
                  <a:gd name="T21" fmla="*/ 0 h 1495"/>
                  <a:gd name="T22" fmla="*/ 27 w 1272"/>
                  <a:gd name="T23" fmla="*/ 0 h 1495"/>
                  <a:gd name="T24" fmla="*/ 22 w 1272"/>
                  <a:gd name="T25" fmla="*/ 0 h 1495"/>
                  <a:gd name="T26" fmla="*/ 17 w 1272"/>
                  <a:gd name="T27" fmla="*/ 0 h 1495"/>
                  <a:gd name="T28" fmla="*/ 12 w 1272"/>
                  <a:gd name="T29" fmla="*/ 0 h 1495"/>
                  <a:gd name="T30" fmla="*/ 6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7 w 1272"/>
                  <a:gd name="T37" fmla="*/ 0 h 1495"/>
                  <a:gd name="T38" fmla="*/ 15 w 1272"/>
                  <a:gd name="T39" fmla="*/ 0 h 1495"/>
                  <a:gd name="T40" fmla="*/ 22 w 1272"/>
                  <a:gd name="T41" fmla="*/ 0 h 1495"/>
                  <a:gd name="T42" fmla="*/ 28 w 1272"/>
                  <a:gd name="T43" fmla="*/ 0 h 1495"/>
                  <a:gd name="T44" fmla="*/ 35 w 1272"/>
                  <a:gd name="T45" fmla="*/ 0 h 1495"/>
                  <a:gd name="T46" fmla="*/ 41 w 1272"/>
                  <a:gd name="T47" fmla="*/ 0 h 1495"/>
                  <a:gd name="T48" fmla="*/ 46 w 1272"/>
                  <a:gd name="T49" fmla="*/ 0 h 1495"/>
                  <a:gd name="T50" fmla="*/ 51 w 1272"/>
                  <a:gd name="T51" fmla="*/ 0 h 1495"/>
                  <a:gd name="T52" fmla="*/ 56 w 1272"/>
                  <a:gd name="T53" fmla="*/ 0 h 1495"/>
                  <a:gd name="T54" fmla="*/ 60 w 1272"/>
                  <a:gd name="T55" fmla="*/ 0 h 1495"/>
                  <a:gd name="T56" fmla="*/ 64 w 1272"/>
                  <a:gd name="T57" fmla="*/ 0 h 1495"/>
                  <a:gd name="T58" fmla="*/ 67 w 1272"/>
                  <a:gd name="T59" fmla="*/ 0 h 1495"/>
                  <a:gd name="T60" fmla="*/ 69 w 1272"/>
                  <a:gd name="T61" fmla="*/ 0 h 1495"/>
                  <a:gd name="T62" fmla="*/ 71 w 1272"/>
                  <a:gd name="T63" fmla="*/ 0 h 1495"/>
                  <a:gd name="T64" fmla="*/ 72 w 1272"/>
                  <a:gd name="T65" fmla="*/ 0 h 1495"/>
                  <a:gd name="T66" fmla="*/ 72 w 1272"/>
                  <a:gd name="T67" fmla="*/ 0 h 1495"/>
                  <a:gd name="T68" fmla="*/ 56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4" name="Freeform 117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8 w 1338"/>
                  <a:gd name="T3" fmla="*/ 0 h 1572"/>
                  <a:gd name="T4" fmla="*/ 15 w 1338"/>
                  <a:gd name="T5" fmla="*/ 0 h 1572"/>
                  <a:gd name="T6" fmla="*/ 23 w 1338"/>
                  <a:gd name="T7" fmla="*/ 0 h 1572"/>
                  <a:gd name="T8" fmla="*/ 30 w 1338"/>
                  <a:gd name="T9" fmla="*/ 0 h 1572"/>
                  <a:gd name="T10" fmla="*/ 37 w 1338"/>
                  <a:gd name="T11" fmla="*/ 0 h 1572"/>
                  <a:gd name="T12" fmla="*/ 43 w 1338"/>
                  <a:gd name="T13" fmla="*/ 0 h 1572"/>
                  <a:gd name="T14" fmla="*/ 49 w 1338"/>
                  <a:gd name="T15" fmla="*/ 0 h 1572"/>
                  <a:gd name="T16" fmla="*/ 55 w 1338"/>
                  <a:gd name="T17" fmla="*/ 0 h 1572"/>
                  <a:gd name="T18" fmla="*/ 60 w 1338"/>
                  <a:gd name="T19" fmla="*/ 0 h 1572"/>
                  <a:gd name="T20" fmla="*/ 64 w 1338"/>
                  <a:gd name="T21" fmla="*/ 0 h 1572"/>
                  <a:gd name="T22" fmla="*/ 68 w 1338"/>
                  <a:gd name="T23" fmla="*/ 0 h 1572"/>
                  <a:gd name="T24" fmla="*/ 71 w 1338"/>
                  <a:gd name="T25" fmla="*/ 0 h 1572"/>
                  <a:gd name="T26" fmla="*/ 74 w 1338"/>
                  <a:gd name="T27" fmla="*/ 0 h 1572"/>
                  <a:gd name="T28" fmla="*/ 76 w 1338"/>
                  <a:gd name="T29" fmla="*/ 0 h 1572"/>
                  <a:gd name="T30" fmla="*/ 77 w 1338"/>
                  <a:gd name="T31" fmla="*/ 0 h 1572"/>
                  <a:gd name="T32" fmla="*/ 78 w 1338"/>
                  <a:gd name="T33" fmla="*/ 0 h 1572"/>
                  <a:gd name="T34" fmla="*/ 72 w 1338"/>
                  <a:gd name="T35" fmla="*/ 0 h 1572"/>
                  <a:gd name="T36" fmla="*/ 71 w 1338"/>
                  <a:gd name="T37" fmla="*/ 0 h 1572"/>
                  <a:gd name="T38" fmla="*/ 71 w 1338"/>
                  <a:gd name="T39" fmla="*/ 0 h 1572"/>
                  <a:gd name="T40" fmla="*/ 69 w 1338"/>
                  <a:gd name="T41" fmla="*/ 0 h 1572"/>
                  <a:gd name="T42" fmla="*/ 67 w 1338"/>
                  <a:gd name="T43" fmla="*/ 0 h 1572"/>
                  <a:gd name="T44" fmla="*/ 63 w 1338"/>
                  <a:gd name="T45" fmla="*/ 0 h 1572"/>
                  <a:gd name="T46" fmla="*/ 60 w 1338"/>
                  <a:gd name="T47" fmla="*/ 0 h 1572"/>
                  <a:gd name="T48" fmla="*/ 55 w 1338"/>
                  <a:gd name="T49" fmla="*/ 0 h 1572"/>
                  <a:gd name="T50" fmla="*/ 51 w 1338"/>
                  <a:gd name="T51" fmla="*/ 0 h 1572"/>
                  <a:gd name="T52" fmla="*/ 46 w 1338"/>
                  <a:gd name="T53" fmla="*/ 0 h 1572"/>
                  <a:gd name="T54" fmla="*/ 41 w 1338"/>
                  <a:gd name="T55" fmla="*/ 0 h 1572"/>
                  <a:gd name="T56" fmla="*/ 34 w 1338"/>
                  <a:gd name="T57" fmla="*/ 0 h 1572"/>
                  <a:gd name="T58" fmla="*/ 28 w 1338"/>
                  <a:gd name="T59" fmla="*/ 0 h 1572"/>
                  <a:gd name="T60" fmla="*/ 22 w 1338"/>
                  <a:gd name="T61" fmla="*/ 0 h 1572"/>
                  <a:gd name="T62" fmla="*/ 15 w 1338"/>
                  <a:gd name="T63" fmla="*/ 0 h 1572"/>
                  <a:gd name="T64" fmla="*/ 8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5" name="Freeform 118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62 w 1176"/>
                  <a:gd name="T1" fmla="*/ 0 h 1383"/>
                  <a:gd name="T2" fmla="*/ 62 w 1176"/>
                  <a:gd name="T3" fmla="*/ 0 h 1383"/>
                  <a:gd name="T4" fmla="*/ 61 w 1176"/>
                  <a:gd name="T5" fmla="*/ 0 h 1383"/>
                  <a:gd name="T6" fmla="*/ 59 w 1176"/>
                  <a:gd name="T7" fmla="*/ 0 h 1383"/>
                  <a:gd name="T8" fmla="*/ 57 w 1176"/>
                  <a:gd name="T9" fmla="*/ 0 h 1383"/>
                  <a:gd name="T10" fmla="*/ 55 w 1176"/>
                  <a:gd name="T11" fmla="*/ 0 h 1383"/>
                  <a:gd name="T12" fmla="*/ 52 w 1176"/>
                  <a:gd name="T13" fmla="*/ 0 h 1383"/>
                  <a:gd name="T14" fmla="*/ 48 w 1176"/>
                  <a:gd name="T15" fmla="*/ 0 h 1383"/>
                  <a:gd name="T16" fmla="*/ 44 w 1176"/>
                  <a:gd name="T17" fmla="*/ 0 h 1383"/>
                  <a:gd name="T18" fmla="*/ 40 w 1176"/>
                  <a:gd name="T19" fmla="*/ 0 h 1383"/>
                  <a:gd name="T20" fmla="*/ 35 w 1176"/>
                  <a:gd name="T21" fmla="*/ 0 h 1383"/>
                  <a:gd name="T22" fmla="*/ 30 w 1176"/>
                  <a:gd name="T23" fmla="*/ 0 h 1383"/>
                  <a:gd name="T24" fmla="*/ 24 w 1176"/>
                  <a:gd name="T25" fmla="*/ 0 h 1383"/>
                  <a:gd name="T26" fmla="*/ 19 w 1176"/>
                  <a:gd name="T27" fmla="*/ 0 h 1383"/>
                  <a:gd name="T28" fmla="*/ 13 w 1176"/>
                  <a:gd name="T29" fmla="*/ 0 h 1383"/>
                  <a:gd name="T30" fmla="*/ 6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7 w 1176"/>
                  <a:gd name="T37" fmla="*/ 0 h 1383"/>
                  <a:gd name="T38" fmla="*/ 13 w 1176"/>
                  <a:gd name="T39" fmla="*/ 0 h 1383"/>
                  <a:gd name="T40" fmla="*/ 20 w 1176"/>
                  <a:gd name="T41" fmla="*/ 0 h 1383"/>
                  <a:gd name="T42" fmla="*/ 27 w 1176"/>
                  <a:gd name="T43" fmla="*/ 0 h 1383"/>
                  <a:gd name="T44" fmla="*/ 32 w 1176"/>
                  <a:gd name="T45" fmla="*/ 0 h 1383"/>
                  <a:gd name="T46" fmla="*/ 38 w 1176"/>
                  <a:gd name="T47" fmla="*/ 0 h 1383"/>
                  <a:gd name="T48" fmla="*/ 43 w 1176"/>
                  <a:gd name="T49" fmla="*/ 0 h 1383"/>
                  <a:gd name="T50" fmla="*/ 48 w 1176"/>
                  <a:gd name="T51" fmla="*/ 0 h 1383"/>
                  <a:gd name="T52" fmla="*/ 52 w 1176"/>
                  <a:gd name="T53" fmla="*/ 0 h 1383"/>
                  <a:gd name="T54" fmla="*/ 56 w 1176"/>
                  <a:gd name="T55" fmla="*/ 0 h 1383"/>
                  <a:gd name="T56" fmla="*/ 59 w 1176"/>
                  <a:gd name="T57" fmla="*/ 0 h 1383"/>
                  <a:gd name="T58" fmla="*/ 62 w 1176"/>
                  <a:gd name="T59" fmla="*/ 0 h 1383"/>
                  <a:gd name="T60" fmla="*/ 64 w 1176"/>
                  <a:gd name="T61" fmla="*/ 0 h 1383"/>
                  <a:gd name="T62" fmla="*/ 66 w 1176"/>
                  <a:gd name="T63" fmla="*/ 0 h 1383"/>
                  <a:gd name="T64" fmla="*/ 68 w 1176"/>
                  <a:gd name="T65" fmla="*/ 0 h 1383"/>
                  <a:gd name="T66" fmla="*/ 68 w 1176"/>
                  <a:gd name="T67" fmla="*/ 0 h 1383"/>
                  <a:gd name="T68" fmla="*/ 62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6" name="Freeform 119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53 w 1011"/>
                  <a:gd name="T1" fmla="*/ 0 h 1223"/>
                  <a:gd name="T2" fmla="*/ 53 w 1011"/>
                  <a:gd name="T3" fmla="*/ 0 h 1223"/>
                  <a:gd name="T4" fmla="*/ 52 w 1011"/>
                  <a:gd name="T5" fmla="*/ 0 h 1223"/>
                  <a:gd name="T6" fmla="*/ 51 w 1011"/>
                  <a:gd name="T7" fmla="*/ 0 h 1223"/>
                  <a:gd name="T8" fmla="*/ 49 w 1011"/>
                  <a:gd name="T9" fmla="*/ 0 h 1223"/>
                  <a:gd name="T10" fmla="*/ 47 w 1011"/>
                  <a:gd name="T11" fmla="*/ 0 h 1223"/>
                  <a:gd name="T12" fmla="*/ 44 w 1011"/>
                  <a:gd name="T13" fmla="*/ 0 h 1223"/>
                  <a:gd name="T14" fmla="*/ 41 w 1011"/>
                  <a:gd name="T15" fmla="*/ 0 h 1223"/>
                  <a:gd name="T16" fmla="*/ 37 w 1011"/>
                  <a:gd name="T17" fmla="*/ 0 h 1223"/>
                  <a:gd name="T18" fmla="*/ 34 w 1011"/>
                  <a:gd name="T19" fmla="*/ 0 h 1223"/>
                  <a:gd name="T20" fmla="*/ 29 w 1011"/>
                  <a:gd name="T21" fmla="*/ 0 h 1223"/>
                  <a:gd name="T22" fmla="*/ 25 w 1011"/>
                  <a:gd name="T23" fmla="*/ 0 h 1223"/>
                  <a:gd name="T24" fmla="*/ 20 w 1011"/>
                  <a:gd name="T25" fmla="*/ 0 h 1223"/>
                  <a:gd name="T26" fmla="*/ 15 w 1011"/>
                  <a:gd name="T27" fmla="*/ 0 h 1223"/>
                  <a:gd name="T28" fmla="*/ 11 w 1011"/>
                  <a:gd name="T29" fmla="*/ 0 h 1223"/>
                  <a:gd name="T30" fmla="*/ 6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6 w 1011"/>
                  <a:gd name="T37" fmla="*/ 0 h 1223"/>
                  <a:gd name="T38" fmla="*/ 12 w 1011"/>
                  <a:gd name="T39" fmla="*/ 0 h 1223"/>
                  <a:gd name="T40" fmla="*/ 18 w 1011"/>
                  <a:gd name="T41" fmla="*/ 0 h 1223"/>
                  <a:gd name="T42" fmla="*/ 23 w 1011"/>
                  <a:gd name="T43" fmla="*/ 0 h 1223"/>
                  <a:gd name="T44" fmla="*/ 28 w 1011"/>
                  <a:gd name="T45" fmla="*/ 0 h 1223"/>
                  <a:gd name="T46" fmla="*/ 33 w 1011"/>
                  <a:gd name="T47" fmla="*/ 0 h 1223"/>
                  <a:gd name="T48" fmla="*/ 37 w 1011"/>
                  <a:gd name="T49" fmla="*/ 0 h 1223"/>
                  <a:gd name="T50" fmla="*/ 41 w 1011"/>
                  <a:gd name="T51" fmla="*/ 0 h 1223"/>
                  <a:gd name="T52" fmla="*/ 45 w 1011"/>
                  <a:gd name="T53" fmla="*/ 0 h 1223"/>
                  <a:gd name="T54" fmla="*/ 48 w 1011"/>
                  <a:gd name="T55" fmla="*/ 0 h 1223"/>
                  <a:gd name="T56" fmla="*/ 52 w 1011"/>
                  <a:gd name="T57" fmla="*/ 0 h 1223"/>
                  <a:gd name="T58" fmla="*/ 54 w 1011"/>
                  <a:gd name="T59" fmla="*/ 0 h 1223"/>
                  <a:gd name="T60" fmla="*/ 55 w 1011"/>
                  <a:gd name="T61" fmla="*/ 0 h 1223"/>
                  <a:gd name="T62" fmla="*/ 57 w 1011"/>
                  <a:gd name="T63" fmla="*/ 0 h 1223"/>
                  <a:gd name="T64" fmla="*/ 58 w 1011"/>
                  <a:gd name="T65" fmla="*/ 0 h 1223"/>
                  <a:gd name="T66" fmla="*/ 58 w 1011"/>
                  <a:gd name="T67" fmla="*/ 0 h 1223"/>
                  <a:gd name="T68" fmla="*/ 53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1417" name="Picture 12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18" name="Picture 12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19" name="Picture 12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20" name="Picture 12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421" name="Freeform 124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8 w 1337"/>
                  <a:gd name="T3" fmla="*/ 0 h 1572"/>
                  <a:gd name="T4" fmla="*/ 15 w 1337"/>
                  <a:gd name="T5" fmla="*/ 0 h 1572"/>
                  <a:gd name="T6" fmla="*/ 23 w 1337"/>
                  <a:gd name="T7" fmla="*/ 0 h 1572"/>
                  <a:gd name="T8" fmla="*/ 30 w 1337"/>
                  <a:gd name="T9" fmla="*/ 0 h 1572"/>
                  <a:gd name="T10" fmla="*/ 37 w 1337"/>
                  <a:gd name="T11" fmla="*/ 0 h 1572"/>
                  <a:gd name="T12" fmla="*/ 43 w 1337"/>
                  <a:gd name="T13" fmla="*/ 0 h 1572"/>
                  <a:gd name="T14" fmla="*/ 50 w 1337"/>
                  <a:gd name="T15" fmla="*/ 0 h 1572"/>
                  <a:gd name="T16" fmla="*/ 55 w 1337"/>
                  <a:gd name="T17" fmla="*/ 0 h 1572"/>
                  <a:gd name="T18" fmla="*/ 60 w 1337"/>
                  <a:gd name="T19" fmla="*/ 0 h 1572"/>
                  <a:gd name="T20" fmla="*/ 65 w 1337"/>
                  <a:gd name="T21" fmla="*/ 0 h 1572"/>
                  <a:gd name="T22" fmla="*/ 68 w 1337"/>
                  <a:gd name="T23" fmla="*/ 0 h 1572"/>
                  <a:gd name="T24" fmla="*/ 71 w 1337"/>
                  <a:gd name="T25" fmla="*/ 0 h 1572"/>
                  <a:gd name="T26" fmla="*/ 74 w 1337"/>
                  <a:gd name="T27" fmla="*/ 0 h 1572"/>
                  <a:gd name="T28" fmla="*/ 76 w 1337"/>
                  <a:gd name="T29" fmla="*/ 0 h 1572"/>
                  <a:gd name="T30" fmla="*/ 78 w 1337"/>
                  <a:gd name="T31" fmla="*/ 0 h 1572"/>
                  <a:gd name="T32" fmla="*/ 78 w 1337"/>
                  <a:gd name="T33" fmla="*/ 0 h 1572"/>
                  <a:gd name="T34" fmla="*/ 73 w 1337"/>
                  <a:gd name="T35" fmla="*/ 0 h 1572"/>
                  <a:gd name="T36" fmla="*/ 72 w 1337"/>
                  <a:gd name="T37" fmla="*/ 0 h 1572"/>
                  <a:gd name="T38" fmla="*/ 71 w 1337"/>
                  <a:gd name="T39" fmla="*/ 0 h 1572"/>
                  <a:gd name="T40" fmla="*/ 69 w 1337"/>
                  <a:gd name="T41" fmla="*/ 0 h 1572"/>
                  <a:gd name="T42" fmla="*/ 67 w 1337"/>
                  <a:gd name="T43" fmla="*/ 0 h 1572"/>
                  <a:gd name="T44" fmla="*/ 64 w 1337"/>
                  <a:gd name="T45" fmla="*/ 0 h 1572"/>
                  <a:gd name="T46" fmla="*/ 60 w 1337"/>
                  <a:gd name="T47" fmla="*/ 0 h 1572"/>
                  <a:gd name="T48" fmla="*/ 56 w 1337"/>
                  <a:gd name="T49" fmla="*/ 0 h 1572"/>
                  <a:gd name="T50" fmla="*/ 51 w 1337"/>
                  <a:gd name="T51" fmla="*/ 0 h 1572"/>
                  <a:gd name="T52" fmla="*/ 46 w 1337"/>
                  <a:gd name="T53" fmla="*/ 0 h 1572"/>
                  <a:gd name="T54" fmla="*/ 41 w 1337"/>
                  <a:gd name="T55" fmla="*/ 0 h 1572"/>
                  <a:gd name="T56" fmla="*/ 35 w 1337"/>
                  <a:gd name="T57" fmla="*/ 0 h 1572"/>
                  <a:gd name="T58" fmla="*/ 28 w 1337"/>
                  <a:gd name="T59" fmla="*/ 0 h 1572"/>
                  <a:gd name="T60" fmla="*/ 22 w 1337"/>
                  <a:gd name="T61" fmla="*/ 0 h 1572"/>
                  <a:gd name="T62" fmla="*/ 15 w 1337"/>
                  <a:gd name="T63" fmla="*/ 0 h 1572"/>
                  <a:gd name="T64" fmla="*/ 8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2" name="Freeform 125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63 w 1176"/>
                  <a:gd name="T1" fmla="*/ 0 h 1382"/>
                  <a:gd name="T2" fmla="*/ 63 w 1176"/>
                  <a:gd name="T3" fmla="*/ 0 h 1382"/>
                  <a:gd name="T4" fmla="*/ 62 w 1176"/>
                  <a:gd name="T5" fmla="*/ 0 h 1382"/>
                  <a:gd name="T6" fmla="*/ 60 w 1176"/>
                  <a:gd name="T7" fmla="*/ 0 h 1382"/>
                  <a:gd name="T8" fmla="*/ 58 w 1176"/>
                  <a:gd name="T9" fmla="*/ 0 h 1382"/>
                  <a:gd name="T10" fmla="*/ 55 w 1176"/>
                  <a:gd name="T11" fmla="*/ 0 h 1382"/>
                  <a:gd name="T12" fmla="*/ 53 w 1176"/>
                  <a:gd name="T13" fmla="*/ 0 h 1382"/>
                  <a:gd name="T14" fmla="*/ 48 w 1176"/>
                  <a:gd name="T15" fmla="*/ 0 h 1382"/>
                  <a:gd name="T16" fmla="*/ 44 w 1176"/>
                  <a:gd name="T17" fmla="*/ 0 h 1382"/>
                  <a:gd name="T18" fmla="*/ 40 w 1176"/>
                  <a:gd name="T19" fmla="*/ 0 h 1382"/>
                  <a:gd name="T20" fmla="*/ 35 w 1176"/>
                  <a:gd name="T21" fmla="*/ 0 h 1382"/>
                  <a:gd name="T22" fmla="*/ 30 w 1176"/>
                  <a:gd name="T23" fmla="*/ 0 h 1382"/>
                  <a:gd name="T24" fmla="*/ 25 w 1176"/>
                  <a:gd name="T25" fmla="*/ 0 h 1382"/>
                  <a:gd name="T26" fmla="*/ 19 w 1176"/>
                  <a:gd name="T27" fmla="*/ 0 h 1382"/>
                  <a:gd name="T28" fmla="*/ 13 w 1176"/>
                  <a:gd name="T29" fmla="*/ 0 h 1382"/>
                  <a:gd name="T30" fmla="*/ 6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7 w 1176"/>
                  <a:gd name="T37" fmla="*/ 0 h 1382"/>
                  <a:gd name="T38" fmla="*/ 14 w 1176"/>
                  <a:gd name="T39" fmla="*/ 0 h 1382"/>
                  <a:gd name="T40" fmla="*/ 20 w 1176"/>
                  <a:gd name="T41" fmla="*/ 0 h 1382"/>
                  <a:gd name="T42" fmla="*/ 27 w 1176"/>
                  <a:gd name="T43" fmla="*/ 0 h 1382"/>
                  <a:gd name="T44" fmla="*/ 33 w 1176"/>
                  <a:gd name="T45" fmla="*/ 0 h 1382"/>
                  <a:gd name="T46" fmla="*/ 39 w 1176"/>
                  <a:gd name="T47" fmla="*/ 0 h 1382"/>
                  <a:gd name="T48" fmla="*/ 43 w 1176"/>
                  <a:gd name="T49" fmla="*/ 0 h 1382"/>
                  <a:gd name="T50" fmla="*/ 48 w 1176"/>
                  <a:gd name="T51" fmla="*/ 0 h 1382"/>
                  <a:gd name="T52" fmla="*/ 53 w 1176"/>
                  <a:gd name="T53" fmla="*/ 0 h 1382"/>
                  <a:gd name="T54" fmla="*/ 57 w 1176"/>
                  <a:gd name="T55" fmla="*/ 0 h 1382"/>
                  <a:gd name="T56" fmla="*/ 60 w 1176"/>
                  <a:gd name="T57" fmla="*/ 0 h 1382"/>
                  <a:gd name="T58" fmla="*/ 63 w 1176"/>
                  <a:gd name="T59" fmla="*/ 0 h 1382"/>
                  <a:gd name="T60" fmla="*/ 64 w 1176"/>
                  <a:gd name="T61" fmla="*/ 0 h 1382"/>
                  <a:gd name="T62" fmla="*/ 67 w 1176"/>
                  <a:gd name="T63" fmla="*/ 0 h 1382"/>
                  <a:gd name="T64" fmla="*/ 68 w 1176"/>
                  <a:gd name="T65" fmla="*/ 0 h 1382"/>
                  <a:gd name="T66" fmla="*/ 68 w 1176"/>
                  <a:gd name="T67" fmla="*/ 0 h 1382"/>
                  <a:gd name="T68" fmla="*/ 63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3" name="Freeform 126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53 w 1014"/>
                  <a:gd name="T1" fmla="*/ 0 h 1193"/>
                  <a:gd name="T2" fmla="*/ 53 w 1014"/>
                  <a:gd name="T3" fmla="*/ 0 h 1193"/>
                  <a:gd name="T4" fmla="*/ 52 w 1014"/>
                  <a:gd name="T5" fmla="*/ 0 h 1193"/>
                  <a:gd name="T6" fmla="*/ 51 w 1014"/>
                  <a:gd name="T7" fmla="*/ 0 h 1193"/>
                  <a:gd name="T8" fmla="*/ 49 w 1014"/>
                  <a:gd name="T9" fmla="*/ 0 h 1193"/>
                  <a:gd name="T10" fmla="*/ 47 w 1014"/>
                  <a:gd name="T11" fmla="*/ 0 h 1193"/>
                  <a:gd name="T12" fmla="*/ 44 w 1014"/>
                  <a:gd name="T13" fmla="*/ 0 h 1193"/>
                  <a:gd name="T14" fmla="*/ 41 w 1014"/>
                  <a:gd name="T15" fmla="*/ 0 h 1193"/>
                  <a:gd name="T16" fmla="*/ 37 w 1014"/>
                  <a:gd name="T17" fmla="*/ 0 h 1193"/>
                  <a:gd name="T18" fmla="*/ 34 w 1014"/>
                  <a:gd name="T19" fmla="*/ 0 h 1193"/>
                  <a:gd name="T20" fmla="*/ 30 w 1014"/>
                  <a:gd name="T21" fmla="*/ 0 h 1193"/>
                  <a:gd name="T22" fmla="*/ 25 w 1014"/>
                  <a:gd name="T23" fmla="*/ 0 h 1193"/>
                  <a:gd name="T24" fmla="*/ 20 w 1014"/>
                  <a:gd name="T25" fmla="*/ 0 h 1193"/>
                  <a:gd name="T26" fmla="*/ 16 w 1014"/>
                  <a:gd name="T27" fmla="*/ 0 h 1193"/>
                  <a:gd name="T28" fmla="*/ 11 w 1014"/>
                  <a:gd name="T29" fmla="*/ 0 h 1193"/>
                  <a:gd name="T30" fmla="*/ 6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6 w 1014"/>
                  <a:gd name="T37" fmla="*/ 0 h 1193"/>
                  <a:gd name="T38" fmla="*/ 12 w 1014"/>
                  <a:gd name="T39" fmla="*/ 0 h 1193"/>
                  <a:gd name="T40" fmla="*/ 18 w 1014"/>
                  <a:gd name="T41" fmla="*/ 0 h 1193"/>
                  <a:gd name="T42" fmla="*/ 23 w 1014"/>
                  <a:gd name="T43" fmla="*/ 0 h 1193"/>
                  <a:gd name="T44" fmla="*/ 28 w 1014"/>
                  <a:gd name="T45" fmla="*/ 0 h 1193"/>
                  <a:gd name="T46" fmla="*/ 33 w 1014"/>
                  <a:gd name="T47" fmla="*/ 0 h 1193"/>
                  <a:gd name="T48" fmla="*/ 37 w 1014"/>
                  <a:gd name="T49" fmla="*/ 0 h 1193"/>
                  <a:gd name="T50" fmla="*/ 41 w 1014"/>
                  <a:gd name="T51" fmla="*/ 0 h 1193"/>
                  <a:gd name="T52" fmla="*/ 45 w 1014"/>
                  <a:gd name="T53" fmla="*/ 0 h 1193"/>
                  <a:gd name="T54" fmla="*/ 48 w 1014"/>
                  <a:gd name="T55" fmla="*/ 0 h 1193"/>
                  <a:gd name="T56" fmla="*/ 52 w 1014"/>
                  <a:gd name="T57" fmla="*/ 0 h 1193"/>
                  <a:gd name="T58" fmla="*/ 54 w 1014"/>
                  <a:gd name="T59" fmla="*/ 0 h 1193"/>
                  <a:gd name="T60" fmla="*/ 56 w 1014"/>
                  <a:gd name="T61" fmla="*/ 0 h 1193"/>
                  <a:gd name="T62" fmla="*/ 57 w 1014"/>
                  <a:gd name="T63" fmla="*/ 0 h 1193"/>
                  <a:gd name="T64" fmla="*/ 58 w 1014"/>
                  <a:gd name="T65" fmla="*/ 0 h 1193"/>
                  <a:gd name="T66" fmla="*/ 59 w 1014"/>
                  <a:gd name="T67" fmla="*/ 0 h 1193"/>
                  <a:gd name="T68" fmla="*/ 53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1424" name="Picture 12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25" name="Picture 1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401" name="Group 129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11402" name="Picture 1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03" name="Picture 13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04" name="Picture 13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05" name="Picture 1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06" name="Picture 13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07" name="Picture 13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271" name="Group 136"/>
          <p:cNvGrpSpPr>
            <a:grpSpLocks/>
          </p:cNvGrpSpPr>
          <p:nvPr/>
        </p:nvGrpSpPr>
        <p:grpSpPr bwMode="auto">
          <a:xfrm rot="-5400000">
            <a:off x="7895432" y="5925344"/>
            <a:ext cx="1160462" cy="984250"/>
            <a:chOff x="17" y="2256"/>
            <a:chExt cx="1829" cy="2064"/>
          </a:xfrm>
        </p:grpSpPr>
        <p:grpSp>
          <p:nvGrpSpPr>
            <p:cNvPr id="11374" name="Group 137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11382" name="Freeform 138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2 w 1336"/>
                  <a:gd name="T15" fmla="*/ 0 h 1572"/>
                  <a:gd name="T16" fmla="*/ 2 w 1336"/>
                  <a:gd name="T17" fmla="*/ 0 h 1572"/>
                  <a:gd name="T18" fmla="*/ 2 w 1336"/>
                  <a:gd name="T19" fmla="*/ 0 h 1572"/>
                  <a:gd name="T20" fmla="*/ 3 w 1336"/>
                  <a:gd name="T21" fmla="*/ 0 h 1572"/>
                  <a:gd name="T22" fmla="*/ 3 w 1336"/>
                  <a:gd name="T23" fmla="*/ 0 h 1572"/>
                  <a:gd name="T24" fmla="*/ 4 w 1336"/>
                  <a:gd name="T25" fmla="*/ 0 h 1572"/>
                  <a:gd name="T26" fmla="*/ 4 w 1336"/>
                  <a:gd name="T27" fmla="*/ 0 h 1572"/>
                  <a:gd name="T28" fmla="*/ 5 w 1336"/>
                  <a:gd name="T29" fmla="*/ 0 h 1572"/>
                  <a:gd name="T30" fmla="*/ 5 w 1336"/>
                  <a:gd name="T31" fmla="*/ 0 h 1572"/>
                  <a:gd name="T32" fmla="*/ 6 w 1336"/>
                  <a:gd name="T33" fmla="*/ 0 h 1572"/>
                  <a:gd name="T34" fmla="*/ 6 w 1336"/>
                  <a:gd name="T35" fmla="*/ 0 h 1572"/>
                  <a:gd name="T36" fmla="*/ 5 w 1336"/>
                  <a:gd name="T37" fmla="*/ 0 h 1572"/>
                  <a:gd name="T38" fmla="*/ 5 w 1336"/>
                  <a:gd name="T39" fmla="*/ 0 h 1572"/>
                  <a:gd name="T40" fmla="*/ 4 w 1336"/>
                  <a:gd name="T41" fmla="*/ 0 h 1572"/>
                  <a:gd name="T42" fmla="*/ 4 w 1336"/>
                  <a:gd name="T43" fmla="*/ 0 h 1572"/>
                  <a:gd name="T44" fmla="*/ 3 w 1336"/>
                  <a:gd name="T45" fmla="*/ 0 h 1572"/>
                  <a:gd name="T46" fmla="*/ 3 w 1336"/>
                  <a:gd name="T47" fmla="*/ 0 h 1572"/>
                  <a:gd name="T48" fmla="*/ 3 w 1336"/>
                  <a:gd name="T49" fmla="*/ 0 h 1572"/>
                  <a:gd name="T50" fmla="*/ 2 w 1336"/>
                  <a:gd name="T51" fmla="*/ 0 h 1572"/>
                  <a:gd name="T52" fmla="*/ 2 w 1336"/>
                  <a:gd name="T53" fmla="*/ 0 h 1572"/>
                  <a:gd name="T54" fmla="*/ 2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3" name="Freeform 139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5 w 1174"/>
                  <a:gd name="T1" fmla="*/ 0 h 1383"/>
                  <a:gd name="T2" fmla="*/ 5 w 1174"/>
                  <a:gd name="T3" fmla="*/ 0 h 1383"/>
                  <a:gd name="T4" fmla="*/ 4 w 1174"/>
                  <a:gd name="T5" fmla="*/ 0 h 1383"/>
                  <a:gd name="T6" fmla="*/ 4 w 1174"/>
                  <a:gd name="T7" fmla="*/ 0 h 1383"/>
                  <a:gd name="T8" fmla="*/ 3 w 1174"/>
                  <a:gd name="T9" fmla="*/ 0 h 1383"/>
                  <a:gd name="T10" fmla="*/ 3 w 1174"/>
                  <a:gd name="T11" fmla="*/ 0 h 1383"/>
                  <a:gd name="T12" fmla="*/ 3 w 1174"/>
                  <a:gd name="T13" fmla="*/ 0 h 1383"/>
                  <a:gd name="T14" fmla="*/ 2 w 1174"/>
                  <a:gd name="T15" fmla="*/ 0 h 1383"/>
                  <a:gd name="T16" fmla="*/ 2 w 1174"/>
                  <a:gd name="T17" fmla="*/ 0 h 1383"/>
                  <a:gd name="T18" fmla="*/ 2 w 1174"/>
                  <a:gd name="T19" fmla="*/ 0 h 1383"/>
                  <a:gd name="T20" fmla="*/ 2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2 w 1174"/>
                  <a:gd name="T49" fmla="*/ 0 h 1383"/>
                  <a:gd name="T50" fmla="*/ 2 w 1174"/>
                  <a:gd name="T51" fmla="*/ 0 h 1383"/>
                  <a:gd name="T52" fmla="*/ 2 w 1174"/>
                  <a:gd name="T53" fmla="*/ 0 h 1383"/>
                  <a:gd name="T54" fmla="*/ 3 w 1174"/>
                  <a:gd name="T55" fmla="*/ 0 h 1383"/>
                  <a:gd name="T56" fmla="*/ 3 w 1174"/>
                  <a:gd name="T57" fmla="*/ 0 h 1383"/>
                  <a:gd name="T58" fmla="*/ 3 w 1174"/>
                  <a:gd name="T59" fmla="*/ 0 h 1383"/>
                  <a:gd name="T60" fmla="*/ 4 w 1174"/>
                  <a:gd name="T61" fmla="*/ 0 h 1383"/>
                  <a:gd name="T62" fmla="*/ 4 w 1174"/>
                  <a:gd name="T63" fmla="*/ 0 h 1383"/>
                  <a:gd name="T64" fmla="*/ 5 w 1174"/>
                  <a:gd name="T65" fmla="*/ 0 h 1383"/>
                  <a:gd name="T66" fmla="*/ 5 w 1174"/>
                  <a:gd name="T67" fmla="*/ 0 h 1383"/>
                  <a:gd name="T68" fmla="*/ 5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4" name="Freeform 140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4 w 1012"/>
                  <a:gd name="T1" fmla="*/ 0 h 1193"/>
                  <a:gd name="T2" fmla="*/ 4 w 1012"/>
                  <a:gd name="T3" fmla="*/ 0 h 1193"/>
                  <a:gd name="T4" fmla="*/ 4 w 1012"/>
                  <a:gd name="T5" fmla="*/ 0 h 1193"/>
                  <a:gd name="T6" fmla="*/ 3 w 1012"/>
                  <a:gd name="T7" fmla="*/ 0 h 1193"/>
                  <a:gd name="T8" fmla="*/ 3 w 1012"/>
                  <a:gd name="T9" fmla="*/ 0 h 1193"/>
                  <a:gd name="T10" fmla="*/ 3 w 1012"/>
                  <a:gd name="T11" fmla="*/ 0 h 1193"/>
                  <a:gd name="T12" fmla="*/ 2 w 1012"/>
                  <a:gd name="T13" fmla="*/ 0 h 1193"/>
                  <a:gd name="T14" fmla="*/ 2 w 1012"/>
                  <a:gd name="T15" fmla="*/ 0 h 1193"/>
                  <a:gd name="T16" fmla="*/ 2 w 1012"/>
                  <a:gd name="T17" fmla="*/ 0 h 1193"/>
                  <a:gd name="T18" fmla="*/ 2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2 w 1012"/>
                  <a:gd name="T51" fmla="*/ 0 h 1193"/>
                  <a:gd name="T52" fmla="*/ 2 w 1012"/>
                  <a:gd name="T53" fmla="*/ 0 h 1193"/>
                  <a:gd name="T54" fmla="*/ 2 w 1012"/>
                  <a:gd name="T55" fmla="*/ 0 h 1193"/>
                  <a:gd name="T56" fmla="*/ 3 w 1012"/>
                  <a:gd name="T57" fmla="*/ 0 h 1193"/>
                  <a:gd name="T58" fmla="*/ 3 w 1012"/>
                  <a:gd name="T59" fmla="*/ 0 h 1193"/>
                  <a:gd name="T60" fmla="*/ 3 w 1012"/>
                  <a:gd name="T61" fmla="*/ 0 h 1193"/>
                  <a:gd name="T62" fmla="*/ 4 w 1012"/>
                  <a:gd name="T63" fmla="*/ 0 h 1193"/>
                  <a:gd name="T64" fmla="*/ 4 w 1012"/>
                  <a:gd name="T65" fmla="*/ 0 h 1193"/>
                  <a:gd name="T66" fmla="*/ 4 w 1012"/>
                  <a:gd name="T67" fmla="*/ 0 h 1193"/>
                  <a:gd name="T68" fmla="*/ 4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5" name="Freeform 141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5 w 1271"/>
                  <a:gd name="T1" fmla="*/ 0 h 1495"/>
                  <a:gd name="T2" fmla="*/ 5 w 1271"/>
                  <a:gd name="T3" fmla="*/ 0 h 1495"/>
                  <a:gd name="T4" fmla="*/ 5 w 1271"/>
                  <a:gd name="T5" fmla="*/ 0 h 1495"/>
                  <a:gd name="T6" fmla="*/ 4 w 1271"/>
                  <a:gd name="T7" fmla="*/ 0 h 1495"/>
                  <a:gd name="T8" fmla="*/ 4 w 1271"/>
                  <a:gd name="T9" fmla="*/ 0 h 1495"/>
                  <a:gd name="T10" fmla="*/ 4 w 1271"/>
                  <a:gd name="T11" fmla="*/ 0 h 1495"/>
                  <a:gd name="T12" fmla="*/ 3 w 1271"/>
                  <a:gd name="T13" fmla="*/ 0 h 1495"/>
                  <a:gd name="T14" fmla="*/ 3 w 1271"/>
                  <a:gd name="T15" fmla="*/ 0 h 1495"/>
                  <a:gd name="T16" fmla="*/ 3 w 1271"/>
                  <a:gd name="T17" fmla="*/ 0 h 1495"/>
                  <a:gd name="T18" fmla="*/ 2 w 1271"/>
                  <a:gd name="T19" fmla="*/ 0 h 1495"/>
                  <a:gd name="T20" fmla="*/ 2 w 1271"/>
                  <a:gd name="T21" fmla="*/ 0 h 1495"/>
                  <a:gd name="T22" fmla="*/ 2 w 1271"/>
                  <a:gd name="T23" fmla="*/ 0 h 1495"/>
                  <a:gd name="T24" fmla="*/ 2 w 1271"/>
                  <a:gd name="T25" fmla="*/ 0 h 1495"/>
                  <a:gd name="T26" fmla="*/ 2 w 1271"/>
                  <a:gd name="T27" fmla="*/ 0 h 1495"/>
                  <a:gd name="T28" fmla="*/ 2 w 1271"/>
                  <a:gd name="T29" fmla="*/ 0 h 1495"/>
                  <a:gd name="T30" fmla="*/ 2 w 1271"/>
                  <a:gd name="T31" fmla="*/ 0 h 1495"/>
                  <a:gd name="T32" fmla="*/ 2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2 w 1271"/>
                  <a:gd name="T49" fmla="*/ 0 h 1495"/>
                  <a:gd name="T50" fmla="*/ 2 w 1271"/>
                  <a:gd name="T51" fmla="*/ 0 h 1495"/>
                  <a:gd name="T52" fmla="*/ 2 w 1271"/>
                  <a:gd name="T53" fmla="*/ 0 h 1495"/>
                  <a:gd name="T54" fmla="*/ 3 w 1271"/>
                  <a:gd name="T55" fmla="*/ 0 h 1495"/>
                  <a:gd name="T56" fmla="*/ 3 w 1271"/>
                  <a:gd name="T57" fmla="*/ 0 h 1495"/>
                  <a:gd name="T58" fmla="*/ 4 w 1271"/>
                  <a:gd name="T59" fmla="*/ 0 h 1495"/>
                  <a:gd name="T60" fmla="*/ 4 w 1271"/>
                  <a:gd name="T61" fmla="*/ 0 h 1495"/>
                  <a:gd name="T62" fmla="*/ 4 w 1271"/>
                  <a:gd name="T63" fmla="*/ 0 h 1495"/>
                  <a:gd name="T64" fmla="*/ 5 w 1271"/>
                  <a:gd name="T65" fmla="*/ 0 h 1495"/>
                  <a:gd name="T66" fmla="*/ 5 w 1271"/>
                  <a:gd name="T67" fmla="*/ 0 h 1495"/>
                  <a:gd name="T68" fmla="*/ 5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6" name="Freeform 142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2 w 1337"/>
                  <a:gd name="T15" fmla="*/ 0 h 1572"/>
                  <a:gd name="T16" fmla="*/ 2 w 1337"/>
                  <a:gd name="T17" fmla="*/ 0 h 1572"/>
                  <a:gd name="T18" fmla="*/ 2 w 1337"/>
                  <a:gd name="T19" fmla="*/ 0 h 1572"/>
                  <a:gd name="T20" fmla="*/ 3 w 1337"/>
                  <a:gd name="T21" fmla="*/ 0 h 1572"/>
                  <a:gd name="T22" fmla="*/ 3 w 1337"/>
                  <a:gd name="T23" fmla="*/ 0 h 1572"/>
                  <a:gd name="T24" fmla="*/ 4 w 1337"/>
                  <a:gd name="T25" fmla="*/ 0 h 1572"/>
                  <a:gd name="T26" fmla="*/ 4 w 1337"/>
                  <a:gd name="T27" fmla="*/ 0 h 1572"/>
                  <a:gd name="T28" fmla="*/ 5 w 1337"/>
                  <a:gd name="T29" fmla="*/ 0 h 1572"/>
                  <a:gd name="T30" fmla="*/ 5 w 1337"/>
                  <a:gd name="T31" fmla="*/ 0 h 1572"/>
                  <a:gd name="T32" fmla="*/ 6 w 1337"/>
                  <a:gd name="T33" fmla="*/ 0 h 1572"/>
                  <a:gd name="T34" fmla="*/ 6 w 1337"/>
                  <a:gd name="T35" fmla="*/ 0 h 1572"/>
                  <a:gd name="T36" fmla="*/ 5 w 1337"/>
                  <a:gd name="T37" fmla="*/ 0 h 1572"/>
                  <a:gd name="T38" fmla="*/ 5 w 1337"/>
                  <a:gd name="T39" fmla="*/ 0 h 1572"/>
                  <a:gd name="T40" fmla="*/ 4 w 1337"/>
                  <a:gd name="T41" fmla="*/ 0 h 1572"/>
                  <a:gd name="T42" fmla="*/ 4 w 1337"/>
                  <a:gd name="T43" fmla="*/ 0 h 1572"/>
                  <a:gd name="T44" fmla="*/ 3 w 1337"/>
                  <a:gd name="T45" fmla="*/ 0 h 1572"/>
                  <a:gd name="T46" fmla="*/ 3 w 1337"/>
                  <a:gd name="T47" fmla="*/ 0 h 1572"/>
                  <a:gd name="T48" fmla="*/ 3 w 1337"/>
                  <a:gd name="T49" fmla="*/ 0 h 1572"/>
                  <a:gd name="T50" fmla="*/ 2 w 1337"/>
                  <a:gd name="T51" fmla="*/ 0 h 1572"/>
                  <a:gd name="T52" fmla="*/ 2 w 1337"/>
                  <a:gd name="T53" fmla="*/ 0 h 1572"/>
                  <a:gd name="T54" fmla="*/ 2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7" name="Freeform 143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56 w 1272"/>
                  <a:gd name="T1" fmla="*/ 0 h 1495"/>
                  <a:gd name="T2" fmla="*/ 56 w 1272"/>
                  <a:gd name="T3" fmla="*/ 0 h 1495"/>
                  <a:gd name="T4" fmla="*/ 55 w 1272"/>
                  <a:gd name="T5" fmla="*/ 0 h 1495"/>
                  <a:gd name="T6" fmla="*/ 54 w 1272"/>
                  <a:gd name="T7" fmla="*/ 0 h 1495"/>
                  <a:gd name="T8" fmla="*/ 52 w 1272"/>
                  <a:gd name="T9" fmla="*/ 0 h 1495"/>
                  <a:gd name="T10" fmla="*/ 50 w 1272"/>
                  <a:gd name="T11" fmla="*/ 0 h 1495"/>
                  <a:gd name="T12" fmla="*/ 47 w 1272"/>
                  <a:gd name="T13" fmla="*/ 0 h 1495"/>
                  <a:gd name="T14" fmla="*/ 43 w 1272"/>
                  <a:gd name="T15" fmla="*/ 0 h 1495"/>
                  <a:gd name="T16" fmla="*/ 40 w 1272"/>
                  <a:gd name="T17" fmla="*/ 0 h 1495"/>
                  <a:gd name="T18" fmla="*/ 36 w 1272"/>
                  <a:gd name="T19" fmla="*/ 0 h 1495"/>
                  <a:gd name="T20" fmla="*/ 31 w 1272"/>
                  <a:gd name="T21" fmla="*/ 0 h 1495"/>
                  <a:gd name="T22" fmla="*/ 27 w 1272"/>
                  <a:gd name="T23" fmla="*/ 0 h 1495"/>
                  <a:gd name="T24" fmla="*/ 22 w 1272"/>
                  <a:gd name="T25" fmla="*/ 0 h 1495"/>
                  <a:gd name="T26" fmla="*/ 17 w 1272"/>
                  <a:gd name="T27" fmla="*/ 0 h 1495"/>
                  <a:gd name="T28" fmla="*/ 12 w 1272"/>
                  <a:gd name="T29" fmla="*/ 0 h 1495"/>
                  <a:gd name="T30" fmla="*/ 6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7 w 1272"/>
                  <a:gd name="T37" fmla="*/ 0 h 1495"/>
                  <a:gd name="T38" fmla="*/ 15 w 1272"/>
                  <a:gd name="T39" fmla="*/ 0 h 1495"/>
                  <a:gd name="T40" fmla="*/ 22 w 1272"/>
                  <a:gd name="T41" fmla="*/ 0 h 1495"/>
                  <a:gd name="T42" fmla="*/ 28 w 1272"/>
                  <a:gd name="T43" fmla="*/ 0 h 1495"/>
                  <a:gd name="T44" fmla="*/ 35 w 1272"/>
                  <a:gd name="T45" fmla="*/ 0 h 1495"/>
                  <a:gd name="T46" fmla="*/ 41 w 1272"/>
                  <a:gd name="T47" fmla="*/ 0 h 1495"/>
                  <a:gd name="T48" fmla="*/ 46 w 1272"/>
                  <a:gd name="T49" fmla="*/ 0 h 1495"/>
                  <a:gd name="T50" fmla="*/ 51 w 1272"/>
                  <a:gd name="T51" fmla="*/ 0 h 1495"/>
                  <a:gd name="T52" fmla="*/ 56 w 1272"/>
                  <a:gd name="T53" fmla="*/ 0 h 1495"/>
                  <a:gd name="T54" fmla="*/ 60 w 1272"/>
                  <a:gd name="T55" fmla="*/ 0 h 1495"/>
                  <a:gd name="T56" fmla="*/ 64 w 1272"/>
                  <a:gd name="T57" fmla="*/ 0 h 1495"/>
                  <a:gd name="T58" fmla="*/ 67 w 1272"/>
                  <a:gd name="T59" fmla="*/ 0 h 1495"/>
                  <a:gd name="T60" fmla="*/ 69 w 1272"/>
                  <a:gd name="T61" fmla="*/ 0 h 1495"/>
                  <a:gd name="T62" fmla="*/ 71 w 1272"/>
                  <a:gd name="T63" fmla="*/ 0 h 1495"/>
                  <a:gd name="T64" fmla="*/ 72 w 1272"/>
                  <a:gd name="T65" fmla="*/ 0 h 1495"/>
                  <a:gd name="T66" fmla="*/ 72 w 1272"/>
                  <a:gd name="T67" fmla="*/ 0 h 1495"/>
                  <a:gd name="T68" fmla="*/ 56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" name="Freeform 144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8 w 1338"/>
                  <a:gd name="T3" fmla="*/ 0 h 1572"/>
                  <a:gd name="T4" fmla="*/ 15 w 1338"/>
                  <a:gd name="T5" fmla="*/ 0 h 1572"/>
                  <a:gd name="T6" fmla="*/ 23 w 1338"/>
                  <a:gd name="T7" fmla="*/ 0 h 1572"/>
                  <a:gd name="T8" fmla="*/ 30 w 1338"/>
                  <a:gd name="T9" fmla="*/ 0 h 1572"/>
                  <a:gd name="T10" fmla="*/ 37 w 1338"/>
                  <a:gd name="T11" fmla="*/ 0 h 1572"/>
                  <a:gd name="T12" fmla="*/ 43 w 1338"/>
                  <a:gd name="T13" fmla="*/ 0 h 1572"/>
                  <a:gd name="T14" fmla="*/ 49 w 1338"/>
                  <a:gd name="T15" fmla="*/ 0 h 1572"/>
                  <a:gd name="T16" fmla="*/ 55 w 1338"/>
                  <a:gd name="T17" fmla="*/ 0 h 1572"/>
                  <a:gd name="T18" fmla="*/ 60 w 1338"/>
                  <a:gd name="T19" fmla="*/ 0 h 1572"/>
                  <a:gd name="T20" fmla="*/ 64 w 1338"/>
                  <a:gd name="T21" fmla="*/ 0 h 1572"/>
                  <a:gd name="T22" fmla="*/ 68 w 1338"/>
                  <a:gd name="T23" fmla="*/ 0 h 1572"/>
                  <a:gd name="T24" fmla="*/ 71 w 1338"/>
                  <a:gd name="T25" fmla="*/ 0 h 1572"/>
                  <a:gd name="T26" fmla="*/ 74 w 1338"/>
                  <a:gd name="T27" fmla="*/ 0 h 1572"/>
                  <a:gd name="T28" fmla="*/ 76 w 1338"/>
                  <a:gd name="T29" fmla="*/ 0 h 1572"/>
                  <a:gd name="T30" fmla="*/ 77 w 1338"/>
                  <a:gd name="T31" fmla="*/ 0 h 1572"/>
                  <a:gd name="T32" fmla="*/ 78 w 1338"/>
                  <a:gd name="T33" fmla="*/ 0 h 1572"/>
                  <a:gd name="T34" fmla="*/ 72 w 1338"/>
                  <a:gd name="T35" fmla="*/ 0 h 1572"/>
                  <a:gd name="T36" fmla="*/ 71 w 1338"/>
                  <a:gd name="T37" fmla="*/ 0 h 1572"/>
                  <a:gd name="T38" fmla="*/ 71 w 1338"/>
                  <a:gd name="T39" fmla="*/ 0 h 1572"/>
                  <a:gd name="T40" fmla="*/ 69 w 1338"/>
                  <a:gd name="T41" fmla="*/ 0 h 1572"/>
                  <a:gd name="T42" fmla="*/ 67 w 1338"/>
                  <a:gd name="T43" fmla="*/ 0 h 1572"/>
                  <a:gd name="T44" fmla="*/ 63 w 1338"/>
                  <a:gd name="T45" fmla="*/ 0 h 1572"/>
                  <a:gd name="T46" fmla="*/ 60 w 1338"/>
                  <a:gd name="T47" fmla="*/ 0 h 1572"/>
                  <a:gd name="T48" fmla="*/ 55 w 1338"/>
                  <a:gd name="T49" fmla="*/ 0 h 1572"/>
                  <a:gd name="T50" fmla="*/ 51 w 1338"/>
                  <a:gd name="T51" fmla="*/ 0 h 1572"/>
                  <a:gd name="T52" fmla="*/ 46 w 1338"/>
                  <a:gd name="T53" fmla="*/ 0 h 1572"/>
                  <a:gd name="T54" fmla="*/ 41 w 1338"/>
                  <a:gd name="T55" fmla="*/ 0 h 1572"/>
                  <a:gd name="T56" fmla="*/ 34 w 1338"/>
                  <a:gd name="T57" fmla="*/ 0 h 1572"/>
                  <a:gd name="T58" fmla="*/ 28 w 1338"/>
                  <a:gd name="T59" fmla="*/ 0 h 1572"/>
                  <a:gd name="T60" fmla="*/ 22 w 1338"/>
                  <a:gd name="T61" fmla="*/ 0 h 1572"/>
                  <a:gd name="T62" fmla="*/ 15 w 1338"/>
                  <a:gd name="T63" fmla="*/ 0 h 1572"/>
                  <a:gd name="T64" fmla="*/ 8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9" name="Freeform 145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62 w 1176"/>
                  <a:gd name="T1" fmla="*/ 0 h 1383"/>
                  <a:gd name="T2" fmla="*/ 62 w 1176"/>
                  <a:gd name="T3" fmla="*/ 0 h 1383"/>
                  <a:gd name="T4" fmla="*/ 61 w 1176"/>
                  <a:gd name="T5" fmla="*/ 0 h 1383"/>
                  <a:gd name="T6" fmla="*/ 59 w 1176"/>
                  <a:gd name="T7" fmla="*/ 0 h 1383"/>
                  <a:gd name="T8" fmla="*/ 57 w 1176"/>
                  <a:gd name="T9" fmla="*/ 0 h 1383"/>
                  <a:gd name="T10" fmla="*/ 55 w 1176"/>
                  <a:gd name="T11" fmla="*/ 0 h 1383"/>
                  <a:gd name="T12" fmla="*/ 52 w 1176"/>
                  <a:gd name="T13" fmla="*/ 0 h 1383"/>
                  <a:gd name="T14" fmla="*/ 48 w 1176"/>
                  <a:gd name="T15" fmla="*/ 0 h 1383"/>
                  <a:gd name="T16" fmla="*/ 44 w 1176"/>
                  <a:gd name="T17" fmla="*/ 0 h 1383"/>
                  <a:gd name="T18" fmla="*/ 40 w 1176"/>
                  <a:gd name="T19" fmla="*/ 0 h 1383"/>
                  <a:gd name="T20" fmla="*/ 35 w 1176"/>
                  <a:gd name="T21" fmla="*/ 0 h 1383"/>
                  <a:gd name="T22" fmla="*/ 30 w 1176"/>
                  <a:gd name="T23" fmla="*/ 0 h 1383"/>
                  <a:gd name="T24" fmla="*/ 24 w 1176"/>
                  <a:gd name="T25" fmla="*/ 0 h 1383"/>
                  <a:gd name="T26" fmla="*/ 19 w 1176"/>
                  <a:gd name="T27" fmla="*/ 0 h 1383"/>
                  <a:gd name="T28" fmla="*/ 13 w 1176"/>
                  <a:gd name="T29" fmla="*/ 0 h 1383"/>
                  <a:gd name="T30" fmla="*/ 6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7 w 1176"/>
                  <a:gd name="T37" fmla="*/ 0 h 1383"/>
                  <a:gd name="T38" fmla="*/ 13 w 1176"/>
                  <a:gd name="T39" fmla="*/ 0 h 1383"/>
                  <a:gd name="T40" fmla="*/ 20 w 1176"/>
                  <a:gd name="T41" fmla="*/ 0 h 1383"/>
                  <a:gd name="T42" fmla="*/ 27 w 1176"/>
                  <a:gd name="T43" fmla="*/ 0 h 1383"/>
                  <a:gd name="T44" fmla="*/ 32 w 1176"/>
                  <a:gd name="T45" fmla="*/ 0 h 1383"/>
                  <a:gd name="T46" fmla="*/ 38 w 1176"/>
                  <a:gd name="T47" fmla="*/ 0 h 1383"/>
                  <a:gd name="T48" fmla="*/ 43 w 1176"/>
                  <a:gd name="T49" fmla="*/ 0 h 1383"/>
                  <a:gd name="T50" fmla="*/ 48 w 1176"/>
                  <a:gd name="T51" fmla="*/ 0 h 1383"/>
                  <a:gd name="T52" fmla="*/ 52 w 1176"/>
                  <a:gd name="T53" fmla="*/ 0 h 1383"/>
                  <a:gd name="T54" fmla="*/ 56 w 1176"/>
                  <a:gd name="T55" fmla="*/ 0 h 1383"/>
                  <a:gd name="T56" fmla="*/ 59 w 1176"/>
                  <a:gd name="T57" fmla="*/ 0 h 1383"/>
                  <a:gd name="T58" fmla="*/ 62 w 1176"/>
                  <a:gd name="T59" fmla="*/ 0 h 1383"/>
                  <a:gd name="T60" fmla="*/ 64 w 1176"/>
                  <a:gd name="T61" fmla="*/ 0 h 1383"/>
                  <a:gd name="T62" fmla="*/ 66 w 1176"/>
                  <a:gd name="T63" fmla="*/ 0 h 1383"/>
                  <a:gd name="T64" fmla="*/ 68 w 1176"/>
                  <a:gd name="T65" fmla="*/ 0 h 1383"/>
                  <a:gd name="T66" fmla="*/ 68 w 1176"/>
                  <a:gd name="T67" fmla="*/ 0 h 1383"/>
                  <a:gd name="T68" fmla="*/ 62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0" name="Freeform 146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53 w 1011"/>
                  <a:gd name="T1" fmla="*/ 0 h 1223"/>
                  <a:gd name="T2" fmla="*/ 53 w 1011"/>
                  <a:gd name="T3" fmla="*/ 0 h 1223"/>
                  <a:gd name="T4" fmla="*/ 52 w 1011"/>
                  <a:gd name="T5" fmla="*/ 0 h 1223"/>
                  <a:gd name="T6" fmla="*/ 51 w 1011"/>
                  <a:gd name="T7" fmla="*/ 0 h 1223"/>
                  <a:gd name="T8" fmla="*/ 49 w 1011"/>
                  <a:gd name="T9" fmla="*/ 0 h 1223"/>
                  <a:gd name="T10" fmla="*/ 47 w 1011"/>
                  <a:gd name="T11" fmla="*/ 0 h 1223"/>
                  <a:gd name="T12" fmla="*/ 44 w 1011"/>
                  <a:gd name="T13" fmla="*/ 0 h 1223"/>
                  <a:gd name="T14" fmla="*/ 41 w 1011"/>
                  <a:gd name="T15" fmla="*/ 0 h 1223"/>
                  <a:gd name="T16" fmla="*/ 37 w 1011"/>
                  <a:gd name="T17" fmla="*/ 0 h 1223"/>
                  <a:gd name="T18" fmla="*/ 34 w 1011"/>
                  <a:gd name="T19" fmla="*/ 0 h 1223"/>
                  <a:gd name="T20" fmla="*/ 29 w 1011"/>
                  <a:gd name="T21" fmla="*/ 0 h 1223"/>
                  <a:gd name="T22" fmla="*/ 25 w 1011"/>
                  <a:gd name="T23" fmla="*/ 0 h 1223"/>
                  <a:gd name="T24" fmla="*/ 20 w 1011"/>
                  <a:gd name="T25" fmla="*/ 0 h 1223"/>
                  <a:gd name="T26" fmla="*/ 15 w 1011"/>
                  <a:gd name="T27" fmla="*/ 0 h 1223"/>
                  <a:gd name="T28" fmla="*/ 11 w 1011"/>
                  <a:gd name="T29" fmla="*/ 0 h 1223"/>
                  <a:gd name="T30" fmla="*/ 6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6 w 1011"/>
                  <a:gd name="T37" fmla="*/ 0 h 1223"/>
                  <a:gd name="T38" fmla="*/ 12 w 1011"/>
                  <a:gd name="T39" fmla="*/ 0 h 1223"/>
                  <a:gd name="T40" fmla="*/ 18 w 1011"/>
                  <a:gd name="T41" fmla="*/ 0 h 1223"/>
                  <a:gd name="T42" fmla="*/ 23 w 1011"/>
                  <a:gd name="T43" fmla="*/ 0 h 1223"/>
                  <a:gd name="T44" fmla="*/ 28 w 1011"/>
                  <a:gd name="T45" fmla="*/ 0 h 1223"/>
                  <a:gd name="T46" fmla="*/ 33 w 1011"/>
                  <a:gd name="T47" fmla="*/ 0 h 1223"/>
                  <a:gd name="T48" fmla="*/ 37 w 1011"/>
                  <a:gd name="T49" fmla="*/ 0 h 1223"/>
                  <a:gd name="T50" fmla="*/ 41 w 1011"/>
                  <a:gd name="T51" fmla="*/ 0 h 1223"/>
                  <a:gd name="T52" fmla="*/ 45 w 1011"/>
                  <a:gd name="T53" fmla="*/ 0 h 1223"/>
                  <a:gd name="T54" fmla="*/ 48 w 1011"/>
                  <a:gd name="T55" fmla="*/ 0 h 1223"/>
                  <a:gd name="T56" fmla="*/ 52 w 1011"/>
                  <a:gd name="T57" fmla="*/ 0 h 1223"/>
                  <a:gd name="T58" fmla="*/ 54 w 1011"/>
                  <a:gd name="T59" fmla="*/ 0 h 1223"/>
                  <a:gd name="T60" fmla="*/ 55 w 1011"/>
                  <a:gd name="T61" fmla="*/ 0 h 1223"/>
                  <a:gd name="T62" fmla="*/ 57 w 1011"/>
                  <a:gd name="T63" fmla="*/ 0 h 1223"/>
                  <a:gd name="T64" fmla="*/ 58 w 1011"/>
                  <a:gd name="T65" fmla="*/ 0 h 1223"/>
                  <a:gd name="T66" fmla="*/ 58 w 1011"/>
                  <a:gd name="T67" fmla="*/ 0 h 1223"/>
                  <a:gd name="T68" fmla="*/ 53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1391" name="Picture 1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92" name="Picture 1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93" name="Picture 14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94" name="Picture 15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395" name="Freeform 151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8 w 1337"/>
                  <a:gd name="T3" fmla="*/ 0 h 1572"/>
                  <a:gd name="T4" fmla="*/ 15 w 1337"/>
                  <a:gd name="T5" fmla="*/ 0 h 1572"/>
                  <a:gd name="T6" fmla="*/ 23 w 1337"/>
                  <a:gd name="T7" fmla="*/ 0 h 1572"/>
                  <a:gd name="T8" fmla="*/ 30 w 1337"/>
                  <a:gd name="T9" fmla="*/ 0 h 1572"/>
                  <a:gd name="T10" fmla="*/ 37 w 1337"/>
                  <a:gd name="T11" fmla="*/ 0 h 1572"/>
                  <a:gd name="T12" fmla="*/ 43 w 1337"/>
                  <a:gd name="T13" fmla="*/ 0 h 1572"/>
                  <a:gd name="T14" fmla="*/ 50 w 1337"/>
                  <a:gd name="T15" fmla="*/ 0 h 1572"/>
                  <a:gd name="T16" fmla="*/ 55 w 1337"/>
                  <a:gd name="T17" fmla="*/ 0 h 1572"/>
                  <a:gd name="T18" fmla="*/ 60 w 1337"/>
                  <a:gd name="T19" fmla="*/ 0 h 1572"/>
                  <a:gd name="T20" fmla="*/ 65 w 1337"/>
                  <a:gd name="T21" fmla="*/ 0 h 1572"/>
                  <a:gd name="T22" fmla="*/ 68 w 1337"/>
                  <a:gd name="T23" fmla="*/ 0 h 1572"/>
                  <a:gd name="T24" fmla="*/ 71 w 1337"/>
                  <a:gd name="T25" fmla="*/ 0 h 1572"/>
                  <a:gd name="T26" fmla="*/ 74 w 1337"/>
                  <a:gd name="T27" fmla="*/ 0 h 1572"/>
                  <a:gd name="T28" fmla="*/ 76 w 1337"/>
                  <a:gd name="T29" fmla="*/ 0 h 1572"/>
                  <a:gd name="T30" fmla="*/ 78 w 1337"/>
                  <a:gd name="T31" fmla="*/ 0 h 1572"/>
                  <a:gd name="T32" fmla="*/ 78 w 1337"/>
                  <a:gd name="T33" fmla="*/ 0 h 1572"/>
                  <a:gd name="T34" fmla="*/ 73 w 1337"/>
                  <a:gd name="T35" fmla="*/ 0 h 1572"/>
                  <a:gd name="T36" fmla="*/ 72 w 1337"/>
                  <a:gd name="T37" fmla="*/ 0 h 1572"/>
                  <a:gd name="T38" fmla="*/ 71 w 1337"/>
                  <a:gd name="T39" fmla="*/ 0 h 1572"/>
                  <a:gd name="T40" fmla="*/ 69 w 1337"/>
                  <a:gd name="T41" fmla="*/ 0 h 1572"/>
                  <a:gd name="T42" fmla="*/ 67 w 1337"/>
                  <a:gd name="T43" fmla="*/ 0 h 1572"/>
                  <a:gd name="T44" fmla="*/ 64 w 1337"/>
                  <a:gd name="T45" fmla="*/ 0 h 1572"/>
                  <a:gd name="T46" fmla="*/ 60 w 1337"/>
                  <a:gd name="T47" fmla="*/ 0 h 1572"/>
                  <a:gd name="T48" fmla="*/ 56 w 1337"/>
                  <a:gd name="T49" fmla="*/ 0 h 1572"/>
                  <a:gd name="T50" fmla="*/ 51 w 1337"/>
                  <a:gd name="T51" fmla="*/ 0 h 1572"/>
                  <a:gd name="T52" fmla="*/ 46 w 1337"/>
                  <a:gd name="T53" fmla="*/ 0 h 1572"/>
                  <a:gd name="T54" fmla="*/ 41 w 1337"/>
                  <a:gd name="T55" fmla="*/ 0 h 1572"/>
                  <a:gd name="T56" fmla="*/ 35 w 1337"/>
                  <a:gd name="T57" fmla="*/ 0 h 1572"/>
                  <a:gd name="T58" fmla="*/ 28 w 1337"/>
                  <a:gd name="T59" fmla="*/ 0 h 1572"/>
                  <a:gd name="T60" fmla="*/ 22 w 1337"/>
                  <a:gd name="T61" fmla="*/ 0 h 1572"/>
                  <a:gd name="T62" fmla="*/ 15 w 1337"/>
                  <a:gd name="T63" fmla="*/ 0 h 1572"/>
                  <a:gd name="T64" fmla="*/ 8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6" name="Freeform 152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63 w 1176"/>
                  <a:gd name="T1" fmla="*/ 0 h 1382"/>
                  <a:gd name="T2" fmla="*/ 63 w 1176"/>
                  <a:gd name="T3" fmla="*/ 0 h 1382"/>
                  <a:gd name="T4" fmla="*/ 62 w 1176"/>
                  <a:gd name="T5" fmla="*/ 0 h 1382"/>
                  <a:gd name="T6" fmla="*/ 60 w 1176"/>
                  <a:gd name="T7" fmla="*/ 0 h 1382"/>
                  <a:gd name="T8" fmla="*/ 58 w 1176"/>
                  <a:gd name="T9" fmla="*/ 0 h 1382"/>
                  <a:gd name="T10" fmla="*/ 55 w 1176"/>
                  <a:gd name="T11" fmla="*/ 0 h 1382"/>
                  <a:gd name="T12" fmla="*/ 53 w 1176"/>
                  <a:gd name="T13" fmla="*/ 0 h 1382"/>
                  <a:gd name="T14" fmla="*/ 48 w 1176"/>
                  <a:gd name="T15" fmla="*/ 0 h 1382"/>
                  <a:gd name="T16" fmla="*/ 44 w 1176"/>
                  <a:gd name="T17" fmla="*/ 0 h 1382"/>
                  <a:gd name="T18" fmla="*/ 40 w 1176"/>
                  <a:gd name="T19" fmla="*/ 0 h 1382"/>
                  <a:gd name="T20" fmla="*/ 35 w 1176"/>
                  <a:gd name="T21" fmla="*/ 0 h 1382"/>
                  <a:gd name="T22" fmla="*/ 30 w 1176"/>
                  <a:gd name="T23" fmla="*/ 0 h 1382"/>
                  <a:gd name="T24" fmla="*/ 25 w 1176"/>
                  <a:gd name="T25" fmla="*/ 0 h 1382"/>
                  <a:gd name="T26" fmla="*/ 19 w 1176"/>
                  <a:gd name="T27" fmla="*/ 0 h 1382"/>
                  <a:gd name="T28" fmla="*/ 13 w 1176"/>
                  <a:gd name="T29" fmla="*/ 0 h 1382"/>
                  <a:gd name="T30" fmla="*/ 6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7 w 1176"/>
                  <a:gd name="T37" fmla="*/ 0 h 1382"/>
                  <a:gd name="T38" fmla="*/ 14 w 1176"/>
                  <a:gd name="T39" fmla="*/ 0 h 1382"/>
                  <a:gd name="T40" fmla="*/ 20 w 1176"/>
                  <a:gd name="T41" fmla="*/ 0 h 1382"/>
                  <a:gd name="T42" fmla="*/ 27 w 1176"/>
                  <a:gd name="T43" fmla="*/ 0 h 1382"/>
                  <a:gd name="T44" fmla="*/ 33 w 1176"/>
                  <a:gd name="T45" fmla="*/ 0 h 1382"/>
                  <a:gd name="T46" fmla="*/ 39 w 1176"/>
                  <a:gd name="T47" fmla="*/ 0 h 1382"/>
                  <a:gd name="T48" fmla="*/ 43 w 1176"/>
                  <a:gd name="T49" fmla="*/ 0 h 1382"/>
                  <a:gd name="T50" fmla="*/ 48 w 1176"/>
                  <a:gd name="T51" fmla="*/ 0 h 1382"/>
                  <a:gd name="T52" fmla="*/ 53 w 1176"/>
                  <a:gd name="T53" fmla="*/ 0 h 1382"/>
                  <a:gd name="T54" fmla="*/ 57 w 1176"/>
                  <a:gd name="T55" fmla="*/ 0 h 1382"/>
                  <a:gd name="T56" fmla="*/ 60 w 1176"/>
                  <a:gd name="T57" fmla="*/ 0 h 1382"/>
                  <a:gd name="T58" fmla="*/ 63 w 1176"/>
                  <a:gd name="T59" fmla="*/ 0 h 1382"/>
                  <a:gd name="T60" fmla="*/ 64 w 1176"/>
                  <a:gd name="T61" fmla="*/ 0 h 1382"/>
                  <a:gd name="T62" fmla="*/ 67 w 1176"/>
                  <a:gd name="T63" fmla="*/ 0 h 1382"/>
                  <a:gd name="T64" fmla="*/ 68 w 1176"/>
                  <a:gd name="T65" fmla="*/ 0 h 1382"/>
                  <a:gd name="T66" fmla="*/ 68 w 1176"/>
                  <a:gd name="T67" fmla="*/ 0 h 1382"/>
                  <a:gd name="T68" fmla="*/ 63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7" name="Freeform 153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53 w 1014"/>
                  <a:gd name="T1" fmla="*/ 0 h 1193"/>
                  <a:gd name="T2" fmla="*/ 53 w 1014"/>
                  <a:gd name="T3" fmla="*/ 0 h 1193"/>
                  <a:gd name="T4" fmla="*/ 52 w 1014"/>
                  <a:gd name="T5" fmla="*/ 0 h 1193"/>
                  <a:gd name="T6" fmla="*/ 51 w 1014"/>
                  <a:gd name="T7" fmla="*/ 0 h 1193"/>
                  <a:gd name="T8" fmla="*/ 49 w 1014"/>
                  <a:gd name="T9" fmla="*/ 0 h 1193"/>
                  <a:gd name="T10" fmla="*/ 47 w 1014"/>
                  <a:gd name="T11" fmla="*/ 0 h 1193"/>
                  <a:gd name="T12" fmla="*/ 44 w 1014"/>
                  <a:gd name="T13" fmla="*/ 0 h 1193"/>
                  <a:gd name="T14" fmla="*/ 41 w 1014"/>
                  <a:gd name="T15" fmla="*/ 0 h 1193"/>
                  <a:gd name="T16" fmla="*/ 37 w 1014"/>
                  <a:gd name="T17" fmla="*/ 0 h 1193"/>
                  <a:gd name="T18" fmla="*/ 34 w 1014"/>
                  <a:gd name="T19" fmla="*/ 0 h 1193"/>
                  <a:gd name="T20" fmla="*/ 30 w 1014"/>
                  <a:gd name="T21" fmla="*/ 0 h 1193"/>
                  <a:gd name="T22" fmla="*/ 25 w 1014"/>
                  <a:gd name="T23" fmla="*/ 0 h 1193"/>
                  <a:gd name="T24" fmla="*/ 20 w 1014"/>
                  <a:gd name="T25" fmla="*/ 0 h 1193"/>
                  <a:gd name="T26" fmla="*/ 16 w 1014"/>
                  <a:gd name="T27" fmla="*/ 0 h 1193"/>
                  <a:gd name="T28" fmla="*/ 11 w 1014"/>
                  <a:gd name="T29" fmla="*/ 0 h 1193"/>
                  <a:gd name="T30" fmla="*/ 6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6 w 1014"/>
                  <a:gd name="T37" fmla="*/ 0 h 1193"/>
                  <a:gd name="T38" fmla="*/ 12 w 1014"/>
                  <a:gd name="T39" fmla="*/ 0 h 1193"/>
                  <a:gd name="T40" fmla="*/ 18 w 1014"/>
                  <a:gd name="T41" fmla="*/ 0 h 1193"/>
                  <a:gd name="T42" fmla="*/ 23 w 1014"/>
                  <a:gd name="T43" fmla="*/ 0 h 1193"/>
                  <a:gd name="T44" fmla="*/ 28 w 1014"/>
                  <a:gd name="T45" fmla="*/ 0 h 1193"/>
                  <a:gd name="T46" fmla="*/ 33 w 1014"/>
                  <a:gd name="T47" fmla="*/ 0 h 1193"/>
                  <a:gd name="T48" fmla="*/ 37 w 1014"/>
                  <a:gd name="T49" fmla="*/ 0 h 1193"/>
                  <a:gd name="T50" fmla="*/ 41 w 1014"/>
                  <a:gd name="T51" fmla="*/ 0 h 1193"/>
                  <a:gd name="T52" fmla="*/ 45 w 1014"/>
                  <a:gd name="T53" fmla="*/ 0 h 1193"/>
                  <a:gd name="T54" fmla="*/ 48 w 1014"/>
                  <a:gd name="T55" fmla="*/ 0 h 1193"/>
                  <a:gd name="T56" fmla="*/ 52 w 1014"/>
                  <a:gd name="T57" fmla="*/ 0 h 1193"/>
                  <a:gd name="T58" fmla="*/ 54 w 1014"/>
                  <a:gd name="T59" fmla="*/ 0 h 1193"/>
                  <a:gd name="T60" fmla="*/ 56 w 1014"/>
                  <a:gd name="T61" fmla="*/ 0 h 1193"/>
                  <a:gd name="T62" fmla="*/ 57 w 1014"/>
                  <a:gd name="T63" fmla="*/ 0 h 1193"/>
                  <a:gd name="T64" fmla="*/ 58 w 1014"/>
                  <a:gd name="T65" fmla="*/ 0 h 1193"/>
                  <a:gd name="T66" fmla="*/ 59 w 1014"/>
                  <a:gd name="T67" fmla="*/ 0 h 1193"/>
                  <a:gd name="T68" fmla="*/ 53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1398" name="Picture 15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99" name="Picture 15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375" name="Group 156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11376" name="Picture 15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77" name="Picture 15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78" name="Picture 15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79" name="Picture 16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80" name="Picture 16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81" name="Picture 16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2" name="Oval 111"/>
          <p:cNvSpPr/>
          <p:nvPr/>
        </p:nvSpPr>
        <p:spPr>
          <a:xfrm>
            <a:off x="663524" y="684660"/>
            <a:ext cx="1581150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>
            <a:spLocks noChangeArrowheads="1"/>
          </p:cNvSpPr>
          <p:nvPr/>
        </p:nvSpPr>
        <p:spPr bwMode="auto">
          <a:xfrm>
            <a:off x="2446338" y="821569"/>
            <a:ext cx="2530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11" name="TextBox 210"/>
          <p:cNvSpPr txBox="1">
            <a:spLocks noChangeArrowheads="1"/>
          </p:cNvSpPr>
          <p:nvPr/>
        </p:nvSpPr>
        <p:spPr bwMode="auto">
          <a:xfrm>
            <a:off x="1281113" y="1970088"/>
            <a:ext cx="38893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12" name="TextBox 211"/>
          <p:cNvSpPr txBox="1">
            <a:spLocks noChangeArrowheads="1"/>
          </p:cNvSpPr>
          <p:nvPr/>
        </p:nvSpPr>
        <p:spPr bwMode="auto">
          <a:xfrm>
            <a:off x="987425" y="2247900"/>
            <a:ext cx="388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cxnSp>
        <p:nvCxnSpPr>
          <p:cNvPr id="214" name="Straight Connector 213"/>
          <p:cNvCxnSpPr/>
          <p:nvPr/>
        </p:nvCxnSpPr>
        <p:spPr>
          <a:xfrm>
            <a:off x="1109663" y="3048000"/>
            <a:ext cx="673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Box 216"/>
          <p:cNvSpPr txBox="1">
            <a:spLocks noChangeArrowheads="1"/>
          </p:cNvSpPr>
          <p:nvPr/>
        </p:nvSpPr>
        <p:spPr bwMode="auto">
          <a:xfrm>
            <a:off x="2565400" y="1970088"/>
            <a:ext cx="38893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18" name="TextBox 217"/>
          <p:cNvSpPr txBox="1">
            <a:spLocks noChangeArrowheads="1"/>
          </p:cNvSpPr>
          <p:nvPr/>
        </p:nvSpPr>
        <p:spPr bwMode="auto">
          <a:xfrm>
            <a:off x="2271713" y="2247900"/>
            <a:ext cx="388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cxnSp>
        <p:nvCxnSpPr>
          <p:cNvPr id="219" name="Straight Connector 218"/>
          <p:cNvCxnSpPr/>
          <p:nvPr/>
        </p:nvCxnSpPr>
        <p:spPr>
          <a:xfrm>
            <a:off x="2393950" y="3048000"/>
            <a:ext cx="6746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TextBox 219"/>
          <p:cNvSpPr txBox="1">
            <a:spLocks noChangeArrowheads="1"/>
          </p:cNvSpPr>
          <p:nvPr/>
        </p:nvSpPr>
        <p:spPr bwMode="auto">
          <a:xfrm>
            <a:off x="3841750" y="1970088"/>
            <a:ext cx="3905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21" name="TextBox 220"/>
          <p:cNvSpPr txBox="1">
            <a:spLocks noChangeArrowheads="1"/>
          </p:cNvSpPr>
          <p:nvPr/>
        </p:nvSpPr>
        <p:spPr bwMode="auto">
          <a:xfrm>
            <a:off x="3548063" y="2247900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cxnSp>
        <p:nvCxnSpPr>
          <p:cNvPr id="222" name="Straight Connector 221"/>
          <p:cNvCxnSpPr/>
          <p:nvPr/>
        </p:nvCxnSpPr>
        <p:spPr>
          <a:xfrm>
            <a:off x="3670300" y="3048000"/>
            <a:ext cx="6746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TextBox 222"/>
          <p:cNvSpPr txBox="1">
            <a:spLocks noChangeArrowheads="1"/>
          </p:cNvSpPr>
          <p:nvPr/>
        </p:nvSpPr>
        <p:spPr bwMode="auto">
          <a:xfrm>
            <a:off x="5316538" y="1970088"/>
            <a:ext cx="3905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24" name="TextBox 223"/>
          <p:cNvSpPr txBox="1">
            <a:spLocks noChangeArrowheads="1"/>
          </p:cNvSpPr>
          <p:nvPr/>
        </p:nvSpPr>
        <p:spPr bwMode="auto">
          <a:xfrm>
            <a:off x="5022850" y="2247900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cxnSp>
        <p:nvCxnSpPr>
          <p:cNvPr id="225" name="Straight Connector 224"/>
          <p:cNvCxnSpPr/>
          <p:nvPr/>
        </p:nvCxnSpPr>
        <p:spPr>
          <a:xfrm>
            <a:off x="5145088" y="3048000"/>
            <a:ext cx="6746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TextBox 225"/>
          <p:cNvSpPr txBox="1">
            <a:spLocks noChangeArrowheads="1"/>
          </p:cNvSpPr>
          <p:nvPr/>
        </p:nvSpPr>
        <p:spPr bwMode="auto">
          <a:xfrm>
            <a:off x="6646863" y="1970088"/>
            <a:ext cx="3905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alt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27" name="TextBox 226"/>
          <p:cNvSpPr txBox="1">
            <a:spLocks noChangeArrowheads="1"/>
          </p:cNvSpPr>
          <p:nvPr/>
        </p:nvSpPr>
        <p:spPr bwMode="auto">
          <a:xfrm>
            <a:off x="6353175" y="2247900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cxnSp>
        <p:nvCxnSpPr>
          <p:cNvPr id="228" name="Straight Connector 227"/>
          <p:cNvCxnSpPr/>
          <p:nvPr/>
        </p:nvCxnSpPr>
        <p:spPr>
          <a:xfrm>
            <a:off x="6475413" y="3048000"/>
            <a:ext cx="6746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/>
          <p:cNvSpPr txBox="1">
            <a:spLocks noChangeArrowheads="1"/>
          </p:cNvSpPr>
          <p:nvPr/>
        </p:nvSpPr>
        <p:spPr bwMode="auto">
          <a:xfrm>
            <a:off x="8016875" y="1970088"/>
            <a:ext cx="3905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alt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30" name="TextBox 229"/>
          <p:cNvSpPr txBox="1">
            <a:spLocks noChangeArrowheads="1"/>
          </p:cNvSpPr>
          <p:nvPr/>
        </p:nvSpPr>
        <p:spPr bwMode="auto">
          <a:xfrm>
            <a:off x="7723188" y="2247900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cxnSp>
        <p:nvCxnSpPr>
          <p:cNvPr id="231" name="Straight Connector 230"/>
          <p:cNvCxnSpPr/>
          <p:nvPr/>
        </p:nvCxnSpPr>
        <p:spPr>
          <a:xfrm>
            <a:off x="7845425" y="3048000"/>
            <a:ext cx="6746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5" name="Group 37"/>
          <p:cNvGraphicFramePr>
            <a:graphicFrameLocks/>
          </p:cNvGraphicFramePr>
          <p:nvPr/>
        </p:nvGraphicFramePr>
        <p:xfrm>
          <a:off x="2760663" y="3533775"/>
          <a:ext cx="3581400" cy="3019429"/>
        </p:xfrm>
        <a:graphic>
          <a:graphicData uri="http://schemas.openxmlformats.org/drawingml/2006/table">
            <a:tbl>
              <a:tblPr/>
              <a:tblGrid>
                <a:gridCol w="1193800"/>
                <a:gridCol w="1193800"/>
                <a:gridCol w="1193800"/>
              </a:tblGrid>
              <a:tr h="19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0" name="Line 112"/>
          <p:cNvSpPr>
            <a:spLocks noChangeShapeType="1"/>
          </p:cNvSpPr>
          <p:nvPr/>
        </p:nvSpPr>
        <p:spPr bwMode="auto">
          <a:xfrm>
            <a:off x="2801938" y="4549775"/>
            <a:ext cx="350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" name="Line 113"/>
          <p:cNvSpPr>
            <a:spLocks noChangeShapeType="1"/>
          </p:cNvSpPr>
          <p:nvPr/>
        </p:nvSpPr>
        <p:spPr bwMode="auto">
          <a:xfrm>
            <a:off x="2819400" y="5562600"/>
            <a:ext cx="350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" name="TextBox 241"/>
          <p:cNvSpPr txBox="1">
            <a:spLocks noChangeArrowheads="1"/>
          </p:cNvSpPr>
          <p:nvPr/>
        </p:nvSpPr>
        <p:spPr bwMode="auto">
          <a:xfrm>
            <a:off x="4297363" y="3962400"/>
            <a:ext cx="4667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3867150" y="4495800"/>
            <a:ext cx="4762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44" name="TextBox 243"/>
          <p:cNvSpPr txBox="1">
            <a:spLocks noChangeArrowheads="1"/>
          </p:cNvSpPr>
          <p:nvPr/>
        </p:nvSpPr>
        <p:spPr bwMode="auto">
          <a:xfrm>
            <a:off x="4333875" y="4945063"/>
            <a:ext cx="4667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246" name="Straight Connector 245"/>
          <p:cNvCxnSpPr/>
          <p:nvPr/>
        </p:nvCxnSpPr>
        <p:spPr>
          <a:xfrm>
            <a:off x="3990975" y="5715000"/>
            <a:ext cx="10382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TextBox 247"/>
          <p:cNvSpPr txBox="1">
            <a:spLocks noChangeArrowheads="1"/>
          </p:cNvSpPr>
          <p:nvPr/>
        </p:nvSpPr>
        <p:spPr bwMode="auto">
          <a:xfrm>
            <a:off x="4343400" y="5783263"/>
            <a:ext cx="4667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57" name="TextBox 256"/>
          <p:cNvSpPr txBox="1">
            <a:spLocks noChangeArrowheads="1"/>
          </p:cNvSpPr>
          <p:nvPr/>
        </p:nvSpPr>
        <p:spPr bwMode="auto">
          <a:xfrm>
            <a:off x="1284288" y="1981200"/>
            <a:ext cx="3905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58" name="TextBox 257"/>
          <p:cNvSpPr txBox="1">
            <a:spLocks noChangeArrowheads="1"/>
          </p:cNvSpPr>
          <p:nvPr/>
        </p:nvSpPr>
        <p:spPr bwMode="auto">
          <a:xfrm>
            <a:off x="990600" y="2257425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cxnSp>
        <p:nvCxnSpPr>
          <p:cNvPr id="259" name="Straight Connector 258"/>
          <p:cNvCxnSpPr/>
          <p:nvPr/>
        </p:nvCxnSpPr>
        <p:spPr>
          <a:xfrm>
            <a:off x="1112838" y="3048000"/>
            <a:ext cx="6746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TextBox 259"/>
          <p:cNvSpPr txBox="1">
            <a:spLocks noChangeArrowheads="1"/>
          </p:cNvSpPr>
          <p:nvPr/>
        </p:nvSpPr>
        <p:spPr bwMode="auto">
          <a:xfrm>
            <a:off x="1285875" y="3048000"/>
            <a:ext cx="390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61" name="TextBox 260"/>
          <p:cNvSpPr txBox="1">
            <a:spLocks noChangeArrowheads="1"/>
          </p:cNvSpPr>
          <p:nvPr/>
        </p:nvSpPr>
        <p:spPr bwMode="auto">
          <a:xfrm>
            <a:off x="2581275" y="3048000"/>
            <a:ext cx="390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62" name="TextBox 261"/>
          <p:cNvSpPr txBox="1">
            <a:spLocks noChangeArrowheads="1"/>
          </p:cNvSpPr>
          <p:nvPr/>
        </p:nvSpPr>
        <p:spPr bwMode="auto">
          <a:xfrm>
            <a:off x="3876675" y="3048000"/>
            <a:ext cx="390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63" name="TextBox 262"/>
          <p:cNvSpPr txBox="1">
            <a:spLocks noChangeArrowheads="1"/>
          </p:cNvSpPr>
          <p:nvPr/>
        </p:nvSpPr>
        <p:spPr bwMode="auto">
          <a:xfrm>
            <a:off x="5324475" y="3048000"/>
            <a:ext cx="390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64" name="TextBox 263"/>
          <p:cNvSpPr txBox="1">
            <a:spLocks noChangeArrowheads="1"/>
          </p:cNvSpPr>
          <p:nvPr/>
        </p:nvSpPr>
        <p:spPr bwMode="auto">
          <a:xfrm>
            <a:off x="6667500" y="3048000"/>
            <a:ext cx="388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65" name="TextBox 264"/>
          <p:cNvSpPr txBox="1">
            <a:spLocks noChangeArrowheads="1"/>
          </p:cNvSpPr>
          <p:nvPr/>
        </p:nvSpPr>
        <p:spPr bwMode="auto">
          <a:xfrm>
            <a:off x="8010525" y="2997200"/>
            <a:ext cx="390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5169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211" grpId="0"/>
      <p:bldP spid="212" grpId="0"/>
      <p:bldP spid="217" grpId="0"/>
      <p:bldP spid="218" grpId="0"/>
      <p:bldP spid="220" grpId="0"/>
      <p:bldP spid="221" grpId="0"/>
      <p:bldP spid="223" grpId="0"/>
      <p:bldP spid="224" grpId="0"/>
      <p:bldP spid="226" grpId="0"/>
      <p:bldP spid="227" grpId="0"/>
      <p:bldP spid="229" grpId="0"/>
      <p:bldP spid="230" grpId="0"/>
      <p:bldP spid="240" grpId="0" animBg="1"/>
      <p:bldP spid="240" grpId="1" animBg="1"/>
      <p:bldP spid="241" grpId="0" animBg="1"/>
      <p:bldP spid="241" grpId="1" animBg="1"/>
      <p:bldP spid="242" grpId="0"/>
      <p:bldP spid="242" grpId="1"/>
      <p:bldP spid="243" grpId="0"/>
      <p:bldP spid="243" grpId="1"/>
      <p:bldP spid="244" grpId="0"/>
      <p:bldP spid="244" grpId="1"/>
      <p:bldP spid="248" grpId="0"/>
      <p:bldP spid="248" grpId="1"/>
      <p:bldP spid="257" grpId="0"/>
      <p:bldP spid="258" grpId="0"/>
      <p:bldP spid="260" grpId="0"/>
      <p:bldP spid="261" grpId="0"/>
      <p:bldP spid="262" grpId="0"/>
      <p:bldP spid="263" grpId="0"/>
      <p:bldP spid="264" grpId="0"/>
      <p:bldP spid="2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8"/>
          <p:cNvSpPr>
            <a:spLocks noChangeArrowheads="1"/>
          </p:cNvSpPr>
          <p:nvPr/>
        </p:nvSpPr>
        <p:spPr bwMode="auto">
          <a:xfrm>
            <a:off x="152400" y="128588"/>
            <a:ext cx="8820150" cy="6729412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2292" name="Group 163"/>
          <p:cNvGrpSpPr>
            <a:grpSpLocks/>
          </p:cNvGrpSpPr>
          <p:nvPr/>
        </p:nvGrpSpPr>
        <p:grpSpPr bwMode="auto">
          <a:xfrm rot="10800000">
            <a:off x="7391400" y="128588"/>
            <a:ext cx="1762125" cy="1033462"/>
            <a:chOff x="17" y="2256"/>
            <a:chExt cx="1829" cy="2064"/>
          </a:xfrm>
        </p:grpSpPr>
        <p:grpSp>
          <p:nvGrpSpPr>
            <p:cNvPr id="12387" name="Group 164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12395" name="Freeform 165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2 w 1336"/>
                  <a:gd name="T15" fmla="*/ 0 h 1572"/>
                  <a:gd name="T16" fmla="*/ 2 w 1336"/>
                  <a:gd name="T17" fmla="*/ 0 h 1572"/>
                  <a:gd name="T18" fmla="*/ 2 w 1336"/>
                  <a:gd name="T19" fmla="*/ 0 h 1572"/>
                  <a:gd name="T20" fmla="*/ 3 w 1336"/>
                  <a:gd name="T21" fmla="*/ 0 h 1572"/>
                  <a:gd name="T22" fmla="*/ 3 w 1336"/>
                  <a:gd name="T23" fmla="*/ 0 h 1572"/>
                  <a:gd name="T24" fmla="*/ 4 w 1336"/>
                  <a:gd name="T25" fmla="*/ 0 h 1572"/>
                  <a:gd name="T26" fmla="*/ 4 w 1336"/>
                  <a:gd name="T27" fmla="*/ 0 h 1572"/>
                  <a:gd name="T28" fmla="*/ 5 w 1336"/>
                  <a:gd name="T29" fmla="*/ 0 h 1572"/>
                  <a:gd name="T30" fmla="*/ 5 w 1336"/>
                  <a:gd name="T31" fmla="*/ 0 h 1572"/>
                  <a:gd name="T32" fmla="*/ 6 w 1336"/>
                  <a:gd name="T33" fmla="*/ 0 h 1572"/>
                  <a:gd name="T34" fmla="*/ 6 w 1336"/>
                  <a:gd name="T35" fmla="*/ 0 h 1572"/>
                  <a:gd name="T36" fmla="*/ 5 w 1336"/>
                  <a:gd name="T37" fmla="*/ 0 h 1572"/>
                  <a:gd name="T38" fmla="*/ 5 w 1336"/>
                  <a:gd name="T39" fmla="*/ 0 h 1572"/>
                  <a:gd name="T40" fmla="*/ 4 w 1336"/>
                  <a:gd name="T41" fmla="*/ 0 h 1572"/>
                  <a:gd name="T42" fmla="*/ 4 w 1336"/>
                  <a:gd name="T43" fmla="*/ 0 h 1572"/>
                  <a:gd name="T44" fmla="*/ 3 w 1336"/>
                  <a:gd name="T45" fmla="*/ 0 h 1572"/>
                  <a:gd name="T46" fmla="*/ 3 w 1336"/>
                  <a:gd name="T47" fmla="*/ 0 h 1572"/>
                  <a:gd name="T48" fmla="*/ 3 w 1336"/>
                  <a:gd name="T49" fmla="*/ 0 h 1572"/>
                  <a:gd name="T50" fmla="*/ 2 w 1336"/>
                  <a:gd name="T51" fmla="*/ 0 h 1572"/>
                  <a:gd name="T52" fmla="*/ 2 w 1336"/>
                  <a:gd name="T53" fmla="*/ 0 h 1572"/>
                  <a:gd name="T54" fmla="*/ 2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6" name="Freeform 166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5 w 1174"/>
                  <a:gd name="T1" fmla="*/ 0 h 1383"/>
                  <a:gd name="T2" fmla="*/ 5 w 1174"/>
                  <a:gd name="T3" fmla="*/ 0 h 1383"/>
                  <a:gd name="T4" fmla="*/ 4 w 1174"/>
                  <a:gd name="T5" fmla="*/ 0 h 1383"/>
                  <a:gd name="T6" fmla="*/ 4 w 1174"/>
                  <a:gd name="T7" fmla="*/ 0 h 1383"/>
                  <a:gd name="T8" fmla="*/ 3 w 1174"/>
                  <a:gd name="T9" fmla="*/ 0 h 1383"/>
                  <a:gd name="T10" fmla="*/ 3 w 1174"/>
                  <a:gd name="T11" fmla="*/ 0 h 1383"/>
                  <a:gd name="T12" fmla="*/ 3 w 1174"/>
                  <a:gd name="T13" fmla="*/ 0 h 1383"/>
                  <a:gd name="T14" fmla="*/ 2 w 1174"/>
                  <a:gd name="T15" fmla="*/ 0 h 1383"/>
                  <a:gd name="T16" fmla="*/ 2 w 1174"/>
                  <a:gd name="T17" fmla="*/ 0 h 1383"/>
                  <a:gd name="T18" fmla="*/ 2 w 1174"/>
                  <a:gd name="T19" fmla="*/ 0 h 1383"/>
                  <a:gd name="T20" fmla="*/ 2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2 w 1174"/>
                  <a:gd name="T49" fmla="*/ 0 h 1383"/>
                  <a:gd name="T50" fmla="*/ 2 w 1174"/>
                  <a:gd name="T51" fmla="*/ 0 h 1383"/>
                  <a:gd name="T52" fmla="*/ 2 w 1174"/>
                  <a:gd name="T53" fmla="*/ 0 h 1383"/>
                  <a:gd name="T54" fmla="*/ 3 w 1174"/>
                  <a:gd name="T55" fmla="*/ 0 h 1383"/>
                  <a:gd name="T56" fmla="*/ 3 w 1174"/>
                  <a:gd name="T57" fmla="*/ 0 h 1383"/>
                  <a:gd name="T58" fmla="*/ 3 w 1174"/>
                  <a:gd name="T59" fmla="*/ 0 h 1383"/>
                  <a:gd name="T60" fmla="*/ 4 w 1174"/>
                  <a:gd name="T61" fmla="*/ 0 h 1383"/>
                  <a:gd name="T62" fmla="*/ 4 w 1174"/>
                  <a:gd name="T63" fmla="*/ 0 h 1383"/>
                  <a:gd name="T64" fmla="*/ 5 w 1174"/>
                  <a:gd name="T65" fmla="*/ 0 h 1383"/>
                  <a:gd name="T66" fmla="*/ 5 w 1174"/>
                  <a:gd name="T67" fmla="*/ 0 h 1383"/>
                  <a:gd name="T68" fmla="*/ 5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7" name="Freeform 167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4 w 1012"/>
                  <a:gd name="T1" fmla="*/ 0 h 1193"/>
                  <a:gd name="T2" fmla="*/ 4 w 1012"/>
                  <a:gd name="T3" fmla="*/ 0 h 1193"/>
                  <a:gd name="T4" fmla="*/ 4 w 1012"/>
                  <a:gd name="T5" fmla="*/ 0 h 1193"/>
                  <a:gd name="T6" fmla="*/ 3 w 1012"/>
                  <a:gd name="T7" fmla="*/ 0 h 1193"/>
                  <a:gd name="T8" fmla="*/ 3 w 1012"/>
                  <a:gd name="T9" fmla="*/ 0 h 1193"/>
                  <a:gd name="T10" fmla="*/ 3 w 1012"/>
                  <a:gd name="T11" fmla="*/ 0 h 1193"/>
                  <a:gd name="T12" fmla="*/ 2 w 1012"/>
                  <a:gd name="T13" fmla="*/ 0 h 1193"/>
                  <a:gd name="T14" fmla="*/ 2 w 1012"/>
                  <a:gd name="T15" fmla="*/ 0 h 1193"/>
                  <a:gd name="T16" fmla="*/ 2 w 1012"/>
                  <a:gd name="T17" fmla="*/ 0 h 1193"/>
                  <a:gd name="T18" fmla="*/ 2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2 w 1012"/>
                  <a:gd name="T51" fmla="*/ 0 h 1193"/>
                  <a:gd name="T52" fmla="*/ 2 w 1012"/>
                  <a:gd name="T53" fmla="*/ 0 h 1193"/>
                  <a:gd name="T54" fmla="*/ 2 w 1012"/>
                  <a:gd name="T55" fmla="*/ 0 h 1193"/>
                  <a:gd name="T56" fmla="*/ 3 w 1012"/>
                  <a:gd name="T57" fmla="*/ 0 h 1193"/>
                  <a:gd name="T58" fmla="*/ 3 w 1012"/>
                  <a:gd name="T59" fmla="*/ 0 h 1193"/>
                  <a:gd name="T60" fmla="*/ 3 w 1012"/>
                  <a:gd name="T61" fmla="*/ 0 h 1193"/>
                  <a:gd name="T62" fmla="*/ 4 w 1012"/>
                  <a:gd name="T63" fmla="*/ 0 h 1193"/>
                  <a:gd name="T64" fmla="*/ 4 w 1012"/>
                  <a:gd name="T65" fmla="*/ 0 h 1193"/>
                  <a:gd name="T66" fmla="*/ 4 w 1012"/>
                  <a:gd name="T67" fmla="*/ 0 h 1193"/>
                  <a:gd name="T68" fmla="*/ 4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8" name="Freeform 168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5 w 1271"/>
                  <a:gd name="T1" fmla="*/ 0 h 1495"/>
                  <a:gd name="T2" fmla="*/ 5 w 1271"/>
                  <a:gd name="T3" fmla="*/ 0 h 1495"/>
                  <a:gd name="T4" fmla="*/ 5 w 1271"/>
                  <a:gd name="T5" fmla="*/ 0 h 1495"/>
                  <a:gd name="T6" fmla="*/ 4 w 1271"/>
                  <a:gd name="T7" fmla="*/ 0 h 1495"/>
                  <a:gd name="T8" fmla="*/ 4 w 1271"/>
                  <a:gd name="T9" fmla="*/ 0 h 1495"/>
                  <a:gd name="T10" fmla="*/ 4 w 1271"/>
                  <a:gd name="T11" fmla="*/ 0 h 1495"/>
                  <a:gd name="T12" fmla="*/ 3 w 1271"/>
                  <a:gd name="T13" fmla="*/ 0 h 1495"/>
                  <a:gd name="T14" fmla="*/ 3 w 1271"/>
                  <a:gd name="T15" fmla="*/ 0 h 1495"/>
                  <a:gd name="T16" fmla="*/ 3 w 1271"/>
                  <a:gd name="T17" fmla="*/ 0 h 1495"/>
                  <a:gd name="T18" fmla="*/ 2 w 1271"/>
                  <a:gd name="T19" fmla="*/ 0 h 1495"/>
                  <a:gd name="T20" fmla="*/ 2 w 1271"/>
                  <a:gd name="T21" fmla="*/ 0 h 1495"/>
                  <a:gd name="T22" fmla="*/ 2 w 1271"/>
                  <a:gd name="T23" fmla="*/ 0 h 1495"/>
                  <a:gd name="T24" fmla="*/ 2 w 1271"/>
                  <a:gd name="T25" fmla="*/ 0 h 1495"/>
                  <a:gd name="T26" fmla="*/ 2 w 1271"/>
                  <a:gd name="T27" fmla="*/ 0 h 1495"/>
                  <a:gd name="T28" fmla="*/ 2 w 1271"/>
                  <a:gd name="T29" fmla="*/ 0 h 1495"/>
                  <a:gd name="T30" fmla="*/ 2 w 1271"/>
                  <a:gd name="T31" fmla="*/ 0 h 1495"/>
                  <a:gd name="T32" fmla="*/ 2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2 w 1271"/>
                  <a:gd name="T49" fmla="*/ 0 h 1495"/>
                  <a:gd name="T50" fmla="*/ 2 w 1271"/>
                  <a:gd name="T51" fmla="*/ 0 h 1495"/>
                  <a:gd name="T52" fmla="*/ 2 w 1271"/>
                  <a:gd name="T53" fmla="*/ 0 h 1495"/>
                  <a:gd name="T54" fmla="*/ 3 w 1271"/>
                  <a:gd name="T55" fmla="*/ 0 h 1495"/>
                  <a:gd name="T56" fmla="*/ 3 w 1271"/>
                  <a:gd name="T57" fmla="*/ 0 h 1495"/>
                  <a:gd name="T58" fmla="*/ 4 w 1271"/>
                  <a:gd name="T59" fmla="*/ 0 h 1495"/>
                  <a:gd name="T60" fmla="*/ 4 w 1271"/>
                  <a:gd name="T61" fmla="*/ 0 h 1495"/>
                  <a:gd name="T62" fmla="*/ 4 w 1271"/>
                  <a:gd name="T63" fmla="*/ 0 h 1495"/>
                  <a:gd name="T64" fmla="*/ 5 w 1271"/>
                  <a:gd name="T65" fmla="*/ 0 h 1495"/>
                  <a:gd name="T66" fmla="*/ 5 w 1271"/>
                  <a:gd name="T67" fmla="*/ 0 h 1495"/>
                  <a:gd name="T68" fmla="*/ 5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9" name="Freeform 169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2 w 1337"/>
                  <a:gd name="T15" fmla="*/ 0 h 1572"/>
                  <a:gd name="T16" fmla="*/ 2 w 1337"/>
                  <a:gd name="T17" fmla="*/ 0 h 1572"/>
                  <a:gd name="T18" fmla="*/ 2 w 1337"/>
                  <a:gd name="T19" fmla="*/ 0 h 1572"/>
                  <a:gd name="T20" fmla="*/ 3 w 1337"/>
                  <a:gd name="T21" fmla="*/ 0 h 1572"/>
                  <a:gd name="T22" fmla="*/ 3 w 1337"/>
                  <a:gd name="T23" fmla="*/ 0 h 1572"/>
                  <a:gd name="T24" fmla="*/ 4 w 1337"/>
                  <a:gd name="T25" fmla="*/ 0 h 1572"/>
                  <a:gd name="T26" fmla="*/ 4 w 1337"/>
                  <a:gd name="T27" fmla="*/ 0 h 1572"/>
                  <a:gd name="T28" fmla="*/ 5 w 1337"/>
                  <a:gd name="T29" fmla="*/ 0 h 1572"/>
                  <a:gd name="T30" fmla="*/ 5 w 1337"/>
                  <a:gd name="T31" fmla="*/ 0 h 1572"/>
                  <a:gd name="T32" fmla="*/ 6 w 1337"/>
                  <a:gd name="T33" fmla="*/ 0 h 1572"/>
                  <a:gd name="T34" fmla="*/ 6 w 1337"/>
                  <a:gd name="T35" fmla="*/ 0 h 1572"/>
                  <a:gd name="T36" fmla="*/ 5 w 1337"/>
                  <a:gd name="T37" fmla="*/ 0 h 1572"/>
                  <a:gd name="T38" fmla="*/ 5 w 1337"/>
                  <a:gd name="T39" fmla="*/ 0 h 1572"/>
                  <a:gd name="T40" fmla="*/ 4 w 1337"/>
                  <a:gd name="T41" fmla="*/ 0 h 1572"/>
                  <a:gd name="T42" fmla="*/ 4 w 1337"/>
                  <a:gd name="T43" fmla="*/ 0 h 1572"/>
                  <a:gd name="T44" fmla="*/ 3 w 1337"/>
                  <a:gd name="T45" fmla="*/ 0 h 1572"/>
                  <a:gd name="T46" fmla="*/ 3 w 1337"/>
                  <a:gd name="T47" fmla="*/ 0 h 1572"/>
                  <a:gd name="T48" fmla="*/ 3 w 1337"/>
                  <a:gd name="T49" fmla="*/ 0 h 1572"/>
                  <a:gd name="T50" fmla="*/ 2 w 1337"/>
                  <a:gd name="T51" fmla="*/ 0 h 1572"/>
                  <a:gd name="T52" fmla="*/ 2 w 1337"/>
                  <a:gd name="T53" fmla="*/ 0 h 1572"/>
                  <a:gd name="T54" fmla="*/ 2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0" name="Freeform 170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56 w 1272"/>
                  <a:gd name="T1" fmla="*/ 0 h 1495"/>
                  <a:gd name="T2" fmla="*/ 56 w 1272"/>
                  <a:gd name="T3" fmla="*/ 0 h 1495"/>
                  <a:gd name="T4" fmla="*/ 55 w 1272"/>
                  <a:gd name="T5" fmla="*/ 0 h 1495"/>
                  <a:gd name="T6" fmla="*/ 54 w 1272"/>
                  <a:gd name="T7" fmla="*/ 0 h 1495"/>
                  <a:gd name="T8" fmla="*/ 52 w 1272"/>
                  <a:gd name="T9" fmla="*/ 0 h 1495"/>
                  <a:gd name="T10" fmla="*/ 50 w 1272"/>
                  <a:gd name="T11" fmla="*/ 0 h 1495"/>
                  <a:gd name="T12" fmla="*/ 47 w 1272"/>
                  <a:gd name="T13" fmla="*/ 0 h 1495"/>
                  <a:gd name="T14" fmla="*/ 43 w 1272"/>
                  <a:gd name="T15" fmla="*/ 0 h 1495"/>
                  <a:gd name="T16" fmla="*/ 40 w 1272"/>
                  <a:gd name="T17" fmla="*/ 0 h 1495"/>
                  <a:gd name="T18" fmla="*/ 36 w 1272"/>
                  <a:gd name="T19" fmla="*/ 0 h 1495"/>
                  <a:gd name="T20" fmla="*/ 31 w 1272"/>
                  <a:gd name="T21" fmla="*/ 0 h 1495"/>
                  <a:gd name="T22" fmla="*/ 27 w 1272"/>
                  <a:gd name="T23" fmla="*/ 0 h 1495"/>
                  <a:gd name="T24" fmla="*/ 22 w 1272"/>
                  <a:gd name="T25" fmla="*/ 0 h 1495"/>
                  <a:gd name="T26" fmla="*/ 17 w 1272"/>
                  <a:gd name="T27" fmla="*/ 0 h 1495"/>
                  <a:gd name="T28" fmla="*/ 12 w 1272"/>
                  <a:gd name="T29" fmla="*/ 0 h 1495"/>
                  <a:gd name="T30" fmla="*/ 6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7 w 1272"/>
                  <a:gd name="T37" fmla="*/ 0 h 1495"/>
                  <a:gd name="T38" fmla="*/ 15 w 1272"/>
                  <a:gd name="T39" fmla="*/ 0 h 1495"/>
                  <a:gd name="T40" fmla="*/ 22 w 1272"/>
                  <a:gd name="T41" fmla="*/ 0 h 1495"/>
                  <a:gd name="T42" fmla="*/ 28 w 1272"/>
                  <a:gd name="T43" fmla="*/ 0 h 1495"/>
                  <a:gd name="T44" fmla="*/ 35 w 1272"/>
                  <a:gd name="T45" fmla="*/ 0 h 1495"/>
                  <a:gd name="T46" fmla="*/ 41 w 1272"/>
                  <a:gd name="T47" fmla="*/ 0 h 1495"/>
                  <a:gd name="T48" fmla="*/ 46 w 1272"/>
                  <a:gd name="T49" fmla="*/ 0 h 1495"/>
                  <a:gd name="T50" fmla="*/ 51 w 1272"/>
                  <a:gd name="T51" fmla="*/ 0 h 1495"/>
                  <a:gd name="T52" fmla="*/ 56 w 1272"/>
                  <a:gd name="T53" fmla="*/ 0 h 1495"/>
                  <a:gd name="T54" fmla="*/ 60 w 1272"/>
                  <a:gd name="T55" fmla="*/ 0 h 1495"/>
                  <a:gd name="T56" fmla="*/ 64 w 1272"/>
                  <a:gd name="T57" fmla="*/ 0 h 1495"/>
                  <a:gd name="T58" fmla="*/ 67 w 1272"/>
                  <a:gd name="T59" fmla="*/ 0 h 1495"/>
                  <a:gd name="T60" fmla="*/ 69 w 1272"/>
                  <a:gd name="T61" fmla="*/ 0 h 1495"/>
                  <a:gd name="T62" fmla="*/ 71 w 1272"/>
                  <a:gd name="T63" fmla="*/ 0 h 1495"/>
                  <a:gd name="T64" fmla="*/ 72 w 1272"/>
                  <a:gd name="T65" fmla="*/ 0 h 1495"/>
                  <a:gd name="T66" fmla="*/ 72 w 1272"/>
                  <a:gd name="T67" fmla="*/ 0 h 1495"/>
                  <a:gd name="T68" fmla="*/ 56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1" name="Freeform 171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8 w 1338"/>
                  <a:gd name="T3" fmla="*/ 0 h 1572"/>
                  <a:gd name="T4" fmla="*/ 15 w 1338"/>
                  <a:gd name="T5" fmla="*/ 0 h 1572"/>
                  <a:gd name="T6" fmla="*/ 23 w 1338"/>
                  <a:gd name="T7" fmla="*/ 0 h 1572"/>
                  <a:gd name="T8" fmla="*/ 30 w 1338"/>
                  <a:gd name="T9" fmla="*/ 0 h 1572"/>
                  <a:gd name="T10" fmla="*/ 37 w 1338"/>
                  <a:gd name="T11" fmla="*/ 0 h 1572"/>
                  <a:gd name="T12" fmla="*/ 43 w 1338"/>
                  <a:gd name="T13" fmla="*/ 0 h 1572"/>
                  <a:gd name="T14" fmla="*/ 49 w 1338"/>
                  <a:gd name="T15" fmla="*/ 0 h 1572"/>
                  <a:gd name="T16" fmla="*/ 55 w 1338"/>
                  <a:gd name="T17" fmla="*/ 0 h 1572"/>
                  <a:gd name="T18" fmla="*/ 60 w 1338"/>
                  <a:gd name="T19" fmla="*/ 0 h 1572"/>
                  <a:gd name="T20" fmla="*/ 64 w 1338"/>
                  <a:gd name="T21" fmla="*/ 0 h 1572"/>
                  <a:gd name="T22" fmla="*/ 68 w 1338"/>
                  <a:gd name="T23" fmla="*/ 0 h 1572"/>
                  <a:gd name="T24" fmla="*/ 71 w 1338"/>
                  <a:gd name="T25" fmla="*/ 0 h 1572"/>
                  <a:gd name="T26" fmla="*/ 74 w 1338"/>
                  <a:gd name="T27" fmla="*/ 0 h 1572"/>
                  <a:gd name="T28" fmla="*/ 76 w 1338"/>
                  <a:gd name="T29" fmla="*/ 0 h 1572"/>
                  <a:gd name="T30" fmla="*/ 77 w 1338"/>
                  <a:gd name="T31" fmla="*/ 0 h 1572"/>
                  <a:gd name="T32" fmla="*/ 78 w 1338"/>
                  <a:gd name="T33" fmla="*/ 0 h 1572"/>
                  <a:gd name="T34" fmla="*/ 72 w 1338"/>
                  <a:gd name="T35" fmla="*/ 0 h 1572"/>
                  <a:gd name="T36" fmla="*/ 71 w 1338"/>
                  <a:gd name="T37" fmla="*/ 0 h 1572"/>
                  <a:gd name="T38" fmla="*/ 71 w 1338"/>
                  <a:gd name="T39" fmla="*/ 0 h 1572"/>
                  <a:gd name="T40" fmla="*/ 69 w 1338"/>
                  <a:gd name="T41" fmla="*/ 0 h 1572"/>
                  <a:gd name="T42" fmla="*/ 67 w 1338"/>
                  <a:gd name="T43" fmla="*/ 0 h 1572"/>
                  <a:gd name="T44" fmla="*/ 63 w 1338"/>
                  <a:gd name="T45" fmla="*/ 0 h 1572"/>
                  <a:gd name="T46" fmla="*/ 60 w 1338"/>
                  <a:gd name="T47" fmla="*/ 0 h 1572"/>
                  <a:gd name="T48" fmla="*/ 55 w 1338"/>
                  <a:gd name="T49" fmla="*/ 0 h 1572"/>
                  <a:gd name="T50" fmla="*/ 51 w 1338"/>
                  <a:gd name="T51" fmla="*/ 0 h 1572"/>
                  <a:gd name="T52" fmla="*/ 46 w 1338"/>
                  <a:gd name="T53" fmla="*/ 0 h 1572"/>
                  <a:gd name="T54" fmla="*/ 41 w 1338"/>
                  <a:gd name="T55" fmla="*/ 0 h 1572"/>
                  <a:gd name="T56" fmla="*/ 34 w 1338"/>
                  <a:gd name="T57" fmla="*/ 0 h 1572"/>
                  <a:gd name="T58" fmla="*/ 28 w 1338"/>
                  <a:gd name="T59" fmla="*/ 0 h 1572"/>
                  <a:gd name="T60" fmla="*/ 22 w 1338"/>
                  <a:gd name="T61" fmla="*/ 0 h 1572"/>
                  <a:gd name="T62" fmla="*/ 15 w 1338"/>
                  <a:gd name="T63" fmla="*/ 0 h 1572"/>
                  <a:gd name="T64" fmla="*/ 8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" name="Freeform 172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62 w 1176"/>
                  <a:gd name="T1" fmla="*/ 0 h 1383"/>
                  <a:gd name="T2" fmla="*/ 62 w 1176"/>
                  <a:gd name="T3" fmla="*/ 0 h 1383"/>
                  <a:gd name="T4" fmla="*/ 61 w 1176"/>
                  <a:gd name="T5" fmla="*/ 0 h 1383"/>
                  <a:gd name="T6" fmla="*/ 59 w 1176"/>
                  <a:gd name="T7" fmla="*/ 0 h 1383"/>
                  <a:gd name="T8" fmla="*/ 57 w 1176"/>
                  <a:gd name="T9" fmla="*/ 0 h 1383"/>
                  <a:gd name="T10" fmla="*/ 55 w 1176"/>
                  <a:gd name="T11" fmla="*/ 0 h 1383"/>
                  <a:gd name="T12" fmla="*/ 52 w 1176"/>
                  <a:gd name="T13" fmla="*/ 0 h 1383"/>
                  <a:gd name="T14" fmla="*/ 48 w 1176"/>
                  <a:gd name="T15" fmla="*/ 0 h 1383"/>
                  <a:gd name="T16" fmla="*/ 44 w 1176"/>
                  <a:gd name="T17" fmla="*/ 0 h 1383"/>
                  <a:gd name="T18" fmla="*/ 40 w 1176"/>
                  <a:gd name="T19" fmla="*/ 0 h 1383"/>
                  <a:gd name="T20" fmla="*/ 35 w 1176"/>
                  <a:gd name="T21" fmla="*/ 0 h 1383"/>
                  <a:gd name="T22" fmla="*/ 30 w 1176"/>
                  <a:gd name="T23" fmla="*/ 0 h 1383"/>
                  <a:gd name="T24" fmla="*/ 24 w 1176"/>
                  <a:gd name="T25" fmla="*/ 0 h 1383"/>
                  <a:gd name="T26" fmla="*/ 19 w 1176"/>
                  <a:gd name="T27" fmla="*/ 0 h 1383"/>
                  <a:gd name="T28" fmla="*/ 13 w 1176"/>
                  <a:gd name="T29" fmla="*/ 0 h 1383"/>
                  <a:gd name="T30" fmla="*/ 6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7 w 1176"/>
                  <a:gd name="T37" fmla="*/ 0 h 1383"/>
                  <a:gd name="T38" fmla="*/ 13 w 1176"/>
                  <a:gd name="T39" fmla="*/ 0 h 1383"/>
                  <a:gd name="T40" fmla="*/ 20 w 1176"/>
                  <a:gd name="T41" fmla="*/ 0 h 1383"/>
                  <a:gd name="T42" fmla="*/ 27 w 1176"/>
                  <a:gd name="T43" fmla="*/ 0 h 1383"/>
                  <a:gd name="T44" fmla="*/ 32 w 1176"/>
                  <a:gd name="T45" fmla="*/ 0 h 1383"/>
                  <a:gd name="T46" fmla="*/ 38 w 1176"/>
                  <a:gd name="T47" fmla="*/ 0 h 1383"/>
                  <a:gd name="T48" fmla="*/ 43 w 1176"/>
                  <a:gd name="T49" fmla="*/ 0 h 1383"/>
                  <a:gd name="T50" fmla="*/ 48 w 1176"/>
                  <a:gd name="T51" fmla="*/ 0 h 1383"/>
                  <a:gd name="T52" fmla="*/ 52 w 1176"/>
                  <a:gd name="T53" fmla="*/ 0 h 1383"/>
                  <a:gd name="T54" fmla="*/ 56 w 1176"/>
                  <a:gd name="T55" fmla="*/ 0 h 1383"/>
                  <a:gd name="T56" fmla="*/ 59 w 1176"/>
                  <a:gd name="T57" fmla="*/ 0 h 1383"/>
                  <a:gd name="T58" fmla="*/ 62 w 1176"/>
                  <a:gd name="T59" fmla="*/ 0 h 1383"/>
                  <a:gd name="T60" fmla="*/ 64 w 1176"/>
                  <a:gd name="T61" fmla="*/ 0 h 1383"/>
                  <a:gd name="T62" fmla="*/ 66 w 1176"/>
                  <a:gd name="T63" fmla="*/ 0 h 1383"/>
                  <a:gd name="T64" fmla="*/ 68 w 1176"/>
                  <a:gd name="T65" fmla="*/ 0 h 1383"/>
                  <a:gd name="T66" fmla="*/ 68 w 1176"/>
                  <a:gd name="T67" fmla="*/ 0 h 1383"/>
                  <a:gd name="T68" fmla="*/ 62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3" name="Freeform 173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53 w 1011"/>
                  <a:gd name="T1" fmla="*/ 0 h 1223"/>
                  <a:gd name="T2" fmla="*/ 53 w 1011"/>
                  <a:gd name="T3" fmla="*/ 0 h 1223"/>
                  <a:gd name="T4" fmla="*/ 52 w 1011"/>
                  <a:gd name="T5" fmla="*/ 0 h 1223"/>
                  <a:gd name="T6" fmla="*/ 51 w 1011"/>
                  <a:gd name="T7" fmla="*/ 0 h 1223"/>
                  <a:gd name="T8" fmla="*/ 49 w 1011"/>
                  <a:gd name="T9" fmla="*/ 0 h 1223"/>
                  <a:gd name="T10" fmla="*/ 47 w 1011"/>
                  <a:gd name="T11" fmla="*/ 0 h 1223"/>
                  <a:gd name="T12" fmla="*/ 44 w 1011"/>
                  <a:gd name="T13" fmla="*/ 0 h 1223"/>
                  <a:gd name="T14" fmla="*/ 41 w 1011"/>
                  <a:gd name="T15" fmla="*/ 0 h 1223"/>
                  <a:gd name="T16" fmla="*/ 37 w 1011"/>
                  <a:gd name="T17" fmla="*/ 0 h 1223"/>
                  <a:gd name="T18" fmla="*/ 34 w 1011"/>
                  <a:gd name="T19" fmla="*/ 0 h 1223"/>
                  <a:gd name="T20" fmla="*/ 29 w 1011"/>
                  <a:gd name="T21" fmla="*/ 0 h 1223"/>
                  <a:gd name="T22" fmla="*/ 25 w 1011"/>
                  <a:gd name="T23" fmla="*/ 0 h 1223"/>
                  <a:gd name="T24" fmla="*/ 20 w 1011"/>
                  <a:gd name="T25" fmla="*/ 0 h 1223"/>
                  <a:gd name="T26" fmla="*/ 15 w 1011"/>
                  <a:gd name="T27" fmla="*/ 0 h 1223"/>
                  <a:gd name="T28" fmla="*/ 11 w 1011"/>
                  <a:gd name="T29" fmla="*/ 0 h 1223"/>
                  <a:gd name="T30" fmla="*/ 6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6 w 1011"/>
                  <a:gd name="T37" fmla="*/ 0 h 1223"/>
                  <a:gd name="T38" fmla="*/ 12 w 1011"/>
                  <a:gd name="T39" fmla="*/ 0 h 1223"/>
                  <a:gd name="T40" fmla="*/ 18 w 1011"/>
                  <a:gd name="T41" fmla="*/ 0 h 1223"/>
                  <a:gd name="T42" fmla="*/ 23 w 1011"/>
                  <a:gd name="T43" fmla="*/ 0 h 1223"/>
                  <a:gd name="T44" fmla="*/ 28 w 1011"/>
                  <a:gd name="T45" fmla="*/ 0 h 1223"/>
                  <a:gd name="T46" fmla="*/ 33 w 1011"/>
                  <a:gd name="T47" fmla="*/ 0 h 1223"/>
                  <a:gd name="T48" fmla="*/ 37 w 1011"/>
                  <a:gd name="T49" fmla="*/ 0 h 1223"/>
                  <a:gd name="T50" fmla="*/ 41 w 1011"/>
                  <a:gd name="T51" fmla="*/ 0 h 1223"/>
                  <a:gd name="T52" fmla="*/ 45 w 1011"/>
                  <a:gd name="T53" fmla="*/ 0 h 1223"/>
                  <a:gd name="T54" fmla="*/ 48 w 1011"/>
                  <a:gd name="T55" fmla="*/ 0 h 1223"/>
                  <a:gd name="T56" fmla="*/ 52 w 1011"/>
                  <a:gd name="T57" fmla="*/ 0 h 1223"/>
                  <a:gd name="T58" fmla="*/ 54 w 1011"/>
                  <a:gd name="T59" fmla="*/ 0 h 1223"/>
                  <a:gd name="T60" fmla="*/ 55 w 1011"/>
                  <a:gd name="T61" fmla="*/ 0 h 1223"/>
                  <a:gd name="T62" fmla="*/ 57 w 1011"/>
                  <a:gd name="T63" fmla="*/ 0 h 1223"/>
                  <a:gd name="T64" fmla="*/ 58 w 1011"/>
                  <a:gd name="T65" fmla="*/ 0 h 1223"/>
                  <a:gd name="T66" fmla="*/ 58 w 1011"/>
                  <a:gd name="T67" fmla="*/ 0 h 1223"/>
                  <a:gd name="T68" fmla="*/ 53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2404" name="Picture 17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405" name="Picture 17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406" name="Picture 17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407" name="Picture 17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408" name="Freeform 178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8 w 1337"/>
                  <a:gd name="T3" fmla="*/ 0 h 1572"/>
                  <a:gd name="T4" fmla="*/ 15 w 1337"/>
                  <a:gd name="T5" fmla="*/ 0 h 1572"/>
                  <a:gd name="T6" fmla="*/ 23 w 1337"/>
                  <a:gd name="T7" fmla="*/ 0 h 1572"/>
                  <a:gd name="T8" fmla="*/ 30 w 1337"/>
                  <a:gd name="T9" fmla="*/ 0 h 1572"/>
                  <a:gd name="T10" fmla="*/ 37 w 1337"/>
                  <a:gd name="T11" fmla="*/ 0 h 1572"/>
                  <a:gd name="T12" fmla="*/ 43 w 1337"/>
                  <a:gd name="T13" fmla="*/ 0 h 1572"/>
                  <a:gd name="T14" fmla="*/ 50 w 1337"/>
                  <a:gd name="T15" fmla="*/ 0 h 1572"/>
                  <a:gd name="T16" fmla="*/ 55 w 1337"/>
                  <a:gd name="T17" fmla="*/ 0 h 1572"/>
                  <a:gd name="T18" fmla="*/ 60 w 1337"/>
                  <a:gd name="T19" fmla="*/ 0 h 1572"/>
                  <a:gd name="T20" fmla="*/ 65 w 1337"/>
                  <a:gd name="T21" fmla="*/ 0 h 1572"/>
                  <a:gd name="T22" fmla="*/ 68 w 1337"/>
                  <a:gd name="T23" fmla="*/ 0 h 1572"/>
                  <a:gd name="T24" fmla="*/ 71 w 1337"/>
                  <a:gd name="T25" fmla="*/ 0 h 1572"/>
                  <a:gd name="T26" fmla="*/ 74 w 1337"/>
                  <a:gd name="T27" fmla="*/ 0 h 1572"/>
                  <a:gd name="T28" fmla="*/ 76 w 1337"/>
                  <a:gd name="T29" fmla="*/ 0 h 1572"/>
                  <a:gd name="T30" fmla="*/ 78 w 1337"/>
                  <a:gd name="T31" fmla="*/ 0 h 1572"/>
                  <a:gd name="T32" fmla="*/ 78 w 1337"/>
                  <a:gd name="T33" fmla="*/ 0 h 1572"/>
                  <a:gd name="T34" fmla="*/ 73 w 1337"/>
                  <a:gd name="T35" fmla="*/ 0 h 1572"/>
                  <a:gd name="T36" fmla="*/ 72 w 1337"/>
                  <a:gd name="T37" fmla="*/ 0 h 1572"/>
                  <a:gd name="T38" fmla="*/ 71 w 1337"/>
                  <a:gd name="T39" fmla="*/ 0 h 1572"/>
                  <a:gd name="T40" fmla="*/ 69 w 1337"/>
                  <a:gd name="T41" fmla="*/ 0 h 1572"/>
                  <a:gd name="T42" fmla="*/ 67 w 1337"/>
                  <a:gd name="T43" fmla="*/ 0 h 1572"/>
                  <a:gd name="T44" fmla="*/ 64 w 1337"/>
                  <a:gd name="T45" fmla="*/ 0 h 1572"/>
                  <a:gd name="T46" fmla="*/ 60 w 1337"/>
                  <a:gd name="T47" fmla="*/ 0 h 1572"/>
                  <a:gd name="T48" fmla="*/ 56 w 1337"/>
                  <a:gd name="T49" fmla="*/ 0 h 1572"/>
                  <a:gd name="T50" fmla="*/ 51 w 1337"/>
                  <a:gd name="T51" fmla="*/ 0 h 1572"/>
                  <a:gd name="T52" fmla="*/ 46 w 1337"/>
                  <a:gd name="T53" fmla="*/ 0 h 1572"/>
                  <a:gd name="T54" fmla="*/ 41 w 1337"/>
                  <a:gd name="T55" fmla="*/ 0 h 1572"/>
                  <a:gd name="T56" fmla="*/ 35 w 1337"/>
                  <a:gd name="T57" fmla="*/ 0 h 1572"/>
                  <a:gd name="T58" fmla="*/ 28 w 1337"/>
                  <a:gd name="T59" fmla="*/ 0 h 1572"/>
                  <a:gd name="T60" fmla="*/ 22 w 1337"/>
                  <a:gd name="T61" fmla="*/ 0 h 1572"/>
                  <a:gd name="T62" fmla="*/ 15 w 1337"/>
                  <a:gd name="T63" fmla="*/ 0 h 1572"/>
                  <a:gd name="T64" fmla="*/ 8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9" name="Freeform 179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63 w 1176"/>
                  <a:gd name="T1" fmla="*/ 0 h 1382"/>
                  <a:gd name="T2" fmla="*/ 63 w 1176"/>
                  <a:gd name="T3" fmla="*/ 0 h 1382"/>
                  <a:gd name="T4" fmla="*/ 62 w 1176"/>
                  <a:gd name="T5" fmla="*/ 0 h 1382"/>
                  <a:gd name="T6" fmla="*/ 60 w 1176"/>
                  <a:gd name="T7" fmla="*/ 0 h 1382"/>
                  <a:gd name="T8" fmla="*/ 58 w 1176"/>
                  <a:gd name="T9" fmla="*/ 0 h 1382"/>
                  <a:gd name="T10" fmla="*/ 55 w 1176"/>
                  <a:gd name="T11" fmla="*/ 0 h 1382"/>
                  <a:gd name="T12" fmla="*/ 53 w 1176"/>
                  <a:gd name="T13" fmla="*/ 0 h 1382"/>
                  <a:gd name="T14" fmla="*/ 48 w 1176"/>
                  <a:gd name="T15" fmla="*/ 0 h 1382"/>
                  <a:gd name="T16" fmla="*/ 44 w 1176"/>
                  <a:gd name="T17" fmla="*/ 0 h 1382"/>
                  <a:gd name="T18" fmla="*/ 40 w 1176"/>
                  <a:gd name="T19" fmla="*/ 0 h 1382"/>
                  <a:gd name="T20" fmla="*/ 35 w 1176"/>
                  <a:gd name="T21" fmla="*/ 0 h 1382"/>
                  <a:gd name="T22" fmla="*/ 30 w 1176"/>
                  <a:gd name="T23" fmla="*/ 0 h 1382"/>
                  <a:gd name="T24" fmla="*/ 25 w 1176"/>
                  <a:gd name="T25" fmla="*/ 0 h 1382"/>
                  <a:gd name="T26" fmla="*/ 19 w 1176"/>
                  <a:gd name="T27" fmla="*/ 0 h 1382"/>
                  <a:gd name="T28" fmla="*/ 13 w 1176"/>
                  <a:gd name="T29" fmla="*/ 0 h 1382"/>
                  <a:gd name="T30" fmla="*/ 6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7 w 1176"/>
                  <a:gd name="T37" fmla="*/ 0 h 1382"/>
                  <a:gd name="T38" fmla="*/ 14 w 1176"/>
                  <a:gd name="T39" fmla="*/ 0 h 1382"/>
                  <a:gd name="T40" fmla="*/ 20 w 1176"/>
                  <a:gd name="T41" fmla="*/ 0 h 1382"/>
                  <a:gd name="T42" fmla="*/ 27 w 1176"/>
                  <a:gd name="T43" fmla="*/ 0 h 1382"/>
                  <a:gd name="T44" fmla="*/ 33 w 1176"/>
                  <a:gd name="T45" fmla="*/ 0 h 1382"/>
                  <a:gd name="T46" fmla="*/ 39 w 1176"/>
                  <a:gd name="T47" fmla="*/ 0 h 1382"/>
                  <a:gd name="T48" fmla="*/ 43 w 1176"/>
                  <a:gd name="T49" fmla="*/ 0 h 1382"/>
                  <a:gd name="T50" fmla="*/ 48 w 1176"/>
                  <a:gd name="T51" fmla="*/ 0 h 1382"/>
                  <a:gd name="T52" fmla="*/ 53 w 1176"/>
                  <a:gd name="T53" fmla="*/ 0 h 1382"/>
                  <a:gd name="T54" fmla="*/ 57 w 1176"/>
                  <a:gd name="T55" fmla="*/ 0 h 1382"/>
                  <a:gd name="T56" fmla="*/ 60 w 1176"/>
                  <a:gd name="T57" fmla="*/ 0 h 1382"/>
                  <a:gd name="T58" fmla="*/ 63 w 1176"/>
                  <a:gd name="T59" fmla="*/ 0 h 1382"/>
                  <a:gd name="T60" fmla="*/ 64 w 1176"/>
                  <a:gd name="T61" fmla="*/ 0 h 1382"/>
                  <a:gd name="T62" fmla="*/ 67 w 1176"/>
                  <a:gd name="T63" fmla="*/ 0 h 1382"/>
                  <a:gd name="T64" fmla="*/ 68 w 1176"/>
                  <a:gd name="T65" fmla="*/ 0 h 1382"/>
                  <a:gd name="T66" fmla="*/ 68 w 1176"/>
                  <a:gd name="T67" fmla="*/ 0 h 1382"/>
                  <a:gd name="T68" fmla="*/ 63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0" name="Freeform 180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53 w 1014"/>
                  <a:gd name="T1" fmla="*/ 0 h 1193"/>
                  <a:gd name="T2" fmla="*/ 53 w 1014"/>
                  <a:gd name="T3" fmla="*/ 0 h 1193"/>
                  <a:gd name="T4" fmla="*/ 52 w 1014"/>
                  <a:gd name="T5" fmla="*/ 0 h 1193"/>
                  <a:gd name="T6" fmla="*/ 51 w 1014"/>
                  <a:gd name="T7" fmla="*/ 0 h 1193"/>
                  <a:gd name="T8" fmla="*/ 49 w 1014"/>
                  <a:gd name="T9" fmla="*/ 0 h 1193"/>
                  <a:gd name="T10" fmla="*/ 47 w 1014"/>
                  <a:gd name="T11" fmla="*/ 0 h 1193"/>
                  <a:gd name="T12" fmla="*/ 44 w 1014"/>
                  <a:gd name="T13" fmla="*/ 0 h 1193"/>
                  <a:gd name="T14" fmla="*/ 41 w 1014"/>
                  <a:gd name="T15" fmla="*/ 0 h 1193"/>
                  <a:gd name="T16" fmla="*/ 37 w 1014"/>
                  <a:gd name="T17" fmla="*/ 0 h 1193"/>
                  <a:gd name="T18" fmla="*/ 34 w 1014"/>
                  <a:gd name="T19" fmla="*/ 0 h 1193"/>
                  <a:gd name="T20" fmla="*/ 30 w 1014"/>
                  <a:gd name="T21" fmla="*/ 0 h 1193"/>
                  <a:gd name="T22" fmla="*/ 25 w 1014"/>
                  <a:gd name="T23" fmla="*/ 0 h 1193"/>
                  <a:gd name="T24" fmla="*/ 20 w 1014"/>
                  <a:gd name="T25" fmla="*/ 0 h 1193"/>
                  <a:gd name="T26" fmla="*/ 16 w 1014"/>
                  <a:gd name="T27" fmla="*/ 0 h 1193"/>
                  <a:gd name="T28" fmla="*/ 11 w 1014"/>
                  <a:gd name="T29" fmla="*/ 0 h 1193"/>
                  <a:gd name="T30" fmla="*/ 6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6 w 1014"/>
                  <a:gd name="T37" fmla="*/ 0 h 1193"/>
                  <a:gd name="T38" fmla="*/ 12 w 1014"/>
                  <a:gd name="T39" fmla="*/ 0 h 1193"/>
                  <a:gd name="T40" fmla="*/ 18 w 1014"/>
                  <a:gd name="T41" fmla="*/ 0 h 1193"/>
                  <a:gd name="T42" fmla="*/ 23 w 1014"/>
                  <a:gd name="T43" fmla="*/ 0 h 1193"/>
                  <a:gd name="T44" fmla="*/ 28 w 1014"/>
                  <a:gd name="T45" fmla="*/ 0 h 1193"/>
                  <a:gd name="T46" fmla="*/ 33 w 1014"/>
                  <a:gd name="T47" fmla="*/ 0 h 1193"/>
                  <a:gd name="T48" fmla="*/ 37 w 1014"/>
                  <a:gd name="T49" fmla="*/ 0 h 1193"/>
                  <a:gd name="T50" fmla="*/ 41 w 1014"/>
                  <a:gd name="T51" fmla="*/ 0 h 1193"/>
                  <a:gd name="T52" fmla="*/ 45 w 1014"/>
                  <a:gd name="T53" fmla="*/ 0 h 1193"/>
                  <a:gd name="T54" fmla="*/ 48 w 1014"/>
                  <a:gd name="T55" fmla="*/ 0 h 1193"/>
                  <a:gd name="T56" fmla="*/ 52 w 1014"/>
                  <a:gd name="T57" fmla="*/ 0 h 1193"/>
                  <a:gd name="T58" fmla="*/ 54 w 1014"/>
                  <a:gd name="T59" fmla="*/ 0 h 1193"/>
                  <a:gd name="T60" fmla="*/ 56 w 1014"/>
                  <a:gd name="T61" fmla="*/ 0 h 1193"/>
                  <a:gd name="T62" fmla="*/ 57 w 1014"/>
                  <a:gd name="T63" fmla="*/ 0 h 1193"/>
                  <a:gd name="T64" fmla="*/ 58 w 1014"/>
                  <a:gd name="T65" fmla="*/ 0 h 1193"/>
                  <a:gd name="T66" fmla="*/ 59 w 1014"/>
                  <a:gd name="T67" fmla="*/ 0 h 1193"/>
                  <a:gd name="T68" fmla="*/ 53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2411" name="Picture 18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412" name="Picture 18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388" name="Group 183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12389" name="Picture 18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90" name="Picture 18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91" name="Picture 18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92" name="Picture 18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93" name="Picture 18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94" name="Picture 18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2293" name="Group 55"/>
          <p:cNvGrpSpPr>
            <a:grpSpLocks/>
          </p:cNvGrpSpPr>
          <p:nvPr/>
        </p:nvGrpSpPr>
        <p:grpSpPr bwMode="auto">
          <a:xfrm rot="5400000">
            <a:off x="347662" y="-177799"/>
            <a:ext cx="1152525" cy="1511300"/>
            <a:chOff x="17" y="2256"/>
            <a:chExt cx="1829" cy="2064"/>
          </a:xfrm>
        </p:grpSpPr>
        <p:grpSp>
          <p:nvGrpSpPr>
            <p:cNvPr id="12361" name="Group 56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12369" name="Freeform 57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2 w 1336"/>
                  <a:gd name="T15" fmla="*/ 0 h 1572"/>
                  <a:gd name="T16" fmla="*/ 2 w 1336"/>
                  <a:gd name="T17" fmla="*/ 0 h 1572"/>
                  <a:gd name="T18" fmla="*/ 2 w 1336"/>
                  <a:gd name="T19" fmla="*/ 0 h 1572"/>
                  <a:gd name="T20" fmla="*/ 3 w 1336"/>
                  <a:gd name="T21" fmla="*/ 0 h 1572"/>
                  <a:gd name="T22" fmla="*/ 3 w 1336"/>
                  <a:gd name="T23" fmla="*/ 0 h 1572"/>
                  <a:gd name="T24" fmla="*/ 4 w 1336"/>
                  <a:gd name="T25" fmla="*/ 0 h 1572"/>
                  <a:gd name="T26" fmla="*/ 4 w 1336"/>
                  <a:gd name="T27" fmla="*/ 0 h 1572"/>
                  <a:gd name="T28" fmla="*/ 5 w 1336"/>
                  <a:gd name="T29" fmla="*/ 0 h 1572"/>
                  <a:gd name="T30" fmla="*/ 5 w 1336"/>
                  <a:gd name="T31" fmla="*/ 0 h 1572"/>
                  <a:gd name="T32" fmla="*/ 6 w 1336"/>
                  <a:gd name="T33" fmla="*/ 0 h 1572"/>
                  <a:gd name="T34" fmla="*/ 6 w 1336"/>
                  <a:gd name="T35" fmla="*/ 0 h 1572"/>
                  <a:gd name="T36" fmla="*/ 5 w 1336"/>
                  <a:gd name="T37" fmla="*/ 0 h 1572"/>
                  <a:gd name="T38" fmla="*/ 5 w 1336"/>
                  <a:gd name="T39" fmla="*/ 0 h 1572"/>
                  <a:gd name="T40" fmla="*/ 4 w 1336"/>
                  <a:gd name="T41" fmla="*/ 0 h 1572"/>
                  <a:gd name="T42" fmla="*/ 4 w 1336"/>
                  <a:gd name="T43" fmla="*/ 0 h 1572"/>
                  <a:gd name="T44" fmla="*/ 3 w 1336"/>
                  <a:gd name="T45" fmla="*/ 0 h 1572"/>
                  <a:gd name="T46" fmla="*/ 3 w 1336"/>
                  <a:gd name="T47" fmla="*/ 0 h 1572"/>
                  <a:gd name="T48" fmla="*/ 3 w 1336"/>
                  <a:gd name="T49" fmla="*/ 0 h 1572"/>
                  <a:gd name="T50" fmla="*/ 2 w 1336"/>
                  <a:gd name="T51" fmla="*/ 0 h 1572"/>
                  <a:gd name="T52" fmla="*/ 2 w 1336"/>
                  <a:gd name="T53" fmla="*/ 0 h 1572"/>
                  <a:gd name="T54" fmla="*/ 2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0" name="Freeform 58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5 w 1174"/>
                  <a:gd name="T1" fmla="*/ 0 h 1383"/>
                  <a:gd name="T2" fmla="*/ 5 w 1174"/>
                  <a:gd name="T3" fmla="*/ 0 h 1383"/>
                  <a:gd name="T4" fmla="*/ 4 w 1174"/>
                  <a:gd name="T5" fmla="*/ 0 h 1383"/>
                  <a:gd name="T6" fmla="*/ 4 w 1174"/>
                  <a:gd name="T7" fmla="*/ 0 h 1383"/>
                  <a:gd name="T8" fmla="*/ 3 w 1174"/>
                  <a:gd name="T9" fmla="*/ 0 h 1383"/>
                  <a:gd name="T10" fmla="*/ 3 w 1174"/>
                  <a:gd name="T11" fmla="*/ 0 h 1383"/>
                  <a:gd name="T12" fmla="*/ 3 w 1174"/>
                  <a:gd name="T13" fmla="*/ 0 h 1383"/>
                  <a:gd name="T14" fmla="*/ 2 w 1174"/>
                  <a:gd name="T15" fmla="*/ 0 h 1383"/>
                  <a:gd name="T16" fmla="*/ 2 w 1174"/>
                  <a:gd name="T17" fmla="*/ 0 h 1383"/>
                  <a:gd name="T18" fmla="*/ 2 w 1174"/>
                  <a:gd name="T19" fmla="*/ 0 h 1383"/>
                  <a:gd name="T20" fmla="*/ 2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2 w 1174"/>
                  <a:gd name="T49" fmla="*/ 0 h 1383"/>
                  <a:gd name="T50" fmla="*/ 2 w 1174"/>
                  <a:gd name="T51" fmla="*/ 0 h 1383"/>
                  <a:gd name="T52" fmla="*/ 2 w 1174"/>
                  <a:gd name="T53" fmla="*/ 0 h 1383"/>
                  <a:gd name="T54" fmla="*/ 3 w 1174"/>
                  <a:gd name="T55" fmla="*/ 0 h 1383"/>
                  <a:gd name="T56" fmla="*/ 3 w 1174"/>
                  <a:gd name="T57" fmla="*/ 0 h 1383"/>
                  <a:gd name="T58" fmla="*/ 3 w 1174"/>
                  <a:gd name="T59" fmla="*/ 0 h 1383"/>
                  <a:gd name="T60" fmla="*/ 4 w 1174"/>
                  <a:gd name="T61" fmla="*/ 0 h 1383"/>
                  <a:gd name="T62" fmla="*/ 4 w 1174"/>
                  <a:gd name="T63" fmla="*/ 0 h 1383"/>
                  <a:gd name="T64" fmla="*/ 5 w 1174"/>
                  <a:gd name="T65" fmla="*/ 0 h 1383"/>
                  <a:gd name="T66" fmla="*/ 5 w 1174"/>
                  <a:gd name="T67" fmla="*/ 0 h 1383"/>
                  <a:gd name="T68" fmla="*/ 5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1" name="Freeform 59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4 w 1012"/>
                  <a:gd name="T1" fmla="*/ 0 h 1193"/>
                  <a:gd name="T2" fmla="*/ 4 w 1012"/>
                  <a:gd name="T3" fmla="*/ 0 h 1193"/>
                  <a:gd name="T4" fmla="*/ 4 w 1012"/>
                  <a:gd name="T5" fmla="*/ 0 h 1193"/>
                  <a:gd name="T6" fmla="*/ 3 w 1012"/>
                  <a:gd name="T7" fmla="*/ 0 h 1193"/>
                  <a:gd name="T8" fmla="*/ 3 w 1012"/>
                  <a:gd name="T9" fmla="*/ 0 h 1193"/>
                  <a:gd name="T10" fmla="*/ 3 w 1012"/>
                  <a:gd name="T11" fmla="*/ 0 h 1193"/>
                  <a:gd name="T12" fmla="*/ 2 w 1012"/>
                  <a:gd name="T13" fmla="*/ 0 h 1193"/>
                  <a:gd name="T14" fmla="*/ 2 w 1012"/>
                  <a:gd name="T15" fmla="*/ 0 h 1193"/>
                  <a:gd name="T16" fmla="*/ 2 w 1012"/>
                  <a:gd name="T17" fmla="*/ 0 h 1193"/>
                  <a:gd name="T18" fmla="*/ 2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2 w 1012"/>
                  <a:gd name="T51" fmla="*/ 0 h 1193"/>
                  <a:gd name="T52" fmla="*/ 2 w 1012"/>
                  <a:gd name="T53" fmla="*/ 0 h 1193"/>
                  <a:gd name="T54" fmla="*/ 2 w 1012"/>
                  <a:gd name="T55" fmla="*/ 0 h 1193"/>
                  <a:gd name="T56" fmla="*/ 3 w 1012"/>
                  <a:gd name="T57" fmla="*/ 0 h 1193"/>
                  <a:gd name="T58" fmla="*/ 3 w 1012"/>
                  <a:gd name="T59" fmla="*/ 0 h 1193"/>
                  <a:gd name="T60" fmla="*/ 3 w 1012"/>
                  <a:gd name="T61" fmla="*/ 0 h 1193"/>
                  <a:gd name="T62" fmla="*/ 4 w 1012"/>
                  <a:gd name="T63" fmla="*/ 0 h 1193"/>
                  <a:gd name="T64" fmla="*/ 4 w 1012"/>
                  <a:gd name="T65" fmla="*/ 0 h 1193"/>
                  <a:gd name="T66" fmla="*/ 4 w 1012"/>
                  <a:gd name="T67" fmla="*/ 0 h 1193"/>
                  <a:gd name="T68" fmla="*/ 4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2" name="Freeform 60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5 w 1271"/>
                  <a:gd name="T1" fmla="*/ 0 h 1495"/>
                  <a:gd name="T2" fmla="*/ 5 w 1271"/>
                  <a:gd name="T3" fmla="*/ 0 h 1495"/>
                  <a:gd name="T4" fmla="*/ 5 w 1271"/>
                  <a:gd name="T5" fmla="*/ 0 h 1495"/>
                  <a:gd name="T6" fmla="*/ 4 w 1271"/>
                  <a:gd name="T7" fmla="*/ 0 h 1495"/>
                  <a:gd name="T8" fmla="*/ 4 w 1271"/>
                  <a:gd name="T9" fmla="*/ 0 h 1495"/>
                  <a:gd name="T10" fmla="*/ 4 w 1271"/>
                  <a:gd name="T11" fmla="*/ 0 h 1495"/>
                  <a:gd name="T12" fmla="*/ 3 w 1271"/>
                  <a:gd name="T13" fmla="*/ 0 h 1495"/>
                  <a:gd name="T14" fmla="*/ 3 w 1271"/>
                  <a:gd name="T15" fmla="*/ 0 h 1495"/>
                  <a:gd name="T16" fmla="*/ 3 w 1271"/>
                  <a:gd name="T17" fmla="*/ 0 h 1495"/>
                  <a:gd name="T18" fmla="*/ 2 w 1271"/>
                  <a:gd name="T19" fmla="*/ 0 h 1495"/>
                  <a:gd name="T20" fmla="*/ 2 w 1271"/>
                  <a:gd name="T21" fmla="*/ 0 h 1495"/>
                  <a:gd name="T22" fmla="*/ 2 w 1271"/>
                  <a:gd name="T23" fmla="*/ 0 h 1495"/>
                  <a:gd name="T24" fmla="*/ 2 w 1271"/>
                  <a:gd name="T25" fmla="*/ 0 h 1495"/>
                  <a:gd name="T26" fmla="*/ 2 w 1271"/>
                  <a:gd name="T27" fmla="*/ 0 h 1495"/>
                  <a:gd name="T28" fmla="*/ 2 w 1271"/>
                  <a:gd name="T29" fmla="*/ 0 h 1495"/>
                  <a:gd name="T30" fmla="*/ 2 w 1271"/>
                  <a:gd name="T31" fmla="*/ 0 h 1495"/>
                  <a:gd name="T32" fmla="*/ 2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2 w 1271"/>
                  <a:gd name="T49" fmla="*/ 0 h 1495"/>
                  <a:gd name="T50" fmla="*/ 2 w 1271"/>
                  <a:gd name="T51" fmla="*/ 0 h 1495"/>
                  <a:gd name="T52" fmla="*/ 2 w 1271"/>
                  <a:gd name="T53" fmla="*/ 0 h 1495"/>
                  <a:gd name="T54" fmla="*/ 3 w 1271"/>
                  <a:gd name="T55" fmla="*/ 0 h 1495"/>
                  <a:gd name="T56" fmla="*/ 3 w 1271"/>
                  <a:gd name="T57" fmla="*/ 0 h 1495"/>
                  <a:gd name="T58" fmla="*/ 4 w 1271"/>
                  <a:gd name="T59" fmla="*/ 0 h 1495"/>
                  <a:gd name="T60" fmla="*/ 4 w 1271"/>
                  <a:gd name="T61" fmla="*/ 0 h 1495"/>
                  <a:gd name="T62" fmla="*/ 4 w 1271"/>
                  <a:gd name="T63" fmla="*/ 0 h 1495"/>
                  <a:gd name="T64" fmla="*/ 5 w 1271"/>
                  <a:gd name="T65" fmla="*/ 0 h 1495"/>
                  <a:gd name="T66" fmla="*/ 5 w 1271"/>
                  <a:gd name="T67" fmla="*/ 0 h 1495"/>
                  <a:gd name="T68" fmla="*/ 5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3" name="Freeform 61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2 w 1337"/>
                  <a:gd name="T15" fmla="*/ 0 h 1572"/>
                  <a:gd name="T16" fmla="*/ 2 w 1337"/>
                  <a:gd name="T17" fmla="*/ 0 h 1572"/>
                  <a:gd name="T18" fmla="*/ 2 w 1337"/>
                  <a:gd name="T19" fmla="*/ 0 h 1572"/>
                  <a:gd name="T20" fmla="*/ 3 w 1337"/>
                  <a:gd name="T21" fmla="*/ 0 h 1572"/>
                  <a:gd name="T22" fmla="*/ 3 w 1337"/>
                  <a:gd name="T23" fmla="*/ 0 h 1572"/>
                  <a:gd name="T24" fmla="*/ 4 w 1337"/>
                  <a:gd name="T25" fmla="*/ 0 h 1572"/>
                  <a:gd name="T26" fmla="*/ 4 w 1337"/>
                  <a:gd name="T27" fmla="*/ 0 h 1572"/>
                  <a:gd name="T28" fmla="*/ 5 w 1337"/>
                  <a:gd name="T29" fmla="*/ 0 h 1572"/>
                  <a:gd name="T30" fmla="*/ 5 w 1337"/>
                  <a:gd name="T31" fmla="*/ 0 h 1572"/>
                  <a:gd name="T32" fmla="*/ 6 w 1337"/>
                  <a:gd name="T33" fmla="*/ 0 h 1572"/>
                  <a:gd name="T34" fmla="*/ 6 w 1337"/>
                  <a:gd name="T35" fmla="*/ 0 h 1572"/>
                  <a:gd name="T36" fmla="*/ 5 w 1337"/>
                  <a:gd name="T37" fmla="*/ 0 h 1572"/>
                  <a:gd name="T38" fmla="*/ 5 w 1337"/>
                  <a:gd name="T39" fmla="*/ 0 h 1572"/>
                  <a:gd name="T40" fmla="*/ 4 w 1337"/>
                  <a:gd name="T41" fmla="*/ 0 h 1572"/>
                  <a:gd name="T42" fmla="*/ 4 w 1337"/>
                  <a:gd name="T43" fmla="*/ 0 h 1572"/>
                  <a:gd name="T44" fmla="*/ 3 w 1337"/>
                  <a:gd name="T45" fmla="*/ 0 h 1572"/>
                  <a:gd name="T46" fmla="*/ 3 w 1337"/>
                  <a:gd name="T47" fmla="*/ 0 h 1572"/>
                  <a:gd name="T48" fmla="*/ 3 w 1337"/>
                  <a:gd name="T49" fmla="*/ 0 h 1572"/>
                  <a:gd name="T50" fmla="*/ 2 w 1337"/>
                  <a:gd name="T51" fmla="*/ 0 h 1572"/>
                  <a:gd name="T52" fmla="*/ 2 w 1337"/>
                  <a:gd name="T53" fmla="*/ 0 h 1572"/>
                  <a:gd name="T54" fmla="*/ 2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4" name="Freeform 62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56 w 1272"/>
                  <a:gd name="T1" fmla="*/ 0 h 1495"/>
                  <a:gd name="T2" fmla="*/ 56 w 1272"/>
                  <a:gd name="T3" fmla="*/ 0 h 1495"/>
                  <a:gd name="T4" fmla="*/ 55 w 1272"/>
                  <a:gd name="T5" fmla="*/ 0 h 1495"/>
                  <a:gd name="T6" fmla="*/ 54 w 1272"/>
                  <a:gd name="T7" fmla="*/ 0 h 1495"/>
                  <a:gd name="T8" fmla="*/ 52 w 1272"/>
                  <a:gd name="T9" fmla="*/ 0 h 1495"/>
                  <a:gd name="T10" fmla="*/ 50 w 1272"/>
                  <a:gd name="T11" fmla="*/ 0 h 1495"/>
                  <a:gd name="T12" fmla="*/ 47 w 1272"/>
                  <a:gd name="T13" fmla="*/ 0 h 1495"/>
                  <a:gd name="T14" fmla="*/ 43 w 1272"/>
                  <a:gd name="T15" fmla="*/ 0 h 1495"/>
                  <a:gd name="T16" fmla="*/ 40 w 1272"/>
                  <a:gd name="T17" fmla="*/ 0 h 1495"/>
                  <a:gd name="T18" fmla="*/ 36 w 1272"/>
                  <a:gd name="T19" fmla="*/ 0 h 1495"/>
                  <a:gd name="T20" fmla="*/ 31 w 1272"/>
                  <a:gd name="T21" fmla="*/ 0 h 1495"/>
                  <a:gd name="T22" fmla="*/ 27 w 1272"/>
                  <a:gd name="T23" fmla="*/ 0 h 1495"/>
                  <a:gd name="T24" fmla="*/ 22 w 1272"/>
                  <a:gd name="T25" fmla="*/ 0 h 1495"/>
                  <a:gd name="T26" fmla="*/ 17 w 1272"/>
                  <a:gd name="T27" fmla="*/ 0 h 1495"/>
                  <a:gd name="T28" fmla="*/ 12 w 1272"/>
                  <a:gd name="T29" fmla="*/ 0 h 1495"/>
                  <a:gd name="T30" fmla="*/ 6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7 w 1272"/>
                  <a:gd name="T37" fmla="*/ 0 h 1495"/>
                  <a:gd name="T38" fmla="*/ 15 w 1272"/>
                  <a:gd name="T39" fmla="*/ 0 h 1495"/>
                  <a:gd name="T40" fmla="*/ 22 w 1272"/>
                  <a:gd name="T41" fmla="*/ 0 h 1495"/>
                  <a:gd name="T42" fmla="*/ 28 w 1272"/>
                  <a:gd name="T43" fmla="*/ 0 h 1495"/>
                  <a:gd name="T44" fmla="*/ 35 w 1272"/>
                  <a:gd name="T45" fmla="*/ 0 h 1495"/>
                  <a:gd name="T46" fmla="*/ 41 w 1272"/>
                  <a:gd name="T47" fmla="*/ 0 h 1495"/>
                  <a:gd name="T48" fmla="*/ 46 w 1272"/>
                  <a:gd name="T49" fmla="*/ 0 h 1495"/>
                  <a:gd name="T50" fmla="*/ 51 w 1272"/>
                  <a:gd name="T51" fmla="*/ 0 h 1495"/>
                  <a:gd name="T52" fmla="*/ 56 w 1272"/>
                  <a:gd name="T53" fmla="*/ 0 h 1495"/>
                  <a:gd name="T54" fmla="*/ 60 w 1272"/>
                  <a:gd name="T55" fmla="*/ 0 h 1495"/>
                  <a:gd name="T56" fmla="*/ 64 w 1272"/>
                  <a:gd name="T57" fmla="*/ 0 h 1495"/>
                  <a:gd name="T58" fmla="*/ 67 w 1272"/>
                  <a:gd name="T59" fmla="*/ 0 h 1495"/>
                  <a:gd name="T60" fmla="*/ 69 w 1272"/>
                  <a:gd name="T61" fmla="*/ 0 h 1495"/>
                  <a:gd name="T62" fmla="*/ 71 w 1272"/>
                  <a:gd name="T63" fmla="*/ 0 h 1495"/>
                  <a:gd name="T64" fmla="*/ 72 w 1272"/>
                  <a:gd name="T65" fmla="*/ 0 h 1495"/>
                  <a:gd name="T66" fmla="*/ 72 w 1272"/>
                  <a:gd name="T67" fmla="*/ 0 h 1495"/>
                  <a:gd name="T68" fmla="*/ 56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5" name="Freeform 63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8 w 1338"/>
                  <a:gd name="T3" fmla="*/ 0 h 1572"/>
                  <a:gd name="T4" fmla="*/ 15 w 1338"/>
                  <a:gd name="T5" fmla="*/ 0 h 1572"/>
                  <a:gd name="T6" fmla="*/ 23 w 1338"/>
                  <a:gd name="T7" fmla="*/ 0 h 1572"/>
                  <a:gd name="T8" fmla="*/ 30 w 1338"/>
                  <a:gd name="T9" fmla="*/ 0 h 1572"/>
                  <a:gd name="T10" fmla="*/ 37 w 1338"/>
                  <a:gd name="T11" fmla="*/ 0 h 1572"/>
                  <a:gd name="T12" fmla="*/ 43 w 1338"/>
                  <a:gd name="T13" fmla="*/ 0 h 1572"/>
                  <a:gd name="T14" fmla="*/ 49 w 1338"/>
                  <a:gd name="T15" fmla="*/ 0 h 1572"/>
                  <a:gd name="T16" fmla="*/ 55 w 1338"/>
                  <a:gd name="T17" fmla="*/ 0 h 1572"/>
                  <a:gd name="T18" fmla="*/ 60 w 1338"/>
                  <a:gd name="T19" fmla="*/ 0 h 1572"/>
                  <a:gd name="T20" fmla="*/ 64 w 1338"/>
                  <a:gd name="T21" fmla="*/ 0 h 1572"/>
                  <a:gd name="T22" fmla="*/ 68 w 1338"/>
                  <a:gd name="T23" fmla="*/ 0 h 1572"/>
                  <a:gd name="T24" fmla="*/ 71 w 1338"/>
                  <a:gd name="T25" fmla="*/ 0 h 1572"/>
                  <a:gd name="T26" fmla="*/ 74 w 1338"/>
                  <a:gd name="T27" fmla="*/ 0 h 1572"/>
                  <a:gd name="T28" fmla="*/ 76 w 1338"/>
                  <a:gd name="T29" fmla="*/ 0 h 1572"/>
                  <a:gd name="T30" fmla="*/ 77 w 1338"/>
                  <a:gd name="T31" fmla="*/ 0 h 1572"/>
                  <a:gd name="T32" fmla="*/ 78 w 1338"/>
                  <a:gd name="T33" fmla="*/ 0 h 1572"/>
                  <a:gd name="T34" fmla="*/ 72 w 1338"/>
                  <a:gd name="T35" fmla="*/ 0 h 1572"/>
                  <a:gd name="T36" fmla="*/ 71 w 1338"/>
                  <a:gd name="T37" fmla="*/ 0 h 1572"/>
                  <a:gd name="T38" fmla="*/ 71 w 1338"/>
                  <a:gd name="T39" fmla="*/ 0 h 1572"/>
                  <a:gd name="T40" fmla="*/ 69 w 1338"/>
                  <a:gd name="T41" fmla="*/ 0 h 1572"/>
                  <a:gd name="T42" fmla="*/ 67 w 1338"/>
                  <a:gd name="T43" fmla="*/ 0 h 1572"/>
                  <a:gd name="T44" fmla="*/ 63 w 1338"/>
                  <a:gd name="T45" fmla="*/ 0 h 1572"/>
                  <a:gd name="T46" fmla="*/ 60 w 1338"/>
                  <a:gd name="T47" fmla="*/ 0 h 1572"/>
                  <a:gd name="T48" fmla="*/ 55 w 1338"/>
                  <a:gd name="T49" fmla="*/ 0 h 1572"/>
                  <a:gd name="T50" fmla="*/ 51 w 1338"/>
                  <a:gd name="T51" fmla="*/ 0 h 1572"/>
                  <a:gd name="T52" fmla="*/ 46 w 1338"/>
                  <a:gd name="T53" fmla="*/ 0 h 1572"/>
                  <a:gd name="T54" fmla="*/ 41 w 1338"/>
                  <a:gd name="T55" fmla="*/ 0 h 1572"/>
                  <a:gd name="T56" fmla="*/ 34 w 1338"/>
                  <a:gd name="T57" fmla="*/ 0 h 1572"/>
                  <a:gd name="T58" fmla="*/ 28 w 1338"/>
                  <a:gd name="T59" fmla="*/ 0 h 1572"/>
                  <a:gd name="T60" fmla="*/ 22 w 1338"/>
                  <a:gd name="T61" fmla="*/ 0 h 1572"/>
                  <a:gd name="T62" fmla="*/ 15 w 1338"/>
                  <a:gd name="T63" fmla="*/ 0 h 1572"/>
                  <a:gd name="T64" fmla="*/ 8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6" name="Freeform 64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62 w 1176"/>
                  <a:gd name="T1" fmla="*/ 0 h 1383"/>
                  <a:gd name="T2" fmla="*/ 62 w 1176"/>
                  <a:gd name="T3" fmla="*/ 0 h 1383"/>
                  <a:gd name="T4" fmla="*/ 61 w 1176"/>
                  <a:gd name="T5" fmla="*/ 0 h 1383"/>
                  <a:gd name="T6" fmla="*/ 59 w 1176"/>
                  <a:gd name="T7" fmla="*/ 0 h 1383"/>
                  <a:gd name="T8" fmla="*/ 57 w 1176"/>
                  <a:gd name="T9" fmla="*/ 0 h 1383"/>
                  <a:gd name="T10" fmla="*/ 55 w 1176"/>
                  <a:gd name="T11" fmla="*/ 0 h 1383"/>
                  <a:gd name="T12" fmla="*/ 52 w 1176"/>
                  <a:gd name="T13" fmla="*/ 0 h 1383"/>
                  <a:gd name="T14" fmla="*/ 48 w 1176"/>
                  <a:gd name="T15" fmla="*/ 0 h 1383"/>
                  <a:gd name="T16" fmla="*/ 44 w 1176"/>
                  <a:gd name="T17" fmla="*/ 0 h 1383"/>
                  <a:gd name="T18" fmla="*/ 40 w 1176"/>
                  <a:gd name="T19" fmla="*/ 0 h 1383"/>
                  <a:gd name="T20" fmla="*/ 35 w 1176"/>
                  <a:gd name="T21" fmla="*/ 0 h 1383"/>
                  <a:gd name="T22" fmla="*/ 30 w 1176"/>
                  <a:gd name="T23" fmla="*/ 0 h 1383"/>
                  <a:gd name="T24" fmla="*/ 24 w 1176"/>
                  <a:gd name="T25" fmla="*/ 0 h 1383"/>
                  <a:gd name="T26" fmla="*/ 19 w 1176"/>
                  <a:gd name="T27" fmla="*/ 0 h 1383"/>
                  <a:gd name="T28" fmla="*/ 13 w 1176"/>
                  <a:gd name="T29" fmla="*/ 0 h 1383"/>
                  <a:gd name="T30" fmla="*/ 6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7 w 1176"/>
                  <a:gd name="T37" fmla="*/ 0 h 1383"/>
                  <a:gd name="T38" fmla="*/ 13 w 1176"/>
                  <a:gd name="T39" fmla="*/ 0 h 1383"/>
                  <a:gd name="T40" fmla="*/ 20 w 1176"/>
                  <a:gd name="T41" fmla="*/ 0 h 1383"/>
                  <a:gd name="T42" fmla="*/ 27 w 1176"/>
                  <a:gd name="T43" fmla="*/ 0 h 1383"/>
                  <a:gd name="T44" fmla="*/ 32 w 1176"/>
                  <a:gd name="T45" fmla="*/ 0 h 1383"/>
                  <a:gd name="T46" fmla="*/ 38 w 1176"/>
                  <a:gd name="T47" fmla="*/ 0 h 1383"/>
                  <a:gd name="T48" fmla="*/ 43 w 1176"/>
                  <a:gd name="T49" fmla="*/ 0 h 1383"/>
                  <a:gd name="T50" fmla="*/ 48 w 1176"/>
                  <a:gd name="T51" fmla="*/ 0 h 1383"/>
                  <a:gd name="T52" fmla="*/ 52 w 1176"/>
                  <a:gd name="T53" fmla="*/ 0 h 1383"/>
                  <a:gd name="T54" fmla="*/ 56 w 1176"/>
                  <a:gd name="T55" fmla="*/ 0 h 1383"/>
                  <a:gd name="T56" fmla="*/ 59 w 1176"/>
                  <a:gd name="T57" fmla="*/ 0 h 1383"/>
                  <a:gd name="T58" fmla="*/ 62 w 1176"/>
                  <a:gd name="T59" fmla="*/ 0 h 1383"/>
                  <a:gd name="T60" fmla="*/ 64 w 1176"/>
                  <a:gd name="T61" fmla="*/ 0 h 1383"/>
                  <a:gd name="T62" fmla="*/ 66 w 1176"/>
                  <a:gd name="T63" fmla="*/ 0 h 1383"/>
                  <a:gd name="T64" fmla="*/ 68 w 1176"/>
                  <a:gd name="T65" fmla="*/ 0 h 1383"/>
                  <a:gd name="T66" fmla="*/ 68 w 1176"/>
                  <a:gd name="T67" fmla="*/ 0 h 1383"/>
                  <a:gd name="T68" fmla="*/ 62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7" name="Freeform 65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53 w 1011"/>
                  <a:gd name="T1" fmla="*/ 0 h 1223"/>
                  <a:gd name="T2" fmla="*/ 53 w 1011"/>
                  <a:gd name="T3" fmla="*/ 0 h 1223"/>
                  <a:gd name="T4" fmla="*/ 52 w 1011"/>
                  <a:gd name="T5" fmla="*/ 0 h 1223"/>
                  <a:gd name="T6" fmla="*/ 51 w 1011"/>
                  <a:gd name="T7" fmla="*/ 0 h 1223"/>
                  <a:gd name="T8" fmla="*/ 49 w 1011"/>
                  <a:gd name="T9" fmla="*/ 0 h 1223"/>
                  <a:gd name="T10" fmla="*/ 47 w 1011"/>
                  <a:gd name="T11" fmla="*/ 0 h 1223"/>
                  <a:gd name="T12" fmla="*/ 44 w 1011"/>
                  <a:gd name="T13" fmla="*/ 0 h 1223"/>
                  <a:gd name="T14" fmla="*/ 41 w 1011"/>
                  <a:gd name="T15" fmla="*/ 0 h 1223"/>
                  <a:gd name="T16" fmla="*/ 37 w 1011"/>
                  <a:gd name="T17" fmla="*/ 0 h 1223"/>
                  <a:gd name="T18" fmla="*/ 34 w 1011"/>
                  <a:gd name="T19" fmla="*/ 0 h 1223"/>
                  <a:gd name="T20" fmla="*/ 29 w 1011"/>
                  <a:gd name="T21" fmla="*/ 0 h 1223"/>
                  <a:gd name="T22" fmla="*/ 25 w 1011"/>
                  <a:gd name="T23" fmla="*/ 0 h 1223"/>
                  <a:gd name="T24" fmla="*/ 20 w 1011"/>
                  <a:gd name="T25" fmla="*/ 0 h 1223"/>
                  <a:gd name="T26" fmla="*/ 15 w 1011"/>
                  <a:gd name="T27" fmla="*/ 0 h 1223"/>
                  <a:gd name="T28" fmla="*/ 11 w 1011"/>
                  <a:gd name="T29" fmla="*/ 0 h 1223"/>
                  <a:gd name="T30" fmla="*/ 6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6 w 1011"/>
                  <a:gd name="T37" fmla="*/ 0 h 1223"/>
                  <a:gd name="T38" fmla="*/ 12 w 1011"/>
                  <a:gd name="T39" fmla="*/ 0 h 1223"/>
                  <a:gd name="T40" fmla="*/ 18 w 1011"/>
                  <a:gd name="T41" fmla="*/ 0 h 1223"/>
                  <a:gd name="T42" fmla="*/ 23 w 1011"/>
                  <a:gd name="T43" fmla="*/ 0 h 1223"/>
                  <a:gd name="T44" fmla="*/ 28 w 1011"/>
                  <a:gd name="T45" fmla="*/ 0 h 1223"/>
                  <a:gd name="T46" fmla="*/ 33 w 1011"/>
                  <a:gd name="T47" fmla="*/ 0 h 1223"/>
                  <a:gd name="T48" fmla="*/ 37 w 1011"/>
                  <a:gd name="T49" fmla="*/ 0 h 1223"/>
                  <a:gd name="T50" fmla="*/ 41 w 1011"/>
                  <a:gd name="T51" fmla="*/ 0 h 1223"/>
                  <a:gd name="T52" fmla="*/ 45 w 1011"/>
                  <a:gd name="T53" fmla="*/ 0 h 1223"/>
                  <a:gd name="T54" fmla="*/ 48 w 1011"/>
                  <a:gd name="T55" fmla="*/ 0 h 1223"/>
                  <a:gd name="T56" fmla="*/ 52 w 1011"/>
                  <a:gd name="T57" fmla="*/ 0 h 1223"/>
                  <a:gd name="T58" fmla="*/ 54 w 1011"/>
                  <a:gd name="T59" fmla="*/ 0 h 1223"/>
                  <a:gd name="T60" fmla="*/ 55 w 1011"/>
                  <a:gd name="T61" fmla="*/ 0 h 1223"/>
                  <a:gd name="T62" fmla="*/ 57 w 1011"/>
                  <a:gd name="T63" fmla="*/ 0 h 1223"/>
                  <a:gd name="T64" fmla="*/ 58 w 1011"/>
                  <a:gd name="T65" fmla="*/ 0 h 1223"/>
                  <a:gd name="T66" fmla="*/ 58 w 1011"/>
                  <a:gd name="T67" fmla="*/ 0 h 1223"/>
                  <a:gd name="T68" fmla="*/ 53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2378" name="Picture 6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79" name="Picture 6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80" name="Picture 6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81" name="Picture 6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82" name="Freeform 70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8 w 1337"/>
                  <a:gd name="T3" fmla="*/ 0 h 1572"/>
                  <a:gd name="T4" fmla="*/ 15 w 1337"/>
                  <a:gd name="T5" fmla="*/ 0 h 1572"/>
                  <a:gd name="T6" fmla="*/ 23 w 1337"/>
                  <a:gd name="T7" fmla="*/ 0 h 1572"/>
                  <a:gd name="T8" fmla="*/ 30 w 1337"/>
                  <a:gd name="T9" fmla="*/ 0 h 1572"/>
                  <a:gd name="T10" fmla="*/ 37 w 1337"/>
                  <a:gd name="T11" fmla="*/ 0 h 1572"/>
                  <a:gd name="T12" fmla="*/ 43 w 1337"/>
                  <a:gd name="T13" fmla="*/ 0 h 1572"/>
                  <a:gd name="T14" fmla="*/ 50 w 1337"/>
                  <a:gd name="T15" fmla="*/ 0 h 1572"/>
                  <a:gd name="T16" fmla="*/ 55 w 1337"/>
                  <a:gd name="T17" fmla="*/ 0 h 1572"/>
                  <a:gd name="T18" fmla="*/ 60 w 1337"/>
                  <a:gd name="T19" fmla="*/ 0 h 1572"/>
                  <a:gd name="T20" fmla="*/ 65 w 1337"/>
                  <a:gd name="T21" fmla="*/ 0 h 1572"/>
                  <a:gd name="T22" fmla="*/ 68 w 1337"/>
                  <a:gd name="T23" fmla="*/ 0 h 1572"/>
                  <a:gd name="T24" fmla="*/ 71 w 1337"/>
                  <a:gd name="T25" fmla="*/ 0 h 1572"/>
                  <a:gd name="T26" fmla="*/ 74 w 1337"/>
                  <a:gd name="T27" fmla="*/ 0 h 1572"/>
                  <a:gd name="T28" fmla="*/ 76 w 1337"/>
                  <a:gd name="T29" fmla="*/ 0 h 1572"/>
                  <a:gd name="T30" fmla="*/ 78 w 1337"/>
                  <a:gd name="T31" fmla="*/ 0 h 1572"/>
                  <a:gd name="T32" fmla="*/ 78 w 1337"/>
                  <a:gd name="T33" fmla="*/ 0 h 1572"/>
                  <a:gd name="T34" fmla="*/ 73 w 1337"/>
                  <a:gd name="T35" fmla="*/ 0 h 1572"/>
                  <a:gd name="T36" fmla="*/ 72 w 1337"/>
                  <a:gd name="T37" fmla="*/ 0 h 1572"/>
                  <a:gd name="T38" fmla="*/ 71 w 1337"/>
                  <a:gd name="T39" fmla="*/ 0 h 1572"/>
                  <a:gd name="T40" fmla="*/ 69 w 1337"/>
                  <a:gd name="T41" fmla="*/ 0 h 1572"/>
                  <a:gd name="T42" fmla="*/ 67 w 1337"/>
                  <a:gd name="T43" fmla="*/ 0 h 1572"/>
                  <a:gd name="T44" fmla="*/ 64 w 1337"/>
                  <a:gd name="T45" fmla="*/ 0 h 1572"/>
                  <a:gd name="T46" fmla="*/ 60 w 1337"/>
                  <a:gd name="T47" fmla="*/ 0 h 1572"/>
                  <a:gd name="T48" fmla="*/ 56 w 1337"/>
                  <a:gd name="T49" fmla="*/ 0 h 1572"/>
                  <a:gd name="T50" fmla="*/ 51 w 1337"/>
                  <a:gd name="T51" fmla="*/ 0 h 1572"/>
                  <a:gd name="T52" fmla="*/ 46 w 1337"/>
                  <a:gd name="T53" fmla="*/ 0 h 1572"/>
                  <a:gd name="T54" fmla="*/ 41 w 1337"/>
                  <a:gd name="T55" fmla="*/ 0 h 1572"/>
                  <a:gd name="T56" fmla="*/ 35 w 1337"/>
                  <a:gd name="T57" fmla="*/ 0 h 1572"/>
                  <a:gd name="T58" fmla="*/ 28 w 1337"/>
                  <a:gd name="T59" fmla="*/ 0 h 1572"/>
                  <a:gd name="T60" fmla="*/ 22 w 1337"/>
                  <a:gd name="T61" fmla="*/ 0 h 1572"/>
                  <a:gd name="T62" fmla="*/ 15 w 1337"/>
                  <a:gd name="T63" fmla="*/ 0 h 1572"/>
                  <a:gd name="T64" fmla="*/ 8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3" name="Freeform 71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63 w 1176"/>
                  <a:gd name="T1" fmla="*/ 0 h 1382"/>
                  <a:gd name="T2" fmla="*/ 63 w 1176"/>
                  <a:gd name="T3" fmla="*/ 0 h 1382"/>
                  <a:gd name="T4" fmla="*/ 62 w 1176"/>
                  <a:gd name="T5" fmla="*/ 0 h 1382"/>
                  <a:gd name="T6" fmla="*/ 60 w 1176"/>
                  <a:gd name="T7" fmla="*/ 0 h 1382"/>
                  <a:gd name="T8" fmla="*/ 58 w 1176"/>
                  <a:gd name="T9" fmla="*/ 0 h 1382"/>
                  <a:gd name="T10" fmla="*/ 55 w 1176"/>
                  <a:gd name="T11" fmla="*/ 0 h 1382"/>
                  <a:gd name="T12" fmla="*/ 53 w 1176"/>
                  <a:gd name="T13" fmla="*/ 0 h 1382"/>
                  <a:gd name="T14" fmla="*/ 48 w 1176"/>
                  <a:gd name="T15" fmla="*/ 0 h 1382"/>
                  <a:gd name="T16" fmla="*/ 44 w 1176"/>
                  <a:gd name="T17" fmla="*/ 0 h 1382"/>
                  <a:gd name="T18" fmla="*/ 40 w 1176"/>
                  <a:gd name="T19" fmla="*/ 0 h 1382"/>
                  <a:gd name="T20" fmla="*/ 35 w 1176"/>
                  <a:gd name="T21" fmla="*/ 0 h 1382"/>
                  <a:gd name="T22" fmla="*/ 30 w 1176"/>
                  <a:gd name="T23" fmla="*/ 0 h 1382"/>
                  <a:gd name="T24" fmla="*/ 25 w 1176"/>
                  <a:gd name="T25" fmla="*/ 0 h 1382"/>
                  <a:gd name="T26" fmla="*/ 19 w 1176"/>
                  <a:gd name="T27" fmla="*/ 0 h 1382"/>
                  <a:gd name="T28" fmla="*/ 13 w 1176"/>
                  <a:gd name="T29" fmla="*/ 0 h 1382"/>
                  <a:gd name="T30" fmla="*/ 6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7 w 1176"/>
                  <a:gd name="T37" fmla="*/ 0 h 1382"/>
                  <a:gd name="T38" fmla="*/ 14 w 1176"/>
                  <a:gd name="T39" fmla="*/ 0 h 1382"/>
                  <a:gd name="T40" fmla="*/ 20 w 1176"/>
                  <a:gd name="T41" fmla="*/ 0 h 1382"/>
                  <a:gd name="T42" fmla="*/ 27 w 1176"/>
                  <a:gd name="T43" fmla="*/ 0 h 1382"/>
                  <a:gd name="T44" fmla="*/ 33 w 1176"/>
                  <a:gd name="T45" fmla="*/ 0 h 1382"/>
                  <a:gd name="T46" fmla="*/ 39 w 1176"/>
                  <a:gd name="T47" fmla="*/ 0 h 1382"/>
                  <a:gd name="T48" fmla="*/ 43 w 1176"/>
                  <a:gd name="T49" fmla="*/ 0 h 1382"/>
                  <a:gd name="T50" fmla="*/ 48 w 1176"/>
                  <a:gd name="T51" fmla="*/ 0 h 1382"/>
                  <a:gd name="T52" fmla="*/ 53 w 1176"/>
                  <a:gd name="T53" fmla="*/ 0 h 1382"/>
                  <a:gd name="T54" fmla="*/ 57 w 1176"/>
                  <a:gd name="T55" fmla="*/ 0 h 1382"/>
                  <a:gd name="T56" fmla="*/ 60 w 1176"/>
                  <a:gd name="T57" fmla="*/ 0 h 1382"/>
                  <a:gd name="T58" fmla="*/ 63 w 1176"/>
                  <a:gd name="T59" fmla="*/ 0 h 1382"/>
                  <a:gd name="T60" fmla="*/ 64 w 1176"/>
                  <a:gd name="T61" fmla="*/ 0 h 1382"/>
                  <a:gd name="T62" fmla="*/ 67 w 1176"/>
                  <a:gd name="T63" fmla="*/ 0 h 1382"/>
                  <a:gd name="T64" fmla="*/ 68 w 1176"/>
                  <a:gd name="T65" fmla="*/ 0 h 1382"/>
                  <a:gd name="T66" fmla="*/ 68 w 1176"/>
                  <a:gd name="T67" fmla="*/ 0 h 1382"/>
                  <a:gd name="T68" fmla="*/ 63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4" name="Freeform 72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53 w 1014"/>
                  <a:gd name="T1" fmla="*/ 0 h 1193"/>
                  <a:gd name="T2" fmla="*/ 53 w 1014"/>
                  <a:gd name="T3" fmla="*/ 0 h 1193"/>
                  <a:gd name="T4" fmla="*/ 52 w 1014"/>
                  <a:gd name="T5" fmla="*/ 0 h 1193"/>
                  <a:gd name="T6" fmla="*/ 51 w 1014"/>
                  <a:gd name="T7" fmla="*/ 0 h 1193"/>
                  <a:gd name="T8" fmla="*/ 49 w 1014"/>
                  <a:gd name="T9" fmla="*/ 0 h 1193"/>
                  <a:gd name="T10" fmla="*/ 47 w 1014"/>
                  <a:gd name="T11" fmla="*/ 0 h 1193"/>
                  <a:gd name="T12" fmla="*/ 44 w 1014"/>
                  <a:gd name="T13" fmla="*/ 0 h 1193"/>
                  <a:gd name="T14" fmla="*/ 41 w 1014"/>
                  <a:gd name="T15" fmla="*/ 0 h 1193"/>
                  <a:gd name="T16" fmla="*/ 37 w 1014"/>
                  <a:gd name="T17" fmla="*/ 0 h 1193"/>
                  <a:gd name="T18" fmla="*/ 34 w 1014"/>
                  <a:gd name="T19" fmla="*/ 0 h 1193"/>
                  <a:gd name="T20" fmla="*/ 30 w 1014"/>
                  <a:gd name="T21" fmla="*/ 0 h 1193"/>
                  <a:gd name="T22" fmla="*/ 25 w 1014"/>
                  <a:gd name="T23" fmla="*/ 0 h 1193"/>
                  <a:gd name="T24" fmla="*/ 20 w 1014"/>
                  <a:gd name="T25" fmla="*/ 0 h 1193"/>
                  <a:gd name="T26" fmla="*/ 16 w 1014"/>
                  <a:gd name="T27" fmla="*/ 0 h 1193"/>
                  <a:gd name="T28" fmla="*/ 11 w 1014"/>
                  <a:gd name="T29" fmla="*/ 0 h 1193"/>
                  <a:gd name="T30" fmla="*/ 6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6 w 1014"/>
                  <a:gd name="T37" fmla="*/ 0 h 1193"/>
                  <a:gd name="T38" fmla="*/ 12 w 1014"/>
                  <a:gd name="T39" fmla="*/ 0 h 1193"/>
                  <a:gd name="T40" fmla="*/ 18 w 1014"/>
                  <a:gd name="T41" fmla="*/ 0 h 1193"/>
                  <a:gd name="T42" fmla="*/ 23 w 1014"/>
                  <a:gd name="T43" fmla="*/ 0 h 1193"/>
                  <a:gd name="T44" fmla="*/ 28 w 1014"/>
                  <a:gd name="T45" fmla="*/ 0 h 1193"/>
                  <a:gd name="T46" fmla="*/ 33 w 1014"/>
                  <a:gd name="T47" fmla="*/ 0 h 1193"/>
                  <a:gd name="T48" fmla="*/ 37 w 1014"/>
                  <a:gd name="T49" fmla="*/ 0 h 1193"/>
                  <a:gd name="T50" fmla="*/ 41 w 1014"/>
                  <a:gd name="T51" fmla="*/ 0 h 1193"/>
                  <a:gd name="T52" fmla="*/ 45 w 1014"/>
                  <a:gd name="T53" fmla="*/ 0 h 1193"/>
                  <a:gd name="T54" fmla="*/ 48 w 1014"/>
                  <a:gd name="T55" fmla="*/ 0 h 1193"/>
                  <a:gd name="T56" fmla="*/ 52 w 1014"/>
                  <a:gd name="T57" fmla="*/ 0 h 1193"/>
                  <a:gd name="T58" fmla="*/ 54 w 1014"/>
                  <a:gd name="T59" fmla="*/ 0 h 1193"/>
                  <a:gd name="T60" fmla="*/ 56 w 1014"/>
                  <a:gd name="T61" fmla="*/ 0 h 1193"/>
                  <a:gd name="T62" fmla="*/ 57 w 1014"/>
                  <a:gd name="T63" fmla="*/ 0 h 1193"/>
                  <a:gd name="T64" fmla="*/ 58 w 1014"/>
                  <a:gd name="T65" fmla="*/ 0 h 1193"/>
                  <a:gd name="T66" fmla="*/ 59 w 1014"/>
                  <a:gd name="T67" fmla="*/ 0 h 1193"/>
                  <a:gd name="T68" fmla="*/ 53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2385" name="Picture 7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86" name="Picture 7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362" name="Group 32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12363" name="Picture 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64" name="Picture 3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65" name="Picture 3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66" name="Picture 3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67" name="Picture 3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68" name="Picture 3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2294" name="Group 109"/>
          <p:cNvGrpSpPr>
            <a:grpSpLocks/>
          </p:cNvGrpSpPr>
          <p:nvPr/>
        </p:nvGrpSpPr>
        <p:grpSpPr bwMode="auto">
          <a:xfrm>
            <a:off x="22225" y="6121400"/>
            <a:ext cx="1400175" cy="747713"/>
            <a:chOff x="17" y="2256"/>
            <a:chExt cx="1829" cy="2064"/>
          </a:xfrm>
        </p:grpSpPr>
        <p:grpSp>
          <p:nvGrpSpPr>
            <p:cNvPr id="12335" name="Group 110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12343" name="Freeform 111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2 w 1336"/>
                  <a:gd name="T15" fmla="*/ 0 h 1572"/>
                  <a:gd name="T16" fmla="*/ 2 w 1336"/>
                  <a:gd name="T17" fmla="*/ 0 h 1572"/>
                  <a:gd name="T18" fmla="*/ 2 w 1336"/>
                  <a:gd name="T19" fmla="*/ 0 h 1572"/>
                  <a:gd name="T20" fmla="*/ 3 w 1336"/>
                  <a:gd name="T21" fmla="*/ 0 h 1572"/>
                  <a:gd name="T22" fmla="*/ 3 w 1336"/>
                  <a:gd name="T23" fmla="*/ 0 h 1572"/>
                  <a:gd name="T24" fmla="*/ 4 w 1336"/>
                  <a:gd name="T25" fmla="*/ 0 h 1572"/>
                  <a:gd name="T26" fmla="*/ 4 w 1336"/>
                  <a:gd name="T27" fmla="*/ 0 h 1572"/>
                  <a:gd name="T28" fmla="*/ 5 w 1336"/>
                  <a:gd name="T29" fmla="*/ 0 h 1572"/>
                  <a:gd name="T30" fmla="*/ 5 w 1336"/>
                  <a:gd name="T31" fmla="*/ 0 h 1572"/>
                  <a:gd name="T32" fmla="*/ 6 w 1336"/>
                  <a:gd name="T33" fmla="*/ 0 h 1572"/>
                  <a:gd name="T34" fmla="*/ 6 w 1336"/>
                  <a:gd name="T35" fmla="*/ 0 h 1572"/>
                  <a:gd name="T36" fmla="*/ 5 w 1336"/>
                  <a:gd name="T37" fmla="*/ 0 h 1572"/>
                  <a:gd name="T38" fmla="*/ 5 w 1336"/>
                  <a:gd name="T39" fmla="*/ 0 h 1572"/>
                  <a:gd name="T40" fmla="*/ 4 w 1336"/>
                  <a:gd name="T41" fmla="*/ 0 h 1572"/>
                  <a:gd name="T42" fmla="*/ 4 w 1336"/>
                  <a:gd name="T43" fmla="*/ 0 h 1572"/>
                  <a:gd name="T44" fmla="*/ 3 w 1336"/>
                  <a:gd name="T45" fmla="*/ 0 h 1572"/>
                  <a:gd name="T46" fmla="*/ 3 w 1336"/>
                  <a:gd name="T47" fmla="*/ 0 h 1572"/>
                  <a:gd name="T48" fmla="*/ 3 w 1336"/>
                  <a:gd name="T49" fmla="*/ 0 h 1572"/>
                  <a:gd name="T50" fmla="*/ 2 w 1336"/>
                  <a:gd name="T51" fmla="*/ 0 h 1572"/>
                  <a:gd name="T52" fmla="*/ 2 w 1336"/>
                  <a:gd name="T53" fmla="*/ 0 h 1572"/>
                  <a:gd name="T54" fmla="*/ 2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" name="Freeform 112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5 w 1174"/>
                  <a:gd name="T1" fmla="*/ 0 h 1383"/>
                  <a:gd name="T2" fmla="*/ 5 w 1174"/>
                  <a:gd name="T3" fmla="*/ 0 h 1383"/>
                  <a:gd name="T4" fmla="*/ 4 w 1174"/>
                  <a:gd name="T5" fmla="*/ 0 h 1383"/>
                  <a:gd name="T6" fmla="*/ 4 w 1174"/>
                  <a:gd name="T7" fmla="*/ 0 h 1383"/>
                  <a:gd name="T8" fmla="*/ 3 w 1174"/>
                  <a:gd name="T9" fmla="*/ 0 h 1383"/>
                  <a:gd name="T10" fmla="*/ 3 w 1174"/>
                  <a:gd name="T11" fmla="*/ 0 h 1383"/>
                  <a:gd name="T12" fmla="*/ 3 w 1174"/>
                  <a:gd name="T13" fmla="*/ 0 h 1383"/>
                  <a:gd name="T14" fmla="*/ 2 w 1174"/>
                  <a:gd name="T15" fmla="*/ 0 h 1383"/>
                  <a:gd name="T16" fmla="*/ 2 w 1174"/>
                  <a:gd name="T17" fmla="*/ 0 h 1383"/>
                  <a:gd name="T18" fmla="*/ 2 w 1174"/>
                  <a:gd name="T19" fmla="*/ 0 h 1383"/>
                  <a:gd name="T20" fmla="*/ 2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2 w 1174"/>
                  <a:gd name="T49" fmla="*/ 0 h 1383"/>
                  <a:gd name="T50" fmla="*/ 2 w 1174"/>
                  <a:gd name="T51" fmla="*/ 0 h 1383"/>
                  <a:gd name="T52" fmla="*/ 2 w 1174"/>
                  <a:gd name="T53" fmla="*/ 0 h 1383"/>
                  <a:gd name="T54" fmla="*/ 3 w 1174"/>
                  <a:gd name="T55" fmla="*/ 0 h 1383"/>
                  <a:gd name="T56" fmla="*/ 3 w 1174"/>
                  <a:gd name="T57" fmla="*/ 0 h 1383"/>
                  <a:gd name="T58" fmla="*/ 3 w 1174"/>
                  <a:gd name="T59" fmla="*/ 0 h 1383"/>
                  <a:gd name="T60" fmla="*/ 4 w 1174"/>
                  <a:gd name="T61" fmla="*/ 0 h 1383"/>
                  <a:gd name="T62" fmla="*/ 4 w 1174"/>
                  <a:gd name="T63" fmla="*/ 0 h 1383"/>
                  <a:gd name="T64" fmla="*/ 5 w 1174"/>
                  <a:gd name="T65" fmla="*/ 0 h 1383"/>
                  <a:gd name="T66" fmla="*/ 5 w 1174"/>
                  <a:gd name="T67" fmla="*/ 0 h 1383"/>
                  <a:gd name="T68" fmla="*/ 5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5" name="Freeform 113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4 w 1012"/>
                  <a:gd name="T1" fmla="*/ 0 h 1193"/>
                  <a:gd name="T2" fmla="*/ 4 w 1012"/>
                  <a:gd name="T3" fmla="*/ 0 h 1193"/>
                  <a:gd name="T4" fmla="*/ 4 w 1012"/>
                  <a:gd name="T5" fmla="*/ 0 h 1193"/>
                  <a:gd name="T6" fmla="*/ 3 w 1012"/>
                  <a:gd name="T7" fmla="*/ 0 h 1193"/>
                  <a:gd name="T8" fmla="*/ 3 w 1012"/>
                  <a:gd name="T9" fmla="*/ 0 h 1193"/>
                  <a:gd name="T10" fmla="*/ 3 w 1012"/>
                  <a:gd name="T11" fmla="*/ 0 h 1193"/>
                  <a:gd name="T12" fmla="*/ 2 w 1012"/>
                  <a:gd name="T13" fmla="*/ 0 h 1193"/>
                  <a:gd name="T14" fmla="*/ 2 w 1012"/>
                  <a:gd name="T15" fmla="*/ 0 h 1193"/>
                  <a:gd name="T16" fmla="*/ 2 w 1012"/>
                  <a:gd name="T17" fmla="*/ 0 h 1193"/>
                  <a:gd name="T18" fmla="*/ 2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2 w 1012"/>
                  <a:gd name="T51" fmla="*/ 0 h 1193"/>
                  <a:gd name="T52" fmla="*/ 2 w 1012"/>
                  <a:gd name="T53" fmla="*/ 0 h 1193"/>
                  <a:gd name="T54" fmla="*/ 2 w 1012"/>
                  <a:gd name="T55" fmla="*/ 0 h 1193"/>
                  <a:gd name="T56" fmla="*/ 3 w 1012"/>
                  <a:gd name="T57" fmla="*/ 0 h 1193"/>
                  <a:gd name="T58" fmla="*/ 3 w 1012"/>
                  <a:gd name="T59" fmla="*/ 0 h 1193"/>
                  <a:gd name="T60" fmla="*/ 3 w 1012"/>
                  <a:gd name="T61" fmla="*/ 0 h 1193"/>
                  <a:gd name="T62" fmla="*/ 4 w 1012"/>
                  <a:gd name="T63" fmla="*/ 0 h 1193"/>
                  <a:gd name="T64" fmla="*/ 4 w 1012"/>
                  <a:gd name="T65" fmla="*/ 0 h 1193"/>
                  <a:gd name="T66" fmla="*/ 4 w 1012"/>
                  <a:gd name="T67" fmla="*/ 0 h 1193"/>
                  <a:gd name="T68" fmla="*/ 4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6" name="Freeform 114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5 w 1271"/>
                  <a:gd name="T1" fmla="*/ 0 h 1495"/>
                  <a:gd name="T2" fmla="*/ 5 w 1271"/>
                  <a:gd name="T3" fmla="*/ 0 h 1495"/>
                  <a:gd name="T4" fmla="*/ 5 w 1271"/>
                  <a:gd name="T5" fmla="*/ 0 h 1495"/>
                  <a:gd name="T6" fmla="*/ 4 w 1271"/>
                  <a:gd name="T7" fmla="*/ 0 h 1495"/>
                  <a:gd name="T8" fmla="*/ 4 w 1271"/>
                  <a:gd name="T9" fmla="*/ 0 h 1495"/>
                  <a:gd name="T10" fmla="*/ 4 w 1271"/>
                  <a:gd name="T11" fmla="*/ 0 h 1495"/>
                  <a:gd name="T12" fmla="*/ 3 w 1271"/>
                  <a:gd name="T13" fmla="*/ 0 h 1495"/>
                  <a:gd name="T14" fmla="*/ 3 w 1271"/>
                  <a:gd name="T15" fmla="*/ 0 h 1495"/>
                  <a:gd name="T16" fmla="*/ 3 w 1271"/>
                  <a:gd name="T17" fmla="*/ 0 h 1495"/>
                  <a:gd name="T18" fmla="*/ 2 w 1271"/>
                  <a:gd name="T19" fmla="*/ 0 h 1495"/>
                  <a:gd name="T20" fmla="*/ 2 w 1271"/>
                  <a:gd name="T21" fmla="*/ 0 h 1495"/>
                  <a:gd name="T22" fmla="*/ 2 w 1271"/>
                  <a:gd name="T23" fmla="*/ 0 h 1495"/>
                  <a:gd name="T24" fmla="*/ 2 w 1271"/>
                  <a:gd name="T25" fmla="*/ 0 h 1495"/>
                  <a:gd name="T26" fmla="*/ 2 w 1271"/>
                  <a:gd name="T27" fmla="*/ 0 h 1495"/>
                  <a:gd name="T28" fmla="*/ 2 w 1271"/>
                  <a:gd name="T29" fmla="*/ 0 h 1495"/>
                  <a:gd name="T30" fmla="*/ 2 w 1271"/>
                  <a:gd name="T31" fmla="*/ 0 h 1495"/>
                  <a:gd name="T32" fmla="*/ 2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2 w 1271"/>
                  <a:gd name="T49" fmla="*/ 0 h 1495"/>
                  <a:gd name="T50" fmla="*/ 2 w 1271"/>
                  <a:gd name="T51" fmla="*/ 0 h 1495"/>
                  <a:gd name="T52" fmla="*/ 2 w 1271"/>
                  <a:gd name="T53" fmla="*/ 0 h 1495"/>
                  <a:gd name="T54" fmla="*/ 3 w 1271"/>
                  <a:gd name="T55" fmla="*/ 0 h 1495"/>
                  <a:gd name="T56" fmla="*/ 3 w 1271"/>
                  <a:gd name="T57" fmla="*/ 0 h 1495"/>
                  <a:gd name="T58" fmla="*/ 4 w 1271"/>
                  <a:gd name="T59" fmla="*/ 0 h 1495"/>
                  <a:gd name="T60" fmla="*/ 4 w 1271"/>
                  <a:gd name="T61" fmla="*/ 0 h 1495"/>
                  <a:gd name="T62" fmla="*/ 4 w 1271"/>
                  <a:gd name="T63" fmla="*/ 0 h 1495"/>
                  <a:gd name="T64" fmla="*/ 5 w 1271"/>
                  <a:gd name="T65" fmla="*/ 0 h 1495"/>
                  <a:gd name="T66" fmla="*/ 5 w 1271"/>
                  <a:gd name="T67" fmla="*/ 0 h 1495"/>
                  <a:gd name="T68" fmla="*/ 5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7" name="Freeform 115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2 w 1337"/>
                  <a:gd name="T15" fmla="*/ 0 h 1572"/>
                  <a:gd name="T16" fmla="*/ 2 w 1337"/>
                  <a:gd name="T17" fmla="*/ 0 h 1572"/>
                  <a:gd name="T18" fmla="*/ 2 w 1337"/>
                  <a:gd name="T19" fmla="*/ 0 h 1572"/>
                  <a:gd name="T20" fmla="*/ 3 w 1337"/>
                  <a:gd name="T21" fmla="*/ 0 h 1572"/>
                  <a:gd name="T22" fmla="*/ 3 w 1337"/>
                  <a:gd name="T23" fmla="*/ 0 h 1572"/>
                  <a:gd name="T24" fmla="*/ 4 w 1337"/>
                  <a:gd name="T25" fmla="*/ 0 h 1572"/>
                  <a:gd name="T26" fmla="*/ 4 w 1337"/>
                  <a:gd name="T27" fmla="*/ 0 h 1572"/>
                  <a:gd name="T28" fmla="*/ 5 w 1337"/>
                  <a:gd name="T29" fmla="*/ 0 h 1572"/>
                  <a:gd name="T30" fmla="*/ 5 w 1337"/>
                  <a:gd name="T31" fmla="*/ 0 h 1572"/>
                  <a:gd name="T32" fmla="*/ 6 w 1337"/>
                  <a:gd name="T33" fmla="*/ 0 h 1572"/>
                  <a:gd name="T34" fmla="*/ 6 w 1337"/>
                  <a:gd name="T35" fmla="*/ 0 h 1572"/>
                  <a:gd name="T36" fmla="*/ 5 w 1337"/>
                  <a:gd name="T37" fmla="*/ 0 h 1572"/>
                  <a:gd name="T38" fmla="*/ 5 w 1337"/>
                  <a:gd name="T39" fmla="*/ 0 h 1572"/>
                  <a:gd name="T40" fmla="*/ 4 w 1337"/>
                  <a:gd name="T41" fmla="*/ 0 h 1572"/>
                  <a:gd name="T42" fmla="*/ 4 w 1337"/>
                  <a:gd name="T43" fmla="*/ 0 h 1572"/>
                  <a:gd name="T44" fmla="*/ 3 w 1337"/>
                  <a:gd name="T45" fmla="*/ 0 h 1572"/>
                  <a:gd name="T46" fmla="*/ 3 w 1337"/>
                  <a:gd name="T47" fmla="*/ 0 h 1572"/>
                  <a:gd name="T48" fmla="*/ 3 w 1337"/>
                  <a:gd name="T49" fmla="*/ 0 h 1572"/>
                  <a:gd name="T50" fmla="*/ 2 w 1337"/>
                  <a:gd name="T51" fmla="*/ 0 h 1572"/>
                  <a:gd name="T52" fmla="*/ 2 w 1337"/>
                  <a:gd name="T53" fmla="*/ 0 h 1572"/>
                  <a:gd name="T54" fmla="*/ 2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8" name="Freeform 116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56 w 1272"/>
                  <a:gd name="T1" fmla="*/ 0 h 1495"/>
                  <a:gd name="T2" fmla="*/ 56 w 1272"/>
                  <a:gd name="T3" fmla="*/ 0 h 1495"/>
                  <a:gd name="T4" fmla="*/ 55 w 1272"/>
                  <a:gd name="T5" fmla="*/ 0 h 1495"/>
                  <a:gd name="T6" fmla="*/ 54 w 1272"/>
                  <a:gd name="T7" fmla="*/ 0 h 1495"/>
                  <a:gd name="T8" fmla="*/ 52 w 1272"/>
                  <a:gd name="T9" fmla="*/ 0 h 1495"/>
                  <a:gd name="T10" fmla="*/ 50 w 1272"/>
                  <a:gd name="T11" fmla="*/ 0 h 1495"/>
                  <a:gd name="T12" fmla="*/ 47 w 1272"/>
                  <a:gd name="T13" fmla="*/ 0 h 1495"/>
                  <a:gd name="T14" fmla="*/ 43 w 1272"/>
                  <a:gd name="T15" fmla="*/ 0 h 1495"/>
                  <a:gd name="T16" fmla="*/ 40 w 1272"/>
                  <a:gd name="T17" fmla="*/ 0 h 1495"/>
                  <a:gd name="T18" fmla="*/ 36 w 1272"/>
                  <a:gd name="T19" fmla="*/ 0 h 1495"/>
                  <a:gd name="T20" fmla="*/ 31 w 1272"/>
                  <a:gd name="T21" fmla="*/ 0 h 1495"/>
                  <a:gd name="T22" fmla="*/ 27 w 1272"/>
                  <a:gd name="T23" fmla="*/ 0 h 1495"/>
                  <a:gd name="T24" fmla="*/ 22 w 1272"/>
                  <a:gd name="T25" fmla="*/ 0 h 1495"/>
                  <a:gd name="T26" fmla="*/ 17 w 1272"/>
                  <a:gd name="T27" fmla="*/ 0 h 1495"/>
                  <a:gd name="T28" fmla="*/ 12 w 1272"/>
                  <a:gd name="T29" fmla="*/ 0 h 1495"/>
                  <a:gd name="T30" fmla="*/ 6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7 w 1272"/>
                  <a:gd name="T37" fmla="*/ 0 h 1495"/>
                  <a:gd name="T38" fmla="*/ 15 w 1272"/>
                  <a:gd name="T39" fmla="*/ 0 h 1495"/>
                  <a:gd name="T40" fmla="*/ 22 w 1272"/>
                  <a:gd name="T41" fmla="*/ 0 h 1495"/>
                  <a:gd name="T42" fmla="*/ 28 w 1272"/>
                  <a:gd name="T43" fmla="*/ 0 h 1495"/>
                  <a:gd name="T44" fmla="*/ 35 w 1272"/>
                  <a:gd name="T45" fmla="*/ 0 h 1495"/>
                  <a:gd name="T46" fmla="*/ 41 w 1272"/>
                  <a:gd name="T47" fmla="*/ 0 h 1495"/>
                  <a:gd name="T48" fmla="*/ 46 w 1272"/>
                  <a:gd name="T49" fmla="*/ 0 h 1495"/>
                  <a:gd name="T50" fmla="*/ 51 w 1272"/>
                  <a:gd name="T51" fmla="*/ 0 h 1495"/>
                  <a:gd name="T52" fmla="*/ 56 w 1272"/>
                  <a:gd name="T53" fmla="*/ 0 h 1495"/>
                  <a:gd name="T54" fmla="*/ 60 w 1272"/>
                  <a:gd name="T55" fmla="*/ 0 h 1495"/>
                  <a:gd name="T56" fmla="*/ 64 w 1272"/>
                  <a:gd name="T57" fmla="*/ 0 h 1495"/>
                  <a:gd name="T58" fmla="*/ 67 w 1272"/>
                  <a:gd name="T59" fmla="*/ 0 h 1495"/>
                  <a:gd name="T60" fmla="*/ 69 w 1272"/>
                  <a:gd name="T61" fmla="*/ 0 h 1495"/>
                  <a:gd name="T62" fmla="*/ 71 w 1272"/>
                  <a:gd name="T63" fmla="*/ 0 h 1495"/>
                  <a:gd name="T64" fmla="*/ 72 w 1272"/>
                  <a:gd name="T65" fmla="*/ 0 h 1495"/>
                  <a:gd name="T66" fmla="*/ 72 w 1272"/>
                  <a:gd name="T67" fmla="*/ 0 h 1495"/>
                  <a:gd name="T68" fmla="*/ 56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9" name="Freeform 117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8 w 1338"/>
                  <a:gd name="T3" fmla="*/ 0 h 1572"/>
                  <a:gd name="T4" fmla="*/ 15 w 1338"/>
                  <a:gd name="T5" fmla="*/ 0 h 1572"/>
                  <a:gd name="T6" fmla="*/ 23 w 1338"/>
                  <a:gd name="T7" fmla="*/ 0 h 1572"/>
                  <a:gd name="T8" fmla="*/ 30 w 1338"/>
                  <a:gd name="T9" fmla="*/ 0 h 1572"/>
                  <a:gd name="T10" fmla="*/ 37 w 1338"/>
                  <a:gd name="T11" fmla="*/ 0 h 1572"/>
                  <a:gd name="T12" fmla="*/ 43 w 1338"/>
                  <a:gd name="T13" fmla="*/ 0 h 1572"/>
                  <a:gd name="T14" fmla="*/ 49 w 1338"/>
                  <a:gd name="T15" fmla="*/ 0 h 1572"/>
                  <a:gd name="T16" fmla="*/ 55 w 1338"/>
                  <a:gd name="T17" fmla="*/ 0 h 1572"/>
                  <a:gd name="T18" fmla="*/ 60 w 1338"/>
                  <a:gd name="T19" fmla="*/ 0 h 1572"/>
                  <a:gd name="T20" fmla="*/ 64 w 1338"/>
                  <a:gd name="T21" fmla="*/ 0 h 1572"/>
                  <a:gd name="T22" fmla="*/ 68 w 1338"/>
                  <a:gd name="T23" fmla="*/ 0 h 1572"/>
                  <a:gd name="T24" fmla="*/ 71 w 1338"/>
                  <a:gd name="T25" fmla="*/ 0 h 1572"/>
                  <a:gd name="T26" fmla="*/ 74 w 1338"/>
                  <a:gd name="T27" fmla="*/ 0 h 1572"/>
                  <a:gd name="T28" fmla="*/ 76 w 1338"/>
                  <a:gd name="T29" fmla="*/ 0 h 1572"/>
                  <a:gd name="T30" fmla="*/ 77 w 1338"/>
                  <a:gd name="T31" fmla="*/ 0 h 1572"/>
                  <a:gd name="T32" fmla="*/ 78 w 1338"/>
                  <a:gd name="T33" fmla="*/ 0 h 1572"/>
                  <a:gd name="T34" fmla="*/ 72 w 1338"/>
                  <a:gd name="T35" fmla="*/ 0 h 1572"/>
                  <a:gd name="T36" fmla="*/ 71 w 1338"/>
                  <a:gd name="T37" fmla="*/ 0 h 1572"/>
                  <a:gd name="T38" fmla="*/ 71 w 1338"/>
                  <a:gd name="T39" fmla="*/ 0 h 1572"/>
                  <a:gd name="T40" fmla="*/ 69 w 1338"/>
                  <a:gd name="T41" fmla="*/ 0 h 1572"/>
                  <a:gd name="T42" fmla="*/ 67 w 1338"/>
                  <a:gd name="T43" fmla="*/ 0 h 1572"/>
                  <a:gd name="T44" fmla="*/ 63 w 1338"/>
                  <a:gd name="T45" fmla="*/ 0 h 1572"/>
                  <a:gd name="T46" fmla="*/ 60 w 1338"/>
                  <a:gd name="T47" fmla="*/ 0 h 1572"/>
                  <a:gd name="T48" fmla="*/ 55 w 1338"/>
                  <a:gd name="T49" fmla="*/ 0 h 1572"/>
                  <a:gd name="T50" fmla="*/ 51 w 1338"/>
                  <a:gd name="T51" fmla="*/ 0 h 1572"/>
                  <a:gd name="T52" fmla="*/ 46 w 1338"/>
                  <a:gd name="T53" fmla="*/ 0 h 1572"/>
                  <a:gd name="T54" fmla="*/ 41 w 1338"/>
                  <a:gd name="T55" fmla="*/ 0 h 1572"/>
                  <a:gd name="T56" fmla="*/ 34 w 1338"/>
                  <a:gd name="T57" fmla="*/ 0 h 1572"/>
                  <a:gd name="T58" fmla="*/ 28 w 1338"/>
                  <a:gd name="T59" fmla="*/ 0 h 1572"/>
                  <a:gd name="T60" fmla="*/ 22 w 1338"/>
                  <a:gd name="T61" fmla="*/ 0 h 1572"/>
                  <a:gd name="T62" fmla="*/ 15 w 1338"/>
                  <a:gd name="T63" fmla="*/ 0 h 1572"/>
                  <a:gd name="T64" fmla="*/ 8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0" name="Freeform 118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62 w 1176"/>
                  <a:gd name="T1" fmla="*/ 0 h 1383"/>
                  <a:gd name="T2" fmla="*/ 62 w 1176"/>
                  <a:gd name="T3" fmla="*/ 0 h 1383"/>
                  <a:gd name="T4" fmla="*/ 61 w 1176"/>
                  <a:gd name="T5" fmla="*/ 0 h 1383"/>
                  <a:gd name="T6" fmla="*/ 59 w 1176"/>
                  <a:gd name="T7" fmla="*/ 0 h 1383"/>
                  <a:gd name="T8" fmla="*/ 57 w 1176"/>
                  <a:gd name="T9" fmla="*/ 0 h 1383"/>
                  <a:gd name="T10" fmla="*/ 55 w 1176"/>
                  <a:gd name="T11" fmla="*/ 0 h 1383"/>
                  <a:gd name="T12" fmla="*/ 52 w 1176"/>
                  <a:gd name="T13" fmla="*/ 0 h 1383"/>
                  <a:gd name="T14" fmla="*/ 48 w 1176"/>
                  <a:gd name="T15" fmla="*/ 0 h 1383"/>
                  <a:gd name="T16" fmla="*/ 44 w 1176"/>
                  <a:gd name="T17" fmla="*/ 0 h 1383"/>
                  <a:gd name="T18" fmla="*/ 40 w 1176"/>
                  <a:gd name="T19" fmla="*/ 0 h 1383"/>
                  <a:gd name="T20" fmla="*/ 35 w 1176"/>
                  <a:gd name="T21" fmla="*/ 0 h 1383"/>
                  <a:gd name="T22" fmla="*/ 30 w 1176"/>
                  <a:gd name="T23" fmla="*/ 0 h 1383"/>
                  <a:gd name="T24" fmla="*/ 24 w 1176"/>
                  <a:gd name="T25" fmla="*/ 0 h 1383"/>
                  <a:gd name="T26" fmla="*/ 19 w 1176"/>
                  <a:gd name="T27" fmla="*/ 0 h 1383"/>
                  <a:gd name="T28" fmla="*/ 13 w 1176"/>
                  <a:gd name="T29" fmla="*/ 0 h 1383"/>
                  <a:gd name="T30" fmla="*/ 6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7 w 1176"/>
                  <a:gd name="T37" fmla="*/ 0 h 1383"/>
                  <a:gd name="T38" fmla="*/ 13 w 1176"/>
                  <a:gd name="T39" fmla="*/ 0 h 1383"/>
                  <a:gd name="T40" fmla="*/ 20 w 1176"/>
                  <a:gd name="T41" fmla="*/ 0 h 1383"/>
                  <a:gd name="T42" fmla="*/ 27 w 1176"/>
                  <a:gd name="T43" fmla="*/ 0 h 1383"/>
                  <a:gd name="T44" fmla="*/ 32 w 1176"/>
                  <a:gd name="T45" fmla="*/ 0 h 1383"/>
                  <a:gd name="T46" fmla="*/ 38 w 1176"/>
                  <a:gd name="T47" fmla="*/ 0 h 1383"/>
                  <a:gd name="T48" fmla="*/ 43 w 1176"/>
                  <a:gd name="T49" fmla="*/ 0 h 1383"/>
                  <a:gd name="T50" fmla="*/ 48 w 1176"/>
                  <a:gd name="T51" fmla="*/ 0 h 1383"/>
                  <a:gd name="T52" fmla="*/ 52 w 1176"/>
                  <a:gd name="T53" fmla="*/ 0 h 1383"/>
                  <a:gd name="T54" fmla="*/ 56 w 1176"/>
                  <a:gd name="T55" fmla="*/ 0 h 1383"/>
                  <a:gd name="T56" fmla="*/ 59 w 1176"/>
                  <a:gd name="T57" fmla="*/ 0 h 1383"/>
                  <a:gd name="T58" fmla="*/ 62 w 1176"/>
                  <a:gd name="T59" fmla="*/ 0 h 1383"/>
                  <a:gd name="T60" fmla="*/ 64 w 1176"/>
                  <a:gd name="T61" fmla="*/ 0 h 1383"/>
                  <a:gd name="T62" fmla="*/ 66 w 1176"/>
                  <a:gd name="T63" fmla="*/ 0 h 1383"/>
                  <a:gd name="T64" fmla="*/ 68 w 1176"/>
                  <a:gd name="T65" fmla="*/ 0 h 1383"/>
                  <a:gd name="T66" fmla="*/ 68 w 1176"/>
                  <a:gd name="T67" fmla="*/ 0 h 1383"/>
                  <a:gd name="T68" fmla="*/ 62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1" name="Freeform 119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53 w 1011"/>
                  <a:gd name="T1" fmla="*/ 0 h 1223"/>
                  <a:gd name="T2" fmla="*/ 53 w 1011"/>
                  <a:gd name="T3" fmla="*/ 0 h 1223"/>
                  <a:gd name="T4" fmla="*/ 52 w 1011"/>
                  <a:gd name="T5" fmla="*/ 0 h 1223"/>
                  <a:gd name="T6" fmla="*/ 51 w 1011"/>
                  <a:gd name="T7" fmla="*/ 0 h 1223"/>
                  <a:gd name="T8" fmla="*/ 49 w 1011"/>
                  <a:gd name="T9" fmla="*/ 0 h 1223"/>
                  <a:gd name="T10" fmla="*/ 47 w 1011"/>
                  <a:gd name="T11" fmla="*/ 0 h 1223"/>
                  <a:gd name="T12" fmla="*/ 44 w 1011"/>
                  <a:gd name="T13" fmla="*/ 0 h 1223"/>
                  <a:gd name="T14" fmla="*/ 41 w 1011"/>
                  <a:gd name="T15" fmla="*/ 0 h 1223"/>
                  <a:gd name="T16" fmla="*/ 37 w 1011"/>
                  <a:gd name="T17" fmla="*/ 0 h 1223"/>
                  <a:gd name="T18" fmla="*/ 34 w 1011"/>
                  <a:gd name="T19" fmla="*/ 0 h 1223"/>
                  <a:gd name="T20" fmla="*/ 29 w 1011"/>
                  <a:gd name="T21" fmla="*/ 0 h 1223"/>
                  <a:gd name="T22" fmla="*/ 25 w 1011"/>
                  <a:gd name="T23" fmla="*/ 0 h 1223"/>
                  <a:gd name="T24" fmla="*/ 20 w 1011"/>
                  <a:gd name="T25" fmla="*/ 0 h 1223"/>
                  <a:gd name="T26" fmla="*/ 15 w 1011"/>
                  <a:gd name="T27" fmla="*/ 0 h 1223"/>
                  <a:gd name="T28" fmla="*/ 11 w 1011"/>
                  <a:gd name="T29" fmla="*/ 0 h 1223"/>
                  <a:gd name="T30" fmla="*/ 6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6 w 1011"/>
                  <a:gd name="T37" fmla="*/ 0 h 1223"/>
                  <a:gd name="T38" fmla="*/ 12 w 1011"/>
                  <a:gd name="T39" fmla="*/ 0 h 1223"/>
                  <a:gd name="T40" fmla="*/ 18 w 1011"/>
                  <a:gd name="T41" fmla="*/ 0 h 1223"/>
                  <a:gd name="T42" fmla="*/ 23 w 1011"/>
                  <a:gd name="T43" fmla="*/ 0 h 1223"/>
                  <a:gd name="T44" fmla="*/ 28 w 1011"/>
                  <a:gd name="T45" fmla="*/ 0 h 1223"/>
                  <a:gd name="T46" fmla="*/ 33 w 1011"/>
                  <a:gd name="T47" fmla="*/ 0 h 1223"/>
                  <a:gd name="T48" fmla="*/ 37 w 1011"/>
                  <a:gd name="T49" fmla="*/ 0 h 1223"/>
                  <a:gd name="T50" fmla="*/ 41 w 1011"/>
                  <a:gd name="T51" fmla="*/ 0 h 1223"/>
                  <a:gd name="T52" fmla="*/ 45 w 1011"/>
                  <a:gd name="T53" fmla="*/ 0 h 1223"/>
                  <a:gd name="T54" fmla="*/ 48 w 1011"/>
                  <a:gd name="T55" fmla="*/ 0 h 1223"/>
                  <a:gd name="T56" fmla="*/ 52 w 1011"/>
                  <a:gd name="T57" fmla="*/ 0 h 1223"/>
                  <a:gd name="T58" fmla="*/ 54 w 1011"/>
                  <a:gd name="T59" fmla="*/ 0 h 1223"/>
                  <a:gd name="T60" fmla="*/ 55 w 1011"/>
                  <a:gd name="T61" fmla="*/ 0 h 1223"/>
                  <a:gd name="T62" fmla="*/ 57 w 1011"/>
                  <a:gd name="T63" fmla="*/ 0 h 1223"/>
                  <a:gd name="T64" fmla="*/ 58 w 1011"/>
                  <a:gd name="T65" fmla="*/ 0 h 1223"/>
                  <a:gd name="T66" fmla="*/ 58 w 1011"/>
                  <a:gd name="T67" fmla="*/ 0 h 1223"/>
                  <a:gd name="T68" fmla="*/ 53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2352" name="Picture 12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53" name="Picture 12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54" name="Picture 12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55" name="Picture 12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56" name="Freeform 124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8 w 1337"/>
                  <a:gd name="T3" fmla="*/ 0 h 1572"/>
                  <a:gd name="T4" fmla="*/ 15 w 1337"/>
                  <a:gd name="T5" fmla="*/ 0 h 1572"/>
                  <a:gd name="T6" fmla="*/ 23 w 1337"/>
                  <a:gd name="T7" fmla="*/ 0 h 1572"/>
                  <a:gd name="T8" fmla="*/ 30 w 1337"/>
                  <a:gd name="T9" fmla="*/ 0 h 1572"/>
                  <a:gd name="T10" fmla="*/ 37 w 1337"/>
                  <a:gd name="T11" fmla="*/ 0 h 1572"/>
                  <a:gd name="T12" fmla="*/ 43 w 1337"/>
                  <a:gd name="T13" fmla="*/ 0 h 1572"/>
                  <a:gd name="T14" fmla="*/ 50 w 1337"/>
                  <a:gd name="T15" fmla="*/ 0 h 1572"/>
                  <a:gd name="T16" fmla="*/ 55 w 1337"/>
                  <a:gd name="T17" fmla="*/ 0 h 1572"/>
                  <a:gd name="T18" fmla="*/ 60 w 1337"/>
                  <a:gd name="T19" fmla="*/ 0 h 1572"/>
                  <a:gd name="T20" fmla="*/ 65 w 1337"/>
                  <a:gd name="T21" fmla="*/ 0 h 1572"/>
                  <a:gd name="T22" fmla="*/ 68 w 1337"/>
                  <a:gd name="T23" fmla="*/ 0 h 1572"/>
                  <a:gd name="T24" fmla="*/ 71 w 1337"/>
                  <a:gd name="T25" fmla="*/ 0 h 1572"/>
                  <a:gd name="T26" fmla="*/ 74 w 1337"/>
                  <a:gd name="T27" fmla="*/ 0 h 1572"/>
                  <a:gd name="T28" fmla="*/ 76 w 1337"/>
                  <a:gd name="T29" fmla="*/ 0 h 1572"/>
                  <a:gd name="T30" fmla="*/ 78 w 1337"/>
                  <a:gd name="T31" fmla="*/ 0 h 1572"/>
                  <a:gd name="T32" fmla="*/ 78 w 1337"/>
                  <a:gd name="T33" fmla="*/ 0 h 1572"/>
                  <a:gd name="T34" fmla="*/ 73 w 1337"/>
                  <a:gd name="T35" fmla="*/ 0 h 1572"/>
                  <a:gd name="T36" fmla="*/ 72 w 1337"/>
                  <a:gd name="T37" fmla="*/ 0 h 1572"/>
                  <a:gd name="T38" fmla="*/ 71 w 1337"/>
                  <a:gd name="T39" fmla="*/ 0 h 1572"/>
                  <a:gd name="T40" fmla="*/ 69 w 1337"/>
                  <a:gd name="T41" fmla="*/ 0 h 1572"/>
                  <a:gd name="T42" fmla="*/ 67 w 1337"/>
                  <a:gd name="T43" fmla="*/ 0 h 1572"/>
                  <a:gd name="T44" fmla="*/ 64 w 1337"/>
                  <a:gd name="T45" fmla="*/ 0 h 1572"/>
                  <a:gd name="T46" fmla="*/ 60 w 1337"/>
                  <a:gd name="T47" fmla="*/ 0 h 1572"/>
                  <a:gd name="T48" fmla="*/ 56 w 1337"/>
                  <a:gd name="T49" fmla="*/ 0 h 1572"/>
                  <a:gd name="T50" fmla="*/ 51 w 1337"/>
                  <a:gd name="T51" fmla="*/ 0 h 1572"/>
                  <a:gd name="T52" fmla="*/ 46 w 1337"/>
                  <a:gd name="T53" fmla="*/ 0 h 1572"/>
                  <a:gd name="T54" fmla="*/ 41 w 1337"/>
                  <a:gd name="T55" fmla="*/ 0 h 1572"/>
                  <a:gd name="T56" fmla="*/ 35 w 1337"/>
                  <a:gd name="T57" fmla="*/ 0 h 1572"/>
                  <a:gd name="T58" fmla="*/ 28 w 1337"/>
                  <a:gd name="T59" fmla="*/ 0 h 1572"/>
                  <a:gd name="T60" fmla="*/ 22 w 1337"/>
                  <a:gd name="T61" fmla="*/ 0 h 1572"/>
                  <a:gd name="T62" fmla="*/ 15 w 1337"/>
                  <a:gd name="T63" fmla="*/ 0 h 1572"/>
                  <a:gd name="T64" fmla="*/ 8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7" name="Freeform 125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63 w 1176"/>
                  <a:gd name="T1" fmla="*/ 0 h 1382"/>
                  <a:gd name="T2" fmla="*/ 63 w 1176"/>
                  <a:gd name="T3" fmla="*/ 0 h 1382"/>
                  <a:gd name="T4" fmla="*/ 62 w 1176"/>
                  <a:gd name="T5" fmla="*/ 0 h 1382"/>
                  <a:gd name="T6" fmla="*/ 60 w 1176"/>
                  <a:gd name="T7" fmla="*/ 0 h 1382"/>
                  <a:gd name="T8" fmla="*/ 58 w 1176"/>
                  <a:gd name="T9" fmla="*/ 0 h 1382"/>
                  <a:gd name="T10" fmla="*/ 55 w 1176"/>
                  <a:gd name="T11" fmla="*/ 0 h 1382"/>
                  <a:gd name="T12" fmla="*/ 53 w 1176"/>
                  <a:gd name="T13" fmla="*/ 0 h 1382"/>
                  <a:gd name="T14" fmla="*/ 48 w 1176"/>
                  <a:gd name="T15" fmla="*/ 0 h 1382"/>
                  <a:gd name="T16" fmla="*/ 44 w 1176"/>
                  <a:gd name="T17" fmla="*/ 0 h 1382"/>
                  <a:gd name="T18" fmla="*/ 40 w 1176"/>
                  <a:gd name="T19" fmla="*/ 0 h 1382"/>
                  <a:gd name="T20" fmla="*/ 35 w 1176"/>
                  <a:gd name="T21" fmla="*/ 0 h 1382"/>
                  <a:gd name="T22" fmla="*/ 30 w 1176"/>
                  <a:gd name="T23" fmla="*/ 0 h 1382"/>
                  <a:gd name="T24" fmla="*/ 25 w 1176"/>
                  <a:gd name="T25" fmla="*/ 0 h 1382"/>
                  <a:gd name="T26" fmla="*/ 19 w 1176"/>
                  <a:gd name="T27" fmla="*/ 0 h 1382"/>
                  <a:gd name="T28" fmla="*/ 13 w 1176"/>
                  <a:gd name="T29" fmla="*/ 0 h 1382"/>
                  <a:gd name="T30" fmla="*/ 6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7 w 1176"/>
                  <a:gd name="T37" fmla="*/ 0 h 1382"/>
                  <a:gd name="T38" fmla="*/ 14 w 1176"/>
                  <a:gd name="T39" fmla="*/ 0 h 1382"/>
                  <a:gd name="T40" fmla="*/ 20 w 1176"/>
                  <a:gd name="T41" fmla="*/ 0 h 1382"/>
                  <a:gd name="T42" fmla="*/ 27 w 1176"/>
                  <a:gd name="T43" fmla="*/ 0 h 1382"/>
                  <a:gd name="T44" fmla="*/ 33 w 1176"/>
                  <a:gd name="T45" fmla="*/ 0 h 1382"/>
                  <a:gd name="T46" fmla="*/ 39 w 1176"/>
                  <a:gd name="T47" fmla="*/ 0 h 1382"/>
                  <a:gd name="T48" fmla="*/ 43 w 1176"/>
                  <a:gd name="T49" fmla="*/ 0 h 1382"/>
                  <a:gd name="T50" fmla="*/ 48 w 1176"/>
                  <a:gd name="T51" fmla="*/ 0 h 1382"/>
                  <a:gd name="T52" fmla="*/ 53 w 1176"/>
                  <a:gd name="T53" fmla="*/ 0 h 1382"/>
                  <a:gd name="T54" fmla="*/ 57 w 1176"/>
                  <a:gd name="T55" fmla="*/ 0 h 1382"/>
                  <a:gd name="T56" fmla="*/ 60 w 1176"/>
                  <a:gd name="T57" fmla="*/ 0 h 1382"/>
                  <a:gd name="T58" fmla="*/ 63 w 1176"/>
                  <a:gd name="T59" fmla="*/ 0 h 1382"/>
                  <a:gd name="T60" fmla="*/ 64 w 1176"/>
                  <a:gd name="T61" fmla="*/ 0 h 1382"/>
                  <a:gd name="T62" fmla="*/ 67 w 1176"/>
                  <a:gd name="T63" fmla="*/ 0 h 1382"/>
                  <a:gd name="T64" fmla="*/ 68 w 1176"/>
                  <a:gd name="T65" fmla="*/ 0 h 1382"/>
                  <a:gd name="T66" fmla="*/ 68 w 1176"/>
                  <a:gd name="T67" fmla="*/ 0 h 1382"/>
                  <a:gd name="T68" fmla="*/ 63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8" name="Freeform 126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53 w 1014"/>
                  <a:gd name="T1" fmla="*/ 0 h 1193"/>
                  <a:gd name="T2" fmla="*/ 53 w 1014"/>
                  <a:gd name="T3" fmla="*/ 0 h 1193"/>
                  <a:gd name="T4" fmla="*/ 52 w 1014"/>
                  <a:gd name="T5" fmla="*/ 0 h 1193"/>
                  <a:gd name="T6" fmla="*/ 51 w 1014"/>
                  <a:gd name="T7" fmla="*/ 0 h 1193"/>
                  <a:gd name="T8" fmla="*/ 49 w 1014"/>
                  <a:gd name="T9" fmla="*/ 0 h 1193"/>
                  <a:gd name="T10" fmla="*/ 47 w 1014"/>
                  <a:gd name="T11" fmla="*/ 0 h 1193"/>
                  <a:gd name="T12" fmla="*/ 44 w 1014"/>
                  <a:gd name="T13" fmla="*/ 0 h 1193"/>
                  <a:gd name="T14" fmla="*/ 41 w 1014"/>
                  <a:gd name="T15" fmla="*/ 0 h 1193"/>
                  <a:gd name="T16" fmla="*/ 37 w 1014"/>
                  <a:gd name="T17" fmla="*/ 0 h 1193"/>
                  <a:gd name="T18" fmla="*/ 34 w 1014"/>
                  <a:gd name="T19" fmla="*/ 0 h 1193"/>
                  <a:gd name="T20" fmla="*/ 30 w 1014"/>
                  <a:gd name="T21" fmla="*/ 0 h 1193"/>
                  <a:gd name="T22" fmla="*/ 25 w 1014"/>
                  <a:gd name="T23" fmla="*/ 0 h 1193"/>
                  <a:gd name="T24" fmla="*/ 20 w 1014"/>
                  <a:gd name="T25" fmla="*/ 0 h 1193"/>
                  <a:gd name="T26" fmla="*/ 16 w 1014"/>
                  <a:gd name="T27" fmla="*/ 0 h 1193"/>
                  <a:gd name="T28" fmla="*/ 11 w 1014"/>
                  <a:gd name="T29" fmla="*/ 0 h 1193"/>
                  <a:gd name="T30" fmla="*/ 6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6 w 1014"/>
                  <a:gd name="T37" fmla="*/ 0 h 1193"/>
                  <a:gd name="T38" fmla="*/ 12 w 1014"/>
                  <a:gd name="T39" fmla="*/ 0 h 1193"/>
                  <a:gd name="T40" fmla="*/ 18 w 1014"/>
                  <a:gd name="T41" fmla="*/ 0 h 1193"/>
                  <a:gd name="T42" fmla="*/ 23 w 1014"/>
                  <a:gd name="T43" fmla="*/ 0 h 1193"/>
                  <a:gd name="T44" fmla="*/ 28 w 1014"/>
                  <a:gd name="T45" fmla="*/ 0 h 1193"/>
                  <a:gd name="T46" fmla="*/ 33 w 1014"/>
                  <a:gd name="T47" fmla="*/ 0 h 1193"/>
                  <a:gd name="T48" fmla="*/ 37 w 1014"/>
                  <a:gd name="T49" fmla="*/ 0 h 1193"/>
                  <a:gd name="T50" fmla="*/ 41 w 1014"/>
                  <a:gd name="T51" fmla="*/ 0 h 1193"/>
                  <a:gd name="T52" fmla="*/ 45 w 1014"/>
                  <a:gd name="T53" fmla="*/ 0 h 1193"/>
                  <a:gd name="T54" fmla="*/ 48 w 1014"/>
                  <a:gd name="T55" fmla="*/ 0 h 1193"/>
                  <a:gd name="T56" fmla="*/ 52 w 1014"/>
                  <a:gd name="T57" fmla="*/ 0 h 1193"/>
                  <a:gd name="T58" fmla="*/ 54 w 1014"/>
                  <a:gd name="T59" fmla="*/ 0 h 1193"/>
                  <a:gd name="T60" fmla="*/ 56 w 1014"/>
                  <a:gd name="T61" fmla="*/ 0 h 1193"/>
                  <a:gd name="T62" fmla="*/ 57 w 1014"/>
                  <a:gd name="T63" fmla="*/ 0 h 1193"/>
                  <a:gd name="T64" fmla="*/ 58 w 1014"/>
                  <a:gd name="T65" fmla="*/ 0 h 1193"/>
                  <a:gd name="T66" fmla="*/ 59 w 1014"/>
                  <a:gd name="T67" fmla="*/ 0 h 1193"/>
                  <a:gd name="T68" fmla="*/ 53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2359" name="Picture 12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60" name="Picture 1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336" name="Group 129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12337" name="Picture 1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38" name="Picture 13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39" name="Picture 13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40" name="Picture 1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41" name="Picture 13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42" name="Picture 13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2295" name="Group 136"/>
          <p:cNvGrpSpPr>
            <a:grpSpLocks/>
          </p:cNvGrpSpPr>
          <p:nvPr/>
        </p:nvGrpSpPr>
        <p:grpSpPr bwMode="auto">
          <a:xfrm rot="-5400000">
            <a:off x="7866857" y="5912644"/>
            <a:ext cx="1160462" cy="984250"/>
            <a:chOff x="17" y="2256"/>
            <a:chExt cx="1829" cy="2064"/>
          </a:xfrm>
        </p:grpSpPr>
        <p:grpSp>
          <p:nvGrpSpPr>
            <p:cNvPr id="12309" name="Group 137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12317" name="Freeform 138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2 w 1336"/>
                  <a:gd name="T15" fmla="*/ 0 h 1572"/>
                  <a:gd name="T16" fmla="*/ 2 w 1336"/>
                  <a:gd name="T17" fmla="*/ 0 h 1572"/>
                  <a:gd name="T18" fmla="*/ 2 w 1336"/>
                  <a:gd name="T19" fmla="*/ 0 h 1572"/>
                  <a:gd name="T20" fmla="*/ 3 w 1336"/>
                  <a:gd name="T21" fmla="*/ 0 h 1572"/>
                  <a:gd name="T22" fmla="*/ 3 w 1336"/>
                  <a:gd name="T23" fmla="*/ 0 h 1572"/>
                  <a:gd name="T24" fmla="*/ 4 w 1336"/>
                  <a:gd name="T25" fmla="*/ 0 h 1572"/>
                  <a:gd name="T26" fmla="*/ 4 w 1336"/>
                  <a:gd name="T27" fmla="*/ 0 h 1572"/>
                  <a:gd name="T28" fmla="*/ 5 w 1336"/>
                  <a:gd name="T29" fmla="*/ 0 h 1572"/>
                  <a:gd name="T30" fmla="*/ 5 w 1336"/>
                  <a:gd name="T31" fmla="*/ 0 h 1572"/>
                  <a:gd name="T32" fmla="*/ 6 w 1336"/>
                  <a:gd name="T33" fmla="*/ 0 h 1572"/>
                  <a:gd name="T34" fmla="*/ 6 w 1336"/>
                  <a:gd name="T35" fmla="*/ 0 h 1572"/>
                  <a:gd name="T36" fmla="*/ 5 w 1336"/>
                  <a:gd name="T37" fmla="*/ 0 h 1572"/>
                  <a:gd name="T38" fmla="*/ 5 w 1336"/>
                  <a:gd name="T39" fmla="*/ 0 h 1572"/>
                  <a:gd name="T40" fmla="*/ 4 w 1336"/>
                  <a:gd name="T41" fmla="*/ 0 h 1572"/>
                  <a:gd name="T42" fmla="*/ 4 w 1336"/>
                  <a:gd name="T43" fmla="*/ 0 h 1572"/>
                  <a:gd name="T44" fmla="*/ 3 w 1336"/>
                  <a:gd name="T45" fmla="*/ 0 h 1572"/>
                  <a:gd name="T46" fmla="*/ 3 w 1336"/>
                  <a:gd name="T47" fmla="*/ 0 h 1572"/>
                  <a:gd name="T48" fmla="*/ 3 w 1336"/>
                  <a:gd name="T49" fmla="*/ 0 h 1572"/>
                  <a:gd name="T50" fmla="*/ 2 w 1336"/>
                  <a:gd name="T51" fmla="*/ 0 h 1572"/>
                  <a:gd name="T52" fmla="*/ 2 w 1336"/>
                  <a:gd name="T53" fmla="*/ 0 h 1572"/>
                  <a:gd name="T54" fmla="*/ 2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8" name="Freeform 139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5 w 1174"/>
                  <a:gd name="T1" fmla="*/ 0 h 1383"/>
                  <a:gd name="T2" fmla="*/ 5 w 1174"/>
                  <a:gd name="T3" fmla="*/ 0 h 1383"/>
                  <a:gd name="T4" fmla="*/ 4 w 1174"/>
                  <a:gd name="T5" fmla="*/ 0 h 1383"/>
                  <a:gd name="T6" fmla="*/ 4 w 1174"/>
                  <a:gd name="T7" fmla="*/ 0 h 1383"/>
                  <a:gd name="T8" fmla="*/ 3 w 1174"/>
                  <a:gd name="T9" fmla="*/ 0 h 1383"/>
                  <a:gd name="T10" fmla="*/ 3 w 1174"/>
                  <a:gd name="T11" fmla="*/ 0 h 1383"/>
                  <a:gd name="T12" fmla="*/ 3 w 1174"/>
                  <a:gd name="T13" fmla="*/ 0 h 1383"/>
                  <a:gd name="T14" fmla="*/ 2 w 1174"/>
                  <a:gd name="T15" fmla="*/ 0 h 1383"/>
                  <a:gd name="T16" fmla="*/ 2 w 1174"/>
                  <a:gd name="T17" fmla="*/ 0 h 1383"/>
                  <a:gd name="T18" fmla="*/ 2 w 1174"/>
                  <a:gd name="T19" fmla="*/ 0 h 1383"/>
                  <a:gd name="T20" fmla="*/ 2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2 w 1174"/>
                  <a:gd name="T49" fmla="*/ 0 h 1383"/>
                  <a:gd name="T50" fmla="*/ 2 w 1174"/>
                  <a:gd name="T51" fmla="*/ 0 h 1383"/>
                  <a:gd name="T52" fmla="*/ 2 w 1174"/>
                  <a:gd name="T53" fmla="*/ 0 h 1383"/>
                  <a:gd name="T54" fmla="*/ 3 w 1174"/>
                  <a:gd name="T55" fmla="*/ 0 h 1383"/>
                  <a:gd name="T56" fmla="*/ 3 w 1174"/>
                  <a:gd name="T57" fmla="*/ 0 h 1383"/>
                  <a:gd name="T58" fmla="*/ 3 w 1174"/>
                  <a:gd name="T59" fmla="*/ 0 h 1383"/>
                  <a:gd name="T60" fmla="*/ 4 w 1174"/>
                  <a:gd name="T61" fmla="*/ 0 h 1383"/>
                  <a:gd name="T62" fmla="*/ 4 w 1174"/>
                  <a:gd name="T63" fmla="*/ 0 h 1383"/>
                  <a:gd name="T64" fmla="*/ 5 w 1174"/>
                  <a:gd name="T65" fmla="*/ 0 h 1383"/>
                  <a:gd name="T66" fmla="*/ 5 w 1174"/>
                  <a:gd name="T67" fmla="*/ 0 h 1383"/>
                  <a:gd name="T68" fmla="*/ 5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9" name="Freeform 140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4 w 1012"/>
                  <a:gd name="T1" fmla="*/ 0 h 1193"/>
                  <a:gd name="T2" fmla="*/ 4 w 1012"/>
                  <a:gd name="T3" fmla="*/ 0 h 1193"/>
                  <a:gd name="T4" fmla="*/ 4 w 1012"/>
                  <a:gd name="T5" fmla="*/ 0 h 1193"/>
                  <a:gd name="T6" fmla="*/ 3 w 1012"/>
                  <a:gd name="T7" fmla="*/ 0 h 1193"/>
                  <a:gd name="T8" fmla="*/ 3 w 1012"/>
                  <a:gd name="T9" fmla="*/ 0 h 1193"/>
                  <a:gd name="T10" fmla="*/ 3 w 1012"/>
                  <a:gd name="T11" fmla="*/ 0 h 1193"/>
                  <a:gd name="T12" fmla="*/ 2 w 1012"/>
                  <a:gd name="T13" fmla="*/ 0 h 1193"/>
                  <a:gd name="T14" fmla="*/ 2 w 1012"/>
                  <a:gd name="T15" fmla="*/ 0 h 1193"/>
                  <a:gd name="T16" fmla="*/ 2 w 1012"/>
                  <a:gd name="T17" fmla="*/ 0 h 1193"/>
                  <a:gd name="T18" fmla="*/ 2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2 w 1012"/>
                  <a:gd name="T51" fmla="*/ 0 h 1193"/>
                  <a:gd name="T52" fmla="*/ 2 w 1012"/>
                  <a:gd name="T53" fmla="*/ 0 h 1193"/>
                  <a:gd name="T54" fmla="*/ 2 w 1012"/>
                  <a:gd name="T55" fmla="*/ 0 h 1193"/>
                  <a:gd name="T56" fmla="*/ 3 w 1012"/>
                  <a:gd name="T57" fmla="*/ 0 h 1193"/>
                  <a:gd name="T58" fmla="*/ 3 w 1012"/>
                  <a:gd name="T59" fmla="*/ 0 h 1193"/>
                  <a:gd name="T60" fmla="*/ 3 w 1012"/>
                  <a:gd name="T61" fmla="*/ 0 h 1193"/>
                  <a:gd name="T62" fmla="*/ 4 w 1012"/>
                  <a:gd name="T63" fmla="*/ 0 h 1193"/>
                  <a:gd name="T64" fmla="*/ 4 w 1012"/>
                  <a:gd name="T65" fmla="*/ 0 h 1193"/>
                  <a:gd name="T66" fmla="*/ 4 w 1012"/>
                  <a:gd name="T67" fmla="*/ 0 h 1193"/>
                  <a:gd name="T68" fmla="*/ 4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0" name="Freeform 141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5 w 1271"/>
                  <a:gd name="T1" fmla="*/ 0 h 1495"/>
                  <a:gd name="T2" fmla="*/ 5 w 1271"/>
                  <a:gd name="T3" fmla="*/ 0 h 1495"/>
                  <a:gd name="T4" fmla="*/ 5 w 1271"/>
                  <a:gd name="T5" fmla="*/ 0 h 1495"/>
                  <a:gd name="T6" fmla="*/ 4 w 1271"/>
                  <a:gd name="T7" fmla="*/ 0 h 1495"/>
                  <a:gd name="T8" fmla="*/ 4 w 1271"/>
                  <a:gd name="T9" fmla="*/ 0 h 1495"/>
                  <a:gd name="T10" fmla="*/ 4 w 1271"/>
                  <a:gd name="T11" fmla="*/ 0 h 1495"/>
                  <a:gd name="T12" fmla="*/ 3 w 1271"/>
                  <a:gd name="T13" fmla="*/ 0 h 1495"/>
                  <a:gd name="T14" fmla="*/ 3 w 1271"/>
                  <a:gd name="T15" fmla="*/ 0 h 1495"/>
                  <a:gd name="T16" fmla="*/ 3 w 1271"/>
                  <a:gd name="T17" fmla="*/ 0 h 1495"/>
                  <a:gd name="T18" fmla="*/ 2 w 1271"/>
                  <a:gd name="T19" fmla="*/ 0 h 1495"/>
                  <a:gd name="T20" fmla="*/ 2 w 1271"/>
                  <a:gd name="T21" fmla="*/ 0 h 1495"/>
                  <a:gd name="T22" fmla="*/ 2 w 1271"/>
                  <a:gd name="T23" fmla="*/ 0 h 1495"/>
                  <a:gd name="T24" fmla="*/ 2 w 1271"/>
                  <a:gd name="T25" fmla="*/ 0 h 1495"/>
                  <a:gd name="T26" fmla="*/ 2 w 1271"/>
                  <a:gd name="T27" fmla="*/ 0 h 1495"/>
                  <a:gd name="T28" fmla="*/ 2 w 1271"/>
                  <a:gd name="T29" fmla="*/ 0 h 1495"/>
                  <a:gd name="T30" fmla="*/ 2 w 1271"/>
                  <a:gd name="T31" fmla="*/ 0 h 1495"/>
                  <a:gd name="T32" fmla="*/ 2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2 w 1271"/>
                  <a:gd name="T49" fmla="*/ 0 h 1495"/>
                  <a:gd name="T50" fmla="*/ 2 w 1271"/>
                  <a:gd name="T51" fmla="*/ 0 h 1495"/>
                  <a:gd name="T52" fmla="*/ 2 w 1271"/>
                  <a:gd name="T53" fmla="*/ 0 h 1495"/>
                  <a:gd name="T54" fmla="*/ 3 w 1271"/>
                  <a:gd name="T55" fmla="*/ 0 h 1495"/>
                  <a:gd name="T56" fmla="*/ 3 w 1271"/>
                  <a:gd name="T57" fmla="*/ 0 h 1495"/>
                  <a:gd name="T58" fmla="*/ 4 w 1271"/>
                  <a:gd name="T59" fmla="*/ 0 h 1495"/>
                  <a:gd name="T60" fmla="*/ 4 w 1271"/>
                  <a:gd name="T61" fmla="*/ 0 h 1495"/>
                  <a:gd name="T62" fmla="*/ 4 w 1271"/>
                  <a:gd name="T63" fmla="*/ 0 h 1495"/>
                  <a:gd name="T64" fmla="*/ 5 w 1271"/>
                  <a:gd name="T65" fmla="*/ 0 h 1495"/>
                  <a:gd name="T66" fmla="*/ 5 w 1271"/>
                  <a:gd name="T67" fmla="*/ 0 h 1495"/>
                  <a:gd name="T68" fmla="*/ 5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1" name="Freeform 142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2 w 1337"/>
                  <a:gd name="T15" fmla="*/ 0 h 1572"/>
                  <a:gd name="T16" fmla="*/ 2 w 1337"/>
                  <a:gd name="T17" fmla="*/ 0 h 1572"/>
                  <a:gd name="T18" fmla="*/ 2 w 1337"/>
                  <a:gd name="T19" fmla="*/ 0 h 1572"/>
                  <a:gd name="T20" fmla="*/ 3 w 1337"/>
                  <a:gd name="T21" fmla="*/ 0 h 1572"/>
                  <a:gd name="T22" fmla="*/ 3 w 1337"/>
                  <a:gd name="T23" fmla="*/ 0 h 1572"/>
                  <a:gd name="T24" fmla="*/ 4 w 1337"/>
                  <a:gd name="T25" fmla="*/ 0 h 1572"/>
                  <a:gd name="T26" fmla="*/ 4 w 1337"/>
                  <a:gd name="T27" fmla="*/ 0 h 1572"/>
                  <a:gd name="T28" fmla="*/ 5 w 1337"/>
                  <a:gd name="T29" fmla="*/ 0 h 1572"/>
                  <a:gd name="T30" fmla="*/ 5 w 1337"/>
                  <a:gd name="T31" fmla="*/ 0 h 1572"/>
                  <a:gd name="T32" fmla="*/ 6 w 1337"/>
                  <a:gd name="T33" fmla="*/ 0 h 1572"/>
                  <a:gd name="T34" fmla="*/ 6 w 1337"/>
                  <a:gd name="T35" fmla="*/ 0 h 1572"/>
                  <a:gd name="T36" fmla="*/ 5 w 1337"/>
                  <a:gd name="T37" fmla="*/ 0 h 1572"/>
                  <a:gd name="T38" fmla="*/ 5 w 1337"/>
                  <a:gd name="T39" fmla="*/ 0 h 1572"/>
                  <a:gd name="T40" fmla="*/ 4 w 1337"/>
                  <a:gd name="T41" fmla="*/ 0 h 1572"/>
                  <a:gd name="T42" fmla="*/ 4 w 1337"/>
                  <a:gd name="T43" fmla="*/ 0 h 1572"/>
                  <a:gd name="T44" fmla="*/ 3 w 1337"/>
                  <a:gd name="T45" fmla="*/ 0 h 1572"/>
                  <a:gd name="T46" fmla="*/ 3 w 1337"/>
                  <a:gd name="T47" fmla="*/ 0 h 1572"/>
                  <a:gd name="T48" fmla="*/ 3 w 1337"/>
                  <a:gd name="T49" fmla="*/ 0 h 1572"/>
                  <a:gd name="T50" fmla="*/ 2 w 1337"/>
                  <a:gd name="T51" fmla="*/ 0 h 1572"/>
                  <a:gd name="T52" fmla="*/ 2 w 1337"/>
                  <a:gd name="T53" fmla="*/ 0 h 1572"/>
                  <a:gd name="T54" fmla="*/ 2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2" name="Freeform 143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56 w 1272"/>
                  <a:gd name="T1" fmla="*/ 0 h 1495"/>
                  <a:gd name="T2" fmla="*/ 56 w 1272"/>
                  <a:gd name="T3" fmla="*/ 0 h 1495"/>
                  <a:gd name="T4" fmla="*/ 55 w 1272"/>
                  <a:gd name="T5" fmla="*/ 0 h 1495"/>
                  <a:gd name="T6" fmla="*/ 54 w 1272"/>
                  <a:gd name="T7" fmla="*/ 0 h 1495"/>
                  <a:gd name="T8" fmla="*/ 52 w 1272"/>
                  <a:gd name="T9" fmla="*/ 0 h 1495"/>
                  <a:gd name="T10" fmla="*/ 50 w 1272"/>
                  <a:gd name="T11" fmla="*/ 0 h 1495"/>
                  <a:gd name="T12" fmla="*/ 47 w 1272"/>
                  <a:gd name="T13" fmla="*/ 0 h 1495"/>
                  <a:gd name="T14" fmla="*/ 43 w 1272"/>
                  <a:gd name="T15" fmla="*/ 0 h 1495"/>
                  <a:gd name="T16" fmla="*/ 40 w 1272"/>
                  <a:gd name="T17" fmla="*/ 0 h 1495"/>
                  <a:gd name="T18" fmla="*/ 36 w 1272"/>
                  <a:gd name="T19" fmla="*/ 0 h 1495"/>
                  <a:gd name="T20" fmla="*/ 31 w 1272"/>
                  <a:gd name="T21" fmla="*/ 0 h 1495"/>
                  <a:gd name="T22" fmla="*/ 27 w 1272"/>
                  <a:gd name="T23" fmla="*/ 0 h 1495"/>
                  <a:gd name="T24" fmla="*/ 22 w 1272"/>
                  <a:gd name="T25" fmla="*/ 0 h 1495"/>
                  <a:gd name="T26" fmla="*/ 17 w 1272"/>
                  <a:gd name="T27" fmla="*/ 0 h 1495"/>
                  <a:gd name="T28" fmla="*/ 12 w 1272"/>
                  <a:gd name="T29" fmla="*/ 0 h 1495"/>
                  <a:gd name="T30" fmla="*/ 6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7 w 1272"/>
                  <a:gd name="T37" fmla="*/ 0 h 1495"/>
                  <a:gd name="T38" fmla="*/ 15 w 1272"/>
                  <a:gd name="T39" fmla="*/ 0 h 1495"/>
                  <a:gd name="T40" fmla="*/ 22 w 1272"/>
                  <a:gd name="T41" fmla="*/ 0 h 1495"/>
                  <a:gd name="T42" fmla="*/ 28 w 1272"/>
                  <a:gd name="T43" fmla="*/ 0 h 1495"/>
                  <a:gd name="T44" fmla="*/ 35 w 1272"/>
                  <a:gd name="T45" fmla="*/ 0 h 1495"/>
                  <a:gd name="T46" fmla="*/ 41 w 1272"/>
                  <a:gd name="T47" fmla="*/ 0 h 1495"/>
                  <a:gd name="T48" fmla="*/ 46 w 1272"/>
                  <a:gd name="T49" fmla="*/ 0 h 1495"/>
                  <a:gd name="T50" fmla="*/ 51 w 1272"/>
                  <a:gd name="T51" fmla="*/ 0 h 1495"/>
                  <a:gd name="T52" fmla="*/ 56 w 1272"/>
                  <a:gd name="T53" fmla="*/ 0 h 1495"/>
                  <a:gd name="T54" fmla="*/ 60 w 1272"/>
                  <a:gd name="T55" fmla="*/ 0 h 1495"/>
                  <a:gd name="T56" fmla="*/ 64 w 1272"/>
                  <a:gd name="T57" fmla="*/ 0 h 1495"/>
                  <a:gd name="T58" fmla="*/ 67 w 1272"/>
                  <a:gd name="T59" fmla="*/ 0 h 1495"/>
                  <a:gd name="T60" fmla="*/ 69 w 1272"/>
                  <a:gd name="T61" fmla="*/ 0 h 1495"/>
                  <a:gd name="T62" fmla="*/ 71 w 1272"/>
                  <a:gd name="T63" fmla="*/ 0 h 1495"/>
                  <a:gd name="T64" fmla="*/ 72 w 1272"/>
                  <a:gd name="T65" fmla="*/ 0 h 1495"/>
                  <a:gd name="T66" fmla="*/ 72 w 1272"/>
                  <a:gd name="T67" fmla="*/ 0 h 1495"/>
                  <a:gd name="T68" fmla="*/ 56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3" name="Freeform 144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8 w 1338"/>
                  <a:gd name="T3" fmla="*/ 0 h 1572"/>
                  <a:gd name="T4" fmla="*/ 15 w 1338"/>
                  <a:gd name="T5" fmla="*/ 0 h 1572"/>
                  <a:gd name="T6" fmla="*/ 23 w 1338"/>
                  <a:gd name="T7" fmla="*/ 0 h 1572"/>
                  <a:gd name="T8" fmla="*/ 30 w 1338"/>
                  <a:gd name="T9" fmla="*/ 0 h 1572"/>
                  <a:gd name="T10" fmla="*/ 37 w 1338"/>
                  <a:gd name="T11" fmla="*/ 0 h 1572"/>
                  <a:gd name="T12" fmla="*/ 43 w 1338"/>
                  <a:gd name="T13" fmla="*/ 0 h 1572"/>
                  <a:gd name="T14" fmla="*/ 49 w 1338"/>
                  <a:gd name="T15" fmla="*/ 0 h 1572"/>
                  <a:gd name="T16" fmla="*/ 55 w 1338"/>
                  <a:gd name="T17" fmla="*/ 0 h 1572"/>
                  <a:gd name="T18" fmla="*/ 60 w 1338"/>
                  <a:gd name="T19" fmla="*/ 0 h 1572"/>
                  <a:gd name="T20" fmla="*/ 64 w 1338"/>
                  <a:gd name="T21" fmla="*/ 0 h 1572"/>
                  <a:gd name="T22" fmla="*/ 68 w 1338"/>
                  <a:gd name="T23" fmla="*/ 0 h 1572"/>
                  <a:gd name="T24" fmla="*/ 71 w 1338"/>
                  <a:gd name="T25" fmla="*/ 0 h 1572"/>
                  <a:gd name="T26" fmla="*/ 74 w 1338"/>
                  <a:gd name="T27" fmla="*/ 0 h 1572"/>
                  <a:gd name="T28" fmla="*/ 76 w 1338"/>
                  <a:gd name="T29" fmla="*/ 0 h 1572"/>
                  <a:gd name="T30" fmla="*/ 77 w 1338"/>
                  <a:gd name="T31" fmla="*/ 0 h 1572"/>
                  <a:gd name="T32" fmla="*/ 78 w 1338"/>
                  <a:gd name="T33" fmla="*/ 0 h 1572"/>
                  <a:gd name="T34" fmla="*/ 72 w 1338"/>
                  <a:gd name="T35" fmla="*/ 0 h 1572"/>
                  <a:gd name="T36" fmla="*/ 71 w 1338"/>
                  <a:gd name="T37" fmla="*/ 0 h 1572"/>
                  <a:gd name="T38" fmla="*/ 71 w 1338"/>
                  <a:gd name="T39" fmla="*/ 0 h 1572"/>
                  <a:gd name="T40" fmla="*/ 69 w 1338"/>
                  <a:gd name="T41" fmla="*/ 0 h 1572"/>
                  <a:gd name="T42" fmla="*/ 67 w 1338"/>
                  <a:gd name="T43" fmla="*/ 0 h 1572"/>
                  <a:gd name="T44" fmla="*/ 63 w 1338"/>
                  <a:gd name="T45" fmla="*/ 0 h 1572"/>
                  <a:gd name="T46" fmla="*/ 60 w 1338"/>
                  <a:gd name="T47" fmla="*/ 0 h 1572"/>
                  <a:gd name="T48" fmla="*/ 55 w 1338"/>
                  <a:gd name="T49" fmla="*/ 0 h 1572"/>
                  <a:gd name="T50" fmla="*/ 51 w 1338"/>
                  <a:gd name="T51" fmla="*/ 0 h 1572"/>
                  <a:gd name="T52" fmla="*/ 46 w 1338"/>
                  <a:gd name="T53" fmla="*/ 0 h 1572"/>
                  <a:gd name="T54" fmla="*/ 41 w 1338"/>
                  <a:gd name="T55" fmla="*/ 0 h 1572"/>
                  <a:gd name="T56" fmla="*/ 34 w 1338"/>
                  <a:gd name="T57" fmla="*/ 0 h 1572"/>
                  <a:gd name="T58" fmla="*/ 28 w 1338"/>
                  <a:gd name="T59" fmla="*/ 0 h 1572"/>
                  <a:gd name="T60" fmla="*/ 22 w 1338"/>
                  <a:gd name="T61" fmla="*/ 0 h 1572"/>
                  <a:gd name="T62" fmla="*/ 15 w 1338"/>
                  <a:gd name="T63" fmla="*/ 0 h 1572"/>
                  <a:gd name="T64" fmla="*/ 8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4" name="Freeform 145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62 w 1176"/>
                  <a:gd name="T1" fmla="*/ 0 h 1383"/>
                  <a:gd name="T2" fmla="*/ 62 w 1176"/>
                  <a:gd name="T3" fmla="*/ 0 h 1383"/>
                  <a:gd name="T4" fmla="*/ 61 w 1176"/>
                  <a:gd name="T5" fmla="*/ 0 h 1383"/>
                  <a:gd name="T6" fmla="*/ 59 w 1176"/>
                  <a:gd name="T7" fmla="*/ 0 h 1383"/>
                  <a:gd name="T8" fmla="*/ 57 w 1176"/>
                  <a:gd name="T9" fmla="*/ 0 h 1383"/>
                  <a:gd name="T10" fmla="*/ 55 w 1176"/>
                  <a:gd name="T11" fmla="*/ 0 h 1383"/>
                  <a:gd name="T12" fmla="*/ 52 w 1176"/>
                  <a:gd name="T13" fmla="*/ 0 h 1383"/>
                  <a:gd name="T14" fmla="*/ 48 w 1176"/>
                  <a:gd name="T15" fmla="*/ 0 h 1383"/>
                  <a:gd name="T16" fmla="*/ 44 w 1176"/>
                  <a:gd name="T17" fmla="*/ 0 h 1383"/>
                  <a:gd name="T18" fmla="*/ 40 w 1176"/>
                  <a:gd name="T19" fmla="*/ 0 h 1383"/>
                  <a:gd name="T20" fmla="*/ 35 w 1176"/>
                  <a:gd name="T21" fmla="*/ 0 h 1383"/>
                  <a:gd name="T22" fmla="*/ 30 w 1176"/>
                  <a:gd name="T23" fmla="*/ 0 h 1383"/>
                  <a:gd name="T24" fmla="*/ 24 w 1176"/>
                  <a:gd name="T25" fmla="*/ 0 h 1383"/>
                  <a:gd name="T26" fmla="*/ 19 w 1176"/>
                  <a:gd name="T27" fmla="*/ 0 h 1383"/>
                  <a:gd name="T28" fmla="*/ 13 w 1176"/>
                  <a:gd name="T29" fmla="*/ 0 h 1383"/>
                  <a:gd name="T30" fmla="*/ 6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7 w 1176"/>
                  <a:gd name="T37" fmla="*/ 0 h 1383"/>
                  <a:gd name="T38" fmla="*/ 13 w 1176"/>
                  <a:gd name="T39" fmla="*/ 0 h 1383"/>
                  <a:gd name="T40" fmla="*/ 20 w 1176"/>
                  <a:gd name="T41" fmla="*/ 0 h 1383"/>
                  <a:gd name="T42" fmla="*/ 27 w 1176"/>
                  <a:gd name="T43" fmla="*/ 0 h 1383"/>
                  <a:gd name="T44" fmla="*/ 32 w 1176"/>
                  <a:gd name="T45" fmla="*/ 0 h 1383"/>
                  <a:gd name="T46" fmla="*/ 38 w 1176"/>
                  <a:gd name="T47" fmla="*/ 0 h 1383"/>
                  <a:gd name="T48" fmla="*/ 43 w 1176"/>
                  <a:gd name="T49" fmla="*/ 0 h 1383"/>
                  <a:gd name="T50" fmla="*/ 48 w 1176"/>
                  <a:gd name="T51" fmla="*/ 0 h 1383"/>
                  <a:gd name="T52" fmla="*/ 52 w 1176"/>
                  <a:gd name="T53" fmla="*/ 0 h 1383"/>
                  <a:gd name="T54" fmla="*/ 56 w 1176"/>
                  <a:gd name="T55" fmla="*/ 0 h 1383"/>
                  <a:gd name="T56" fmla="*/ 59 w 1176"/>
                  <a:gd name="T57" fmla="*/ 0 h 1383"/>
                  <a:gd name="T58" fmla="*/ 62 w 1176"/>
                  <a:gd name="T59" fmla="*/ 0 h 1383"/>
                  <a:gd name="T60" fmla="*/ 64 w 1176"/>
                  <a:gd name="T61" fmla="*/ 0 h 1383"/>
                  <a:gd name="T62" fmla="*/ 66 w 1176"/>
                  <a:gd name="T63" fmla="*/ 0 h 1383"/>
                  <a:gd name="T64" fmla="*/ 68 w 1176"/>
                  <a:gd name="T65" fmla="*/ 0 h 1383"/>
                  <a:gd name="T66" fmla="*/ 68 w 1176"/>
                  <a:gd name="T67" fmla="*/ 0 h 1383"/>
                  <a:gd name="T68" fmla="*/ 62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5" name="Freeform 146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53 w 1011"/>
                  <a:gd name="T1" fmla="*/ 0 h 1223"/>
                  <a:gd name="T2" fmla="*/ 53 w 1011"/>
                  <a:gd name="T3" fmla="*/ 0 h 1223"/>
                  <a:gd name="T4" fmla="*/ 52 w 1011"/>
                  <a:gd name="T5" fmla="*/ 0 h 1223"/>
                  <a:gd name="T6" fmla="*/ 51 w 1011"/>
                  <a:gd name="T7" fmla="*/ 0 h 1223"/>
                  <a:gd name="T8" fmla="*/ 49 w 1011"/>
                  <a:gd name="T9" fmla="*/ 0 h 1223"/>
                  <a:gd name="T10" fmla="*/ 47 w 1011"/>
                  <a:gd name="T11" fmla="*/ 0 h 1223"/>
                  <a:gd name="T12" fmla="*/ 44 w 1011"/>
                  <a:gd name="T13" fmla="*/ 0 h 1223"/>
                  <a:gd name="T14" fmla="*/ 41 w 1011"/>
                  <a:gd name="T15" fmla="*/ 0 h 1223"/>
                  <a:gd name="T16" fmla="*/ 37 w 1011"/>
                  <a:gd name="T17" fmla="*/ 0 h 1223"/>
                  <a:gd name="T18" fmla="*/ 34 w 1011"/>
                  <a:gd name="T19" fmla="*/ 0 h 1223"/>
                  <a:gd name="T20" fmla="*/ 29 w 1011"/>
                  <a:gd name="T21" fmla="*/ 0 h 1223"/>
                  <a:gd name="T22" fmla="*/ 25 w 1011"/>
                  <a:gd name="T23" fmla="*/ 0 h 1223"/>
                  <a:gd name="T24" fmla="*/ 20 w 1011"/>
                  <a:gd name="T25" fmla="*/ 0 h 1223"/>
                  <a:gd name="T26" fmla="*/ 15 w 1011"/>
                  <a:gd name="T27" fmla="*/ 0 h 1223"/>
                  <a:gd name="T28" fmla="*/ 11 w 1011"/>
                  <a:gd name="T29" fmla="*/ 0 h 1223"/>
                  <a:gd name="T30" fmla="*/ 6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6 w 1011"/>
                  <a:gd name="T37" fmla="*/ 0 h 1223"/>
                  <a:gd name="T38" fmla="*/ 12 w 1011"/>
                  <a:gd name="T39" fmla="*/ 0 h 1223"/>
                  <a:gd name="T40" fmla="*/ 18 w 1011"/>
                  <a:gd name="T41" fmla="*/ 0 h 1223"/>
                  <a:gd name="T42" fmla="*/ 23 w 1011"/>
                  <a:gd name="T43" fmla="*/ 0 h 1223"/>
                  <a:gd name="T44" fmla="*/ 28 w 1011"/>
                  <a:gd name="T45" fmla="*/ 0 h 1223"/>
                  <a:gd name="T46" fmla="*/ 33 w 1011"/>
                  <a:gd name="T47" fmla="*/ 0 h 1223"/>
                  <a:gd name="T48" fmla="*/ 37 w 1011"/>
                  <a:gd name="T49" fmla="*/ 0 h 1223"/>
                  <a:gd name="T50" fmla="*/ 41 w 1011"/>
                  <a:gd name="T51" fmla="*/ 0 h 1223"/>
                  <a:gd name="T52" fmla="*/ 45 w 1011"/>
                  <a:gd name="T53" fmla="*/ 0 h 1223"/>
                  <a:gd name="T54" fmla="*/ 48 w 1011"/>
                  <a:gd name="T55" fmla="*/ 0 h 1223"/>
                  <a:gd name="T56" fmla="*/ 52 w 1011"/>
                  <a:gd name="T57" fmla="*/ 0 h 1223"/>
                  <a:gd name="T58" fmla="*/ 54 w 1011"/>
                  <a:gd name="T59" fmla="*/ 0 h 1223"/>
                  <a:gd name="T60" fmla="*/ 55 w 1011"/>
                  <a:gd name="T61" fmla="*/ 0 h 1223"/>
                  <a:gd name="T62" fmla="*/ 57 w 1011"/>
                  <a:gd name="T63" fmla="*/ 0 h 1223"/>
                  <a:gd name="T64" fmla="*/ 58 w 1011"/>
                  <a:gd name="T65" fmla="*/ 0 h 1223"/>
                  <a:gd name="T66" fmla="*/ 58 w 1011"/>
                  <a:gd name="T67" fmla="*/ 0 h 1223"/>
                  <a:gd name="T68" fmla="*/ 53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2326" name="Picture 1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27" name="Picture 1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28" name="Picture 14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29" name="Picture 15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30" name="Freeform 151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8 w 1337"/>
                  <a:gd name="T3" fmla="*/ 0 h 1572"/>
                  <a:gd name="T4" fmla="*/ 15 w 1337"/>
                  <a:gd name="T5" fmla="*/ 0 h 1572"/>
                  <a:gd name="T6" fmla="*/ 23 w 1337"/>
                  <a:gd name="T7" fmla="*/ 0 h 1572"/>
                  <a:gd name="T8" fmla="*/ 30 w 1337"/>
                  <a:gd name="T9" fmla="*/ 0 h 1572"/>
                  <a:gd name="T10" fmla="*/ 37 w 1337"/>
                  <a:gd name="T11" fmla="*/ 0 h 1572"/>
                  <a:gd name="T12" fmla="*/ 43 w 1337"/>
                  <a:gd name="T13" fmla="*/ 0 h 1572"/>
                  <a:gd name="T14" fmla="*/ 50 w 1337"/>
                  <a:gd name="T15" fmla="*/ 0 h 1572"/>
                  <a:gd name="T16" fmla="*/ 55 w 1337"/>
                  <a:gd name="T17" fmla="*/ 0 h 1572"/>
                  <a:gd name="T18" fmla="*/ 60 w 1337"/>
                  <a:gd name="T19" fmla="*/ 0 h 1572"/>
                  <a:gd name="T20" fmla="*/ 65 w 1337"/>
                  <a:gd name="T21" fmla="*/ 0 h 1572"/>
                  <a:gd name="T22" fmla="*/ 68 w 1337"/>
                  <a:gd name="T23" fmla="*/ 0 h 1572"/>
                  <a:gd name="T24" fmla="*/ 71 w 1337"/>
                  <a:gd name="T25" fmla="*/ 0 h 1572"/>
                  <a:gd name="T26" fmla="*/ 74 w 1337"/>
                  <a:gd name="T27" fmla="*/ 0 h 1572"/>
                  <a:gd name="T28" fmla="*/ 76 w 1337"/>
                  <a:gd name="T29" fmla="*/ 0 h 1572"/>
                  <a:gd name="T30" fmla="*/ 78 w 1337"/>
                  <a:gd name="T31" fmla="*/ 0 h 1572"/>
                  <a:gd name="T32" fmla="*/ 78 w 1337"/>
                  <a:gd name="T33" fmla="*/ 0 h 1572"/>
                  <a:gd name="T34" fmla="*/ 73 w 1337"/>
                  <a:gd name="T35" fmla="*/ 0 h 1572"/>
                  <a:gd name="T36" fmla="*/ 72 w 1337"/>
                  <a:gd name="T37" fmla="*/ 0 h 1572"/>
                  <a:gd name="T38" fmla="*/ 71 w 1337"/>
                  <a:gd name="T39" fmla="*/ 0 h 1572"/>
                  <a:gd name="T40" fmla="*/ 69 w 1337"/>
                  <a:gd name="T41" fmla="*/ 0 h 1572"/>
                  <a:gd name="T42" fmla="*/ 67 w 1337"/>
                  <a:gd name="T43" fmla="*/ 0 h 1572"/>
                  <a:gd name="T44" fmla="*/ 64 w 1337"/>
                  <a:gd name="T45" fmla="*/ 0 h 1572"/>
                  <a:gd name="T46" fmla="*/ 60 w 1337"/>
                  <a:gd name="T47" fmla="*/ 0 h 1572"/>
                  <a:gd name="T48" fmla="*/ 56 w 1337"/>
                  <a:gd name="T49" fmla="*/ 0 h 1572"/>
                  <a:gd name="T50" fmla="*/ 51 w 1337"/>
                  <a:gd name="T51" fmla="*/ 0 h 1572"/>
                  <a:gd name="T52" fmla="*/ 46 w 1337"/>
                  <a:gd name="T53" fmla="*/ 0 h 1572"/>
                  <a:gd name="T54" fmla="*/ 41 w 1337"/>
                  <a:gd name="T55" fmla="*/ 0 h 1572"/>
                  <a:gd name="T56" fmla="*/ 35 w 1337"/>
                  <a:gd name="T57" fmla="*/ 0 h 1572"/>
                  <a:gd name="T58" fmla="*/ 28 w 1337"/>
                  <a:gd name="T59" fmla="*/ 0 h 1572"/>
                  <a:gd name="T60" fmla="*/ 22 w 1337"/>
                  <a:gd name="T61" fmla="*/ 0 h 1572"/>
                  <a:gd name="T62" fmla="*/ 15 w 1337"/>
                  <a:gd name="T63" fmla="*/ 0 h 1572"/>
                  <a:gd name="T64" fmla="*/ 8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1" name="Freeform 152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63 w 1176"/>
                  <a:gd name="T1" fmla="*/ 0 h 1382"/>
                  <a:gd name="T2" fmla="*/ 63 w 1176"/>
                  <a:gd name="T3" fmla="*/ 0 h 1382"/>
                  <a:gd name="T4" fmla="*/ 62 w 1176"/>
                  <a:gd name="T5" fmla="*/ 0 h 1382"/>
                  <a:gd name="T6" fmla="*/ 60 w 1176"/>
                  <a:gd name="T7" fmla="*/ 0 h 1382"/>
                  <a:gd name="T8" fmla="*/ 58 w 1176"/>
                  <a:gd name="T9" fmla="*/ 0 h 1382"/>
                  <a:gd name="T10" fmla="*/ 55 w 1176"/>
                  <a:gd name="T11" fmla="*/ 0 h 1382"/>
                  <a:gd name="T12" fmla="*/ 53 w 1176"/>
                  <a:gd name="T13" fmla="*/ 0 h 1382"/>
                  <a:gd name="T14" fmla="*/ 48 w 1176"/>
                  <a:gd name="T15" fmla="*/ 0 h 1382"/>
                  <a:gd name="T16" fmla="*/ 44 w 1176"/>
                  <a:gd name="T17" fmla="*/ 0 h 1382"/>
                  <a:gd name="T18" fmla="*/ 40 w 1176"/>
                  <a:gd name="T19" fmla="*/ 0 h 1382"/>
                  <a:gd name="T20" fmla="*/ 35 w 1176"/>
                  <a:gd name="T21" fmla="*/ 0 h 1382"/>
                  <a:gd name="T22" fmla="*/ 30 w 1176"/>
                  <a:gd name="T23" fmla="*/ 0 h 1382"/>
                  <a:gd name="T24" fmla="*/ 25 w 1176"/>
                  <a:gd name="T25" fmla="*/ 0 h 1382"/>
                  <a:gd name="T26" fmla="*/ 19 w 1176"/>
                  <a:gd name="T27" fmla="*/ 0 h 1382"/>
                  <a:gd name="T28" fmla="*/ 13 w 1176"/>
                  <a:gd name="T29" fmla="*/ 0 h 1382"/>
                  <a:gd name="T30" fmla="*/ 6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7 w 1176"/>
                  <a:gd name="T37" fmla="*/ 0 h 1382"/>
                  <a:gd name="T38" fmla="*/ 14 w 1176"/>
                  <a:gd name="T39" fmla="*/ 0 h 1382"/>
                  <a:gd name="T40" fmla="*/ 20 w 1176"/>
                  <a:gd name="T41" fmla="*/ 0 h 1382"/>
                  <a:gd name="T42" fmla="*/ 27 w 1176"/>
                  <a:gd name="T43" fmla="*/ 0 h 1382"/>
                  <a:gd name="T44" fmla="*/ 33 w 1176"/>
                  <a:gd name="T45" fmla="*/ 0 h 1382"/>
                  <a:gd name="T46" fmla="*/ 39 w 1176"/>
                  <a:gd name="T47" fmla="*/ 0 h 1382"/>
                  <a:gd name="T48" fmla="*/ 43 w 1176"/>
                  <a:gd name="T49" fmla="*/ 0 h 1382"/>
                  <a:gd name="T50" fmla="*/ 48 w 1176"/>
                  <a:gd name="T51" fmla="*/ 0 h 1382"/>
                  <a:gd name="T52" fmla="*/ 53 w 1176"/>
                  <a:gd name="T53" fmla="*/ 0 h 1382"/>
                  <a:gd name="T54" fmla="*/ 57 w 1176"/>
                  <a:gd name="T55" fmla="*/ 0 h 1382"/>
                  <a:gd name="T56" fmla="*/ 60 w 1176"/>
                  <a:gd name="T57" fmla="*/ 0 h 1382"/>
                  <a:gd name="T58" fmla="*/ 63 w 1176"/>
                  <a:gd name="T59" fmla="*/ 0 h 1382"/>
                  <a:gd name="T60" fmla="*/ 64 w 1176"/>
                  <a:gd name="T61" fmla="*/ 0 h 1382"/>
                  <a:gd name="T62" fmla="*/ 67 w 1176"/>
                  <a:gd name="T63" fmla="*/ 0 h 1382"/>
                  <a:gd name="T64" fmla="*/ 68 w 1176"/>
                  <a:gd name="T65" fmla="*/ 0 h 1382"/>
                  <a:gd name="T66" fmla="*/ 68 w 1176"/>
                  <a:gd name="T67" fmla="*/ 0 h 1382"/>
                  <a:gd name="T68" fmla="*/ 63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2" name="Freeform 153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53 w 1014"/>
                  <a:gd name="T1" fmla="*/ 0 h 1193"/>
                  <a:gd name="T2" fmla="*/ 53 w 1014"/>
                  <a:gd name="T3" fmla="*/ 0 h 1193"/>
                  <a:gd name="T4" fmla="*/ 52 w 1014"/>
                  <a:gd name="T5" fmla="*/ 0 h 1193"/>
                  <a:gd name="T6" fmla="*/ 51 w 1014"/>
                  <a:gd name="T7" fmla="*/ 0 h 1193"/>
                  <a:gd name="T8" fmla="*/ 49 w 1014"/>
                  <a:gd name="T9" fmla="*/ 0 h 1193"/>
                  <a:gd name="T10" fmla="*/ 47 w 1014"/>
                  <a:gd name="T11" fmla="*/ 0 h 1193"/>
                  <a:gd name="T12" fmla="*/ 44 w 1014"/>
                  <a:gd name="T13" fmla="*/ 0 h 1193"/>
                  <a:gd name="T14" fmla="*/ 41 w 1014"/>
                  <a:gd name="T15" fmla="*/ 0 h 1193"/>
                  <a:gd name="T16" fmla="*/ 37 w 1014"/>
                  <a:gd name="T17" fmla="*/ 0 h 1193"/>
                  <a:gd name="T18" fmla="*/ 34 w 1014"/>
                  <a:gd name="T19" fmla="*/ 0 h 1193"/>
                  <a:gd name="T20" fmla="*/ 30 w 1014"/>
                  <a:gd name="T21" fmla="*/ 0 h 1193"/>
                  <a:gd name="T22" fmla="*/ 25 w 1014"/>
                  <a:gd name="T23" fmla="*/ 0 h 1193"/>
                  <a:gd name="T24" fmla="*/ 20 w 1014"/>
                  <a:gd name="T25" fmla="*/ 0 h 1193"/>
                  <a:gd name="T26" fmla="*/ 16 w 1014"/>
                  <a:gd name="T27" fmla="*/ 0 h 1193"/>
                  <a:gd name="T28" fmla="*/ 11 w 1014"/>
                  <a:gd name="T29" fmla="*/ 0 h 1193"/>
                  <a:gd name="T30" fmla="*/ 6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6 w 1014"/>
                  <a:gd name="T37" fmla="*/ 0 h 1193"/>
                  <a:gd name="T38" fmla="*/ 12 w 1014"/>
                  <a:gd name="T39" fmla="*/ 0 h 1193"/>
                  <a:gd name="T40" fmla="*/ 18 w 1014"/>
                  <a:gd name="T41" fmla="*/ 0 h 1193"/>
                  <a:gd name="T42" fmla="*/ 23 w 1014"/>
                  <a:gd name="T43" fmla="*/ 0 h 1193"/>
                  <a:gd name="T44" fmla="*/ 28 w 1014"/>
                  <a:gd name="T45" fmla="*/ 0 h 1193"/>
                  <a:gd name="T46" fmla="*/ 33 w 1014"/>
                  <a:gd name="T47" fmla="*/ 0 h 1193"/>
                  <a:gd name="T48" fmla="*/ 37 w 1014"/>
                  <a:gd name="T49" fmla="*/ 0 h 1193"/>
                  <a:gd name="T50" fmla="*/ 41 w 1014"/>
                  <a:gd name="T51" fmla="*/ 0 h 1193"/>
                  <a:gd name="T52" fmla="*/ 45 w 1014"/>
                  <a:gd name="T53" fmla="*/ 0 h 1193"/>
                  <a:gd name="T54" fmla="*/ 48 w 1014"/>
                  <a:gd name="T55" fmla="*/ 0 h 1193"/>
                  <a:gd name="T56" fmla="*/ 52 w 1014"/>
                  <a:gd name="T57" fmla="*/ 0 h 1193"/>
                  <a:gd name="T58" fmla="*/ 54 w 1014"/>
                  <a:gd name="T59" fmla="*/ 0 h 1193"/>
                  <a:gd name="T60" fmla="*/ 56 w 1014"/>
                  <a:gd name="T61" fmla="*/ 0 h 1193"/>
                  <a:gd name="T62" fmla="*/ 57 w 1014"/>
                  <a:gd name="T63" fmla="*/ 0 h 1193"/>
                  <a:gd name="T64" fmla="*/ 58 w 1014"/>
                  <a:gd name="T65" fmla="*/ 0 h 1193"/>
                  <a:gd name="T66" fmla="*/ 59 w 1014"/>
                  <a:gd name="T67" fmla="*/ 0 h 1193"/>
                  <a:gd name="T68" fmla="*/ 53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2333" name="Picture 15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34" name="Picture 15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310" name="Group 156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12311" name="Picture 15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12" name="Picture 15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13" name="Picture 15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14" name="Picture 16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15" name="Picture 16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16" name="Picture 16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2" name="Oval 111"/>
          <p:cNvSpPr/>
          <p:nvPr/>
        </p:nvSpPr>
        <p:spPr>
          <a:xfrm>
            <a:off x="690501" y="773114"/>
            <a:ext cx="17526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>
            <a:spLocks noChangeArrowheads="1"/>
          </p:cNvSpPr>
          <p:nvPr/>
        </p:nvSpPr>
        <p:spPr bwMode="auto">
          <a:xfrm>
            <a:off x="2629936" y="1112480"/>
            <a:ext cx="5746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23" name="AutoShape 23"/>
          <p:cNvSpPr>
            <a:spLocks noChangeArrowheads="1"/>
          </p:cNvSpPr>
          <p:nvPr/>
        </p:nvSpPr>
        <p:spPr bwMode="auto">
          <a:xfrm>
            <a:off x="2532062" y="1867694"/>
            <a:ext cx="4343400" cy="25908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4" name="Line 24"/>
          <p:cNvSpPr>
            <a:spLocks noChangeShapeType="1"/>
          </p:cNvSpPr>
          <p:nvPr/>
        </p:nvSpPr>
        <p:spPr bwMode="auto">
          <a:xfrm flipH="1">
            <a:off x="5189490" y="1909224"/>
            <a:ext cx="533400" cy="2590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" name="Picture 21" descr="christmas_0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49407">
            <a:off x="5765890" y="2729523"/>
            <a:ext cx="86677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18" descr="christmas_0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1277">
            <a:off x="2968123" y="2001780"/>
            <a:ext cx="866775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Picture 19" descr="christmas_0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1277">
            <a:off x="4200696" y="2013901"/>
            <a:ext cx="866775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Picture 20" descr="christmas_0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1277">
            <a:off x="2868669" y="3157535"/>
            <a:ext cx="810028" cy="11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Picture 22" descr="christmas_0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1277">
            <a:off x="4051998" y="3186007"/>
            <a:ext cx="812336" cy="110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0" name="Group 19"/>
          <p:cNvGrpSpPr>
            <a:grpSpLocks/>
          </p:cNvGrpSpPr>
          <p:nvPr/>
        </p:nvGrpSpPr>
        <p:grpSpPr bwMode="auto">
          <a:xfrm>
            <a:off x="3200400" y="5181600"/>
            <a:ext cx="3315149" cy="593045"/>
            <a:chOff x="1344" y="3779"/>
            <a:chExt cx="2400" cy="384"/>
          </a:xfrm>
          <a:solidFill>
            <a:srgbClr val="FFFF66"/>
          </a:solidFill>
        </p:grpSpPr>
        <p:sp>
          <p:nvSpPr>
            <p:cNvPr id="131" name="Rectangle 20"/>
            <p:cNvSpPr>
              <a:spLocks noChangeArrowheads="1"/>
            </p:cNvSpPr>
            <p:nvPr/>
          </p:nvSpPr>
          <p:spPr bwMode="auto">
            <a:xfrm>
              <a:off x="1344" y="3779"/>
              <a:ext cx="480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2" name="Rectangle 21"/>
            <p:cNvSpPr>
              <a:spLocks noChangeArrowheads="1"/>
            </p:cNvSpPr>
            <p:nvPr/>
          </p:nvSpPr>
          <p:spPr bwMode="auto">
            <a:xfrm>
              <a:off x="1824" y="3779"/>
              <a:ext cx="480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" name="Rectangle 22"/>
            <p:cNvSpPr>
              <a:spLocks noChangeArrowheads="1"/>
            </p:cNvSpPr>
            <p:nvPr/>
          </p:nvSpPr>
          <p:spPr bwMode="auto">
            <a:xfrm>
              <a:off x="2304" y="3779"/>
              <a:ext cx="480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" name="Rectangle 23"/>
            <p:cNvSpPr>
              <a:spLocks noChangeArrowheads="1"/>
            </p:cNvSpPr>
            <p:nvPr/>
          </p:nvSpPr>
          <p:spPr bwMode="auto">
            <a:xfrm>
              <a:off x="2790" y="3779"/>
              <a:ext cx="480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" name="Rectangle 24"/>
            <p:cNvSpPr>
              <a:spLocks noChangeArrowheads="1"/>
            </p:cNvSpPr>
            <p:nvPr/>
          </p:nvSpPr>
          <p:spPr bwMode="auto">
            <a:xfrm>
              <a:off x="3264" y="3779"/>
              <a:ext cx="480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2" name="Group 19"/>
          <p:cNvGrpSpPr>
            <a:grpSpLocks/>
          </p:cNvGrpSpPr>
          <p:nvPr/>
        </p:nvGrpSpPr>
        <p:grpSpPr bwMode="auto">
          <a:xfrm>
            <a:off x="3203503" y="5181600"/>
            <a:ext cx="3315149" cy="593045"/>
            <a:chOff x="1344" y="3779"/>
            <a:chExt cx="2400" cy="384"/>
          </a:xfrm>
          <a:solidFill>
            <a:srgbClr val="FFFF66"/>
          </a:solidFill>
        </p:grpSpPr>
        <p:sp>
          <p:nvSpPr>
            <p:cNvPr id="153" name="Rectangle 20"/>
            <p:cNvSpPr>
              <a:spLocks noChangeArrowheads="1"/>
            </p:cNvSpPr>
            <p:nvPr/>
          </p:nvSpPr>
          <p:spPr bwMode="auto">
            <a:xfrm>
              <a:off x="1344" y="3779"/>
              <a:ext cx="480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154" name="Rectangle 21"/>
            <p:cNvSpPr>
              <a:spLocks noChangeArrowheads="1"/>
            </p:cNvSpPr>
            <p:nvPr/>
          </p:nvSpPr>
          <p:spPr bwMode="auto">
            <a:xfrm>
              <a:off x="1824" y="3779"/>
              <a:ext cx="480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155" name="Rectangle 22"/>
            <p:cNvSpPr>
              <a:spLocks noChangeArrowheads="1"/>
            </p:cNvSpPr>
            <p:nvPr/>
          </p:nvSpPr>
          <p:spPr bwMode="auto">
            <a:xfrm>
              <a:off x="2304" y="3779"/>
              <a:ext cx="480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56" name="Rectangle 23"/>
            <p:cNvSpPr>
              <a:spLocks noChangeArrowheads="1"/>
            </p:cNvSpPr>
            <p:nvPr/>
          </p:nvSpPr>
          <p:spPr bwMode="auto">
            <a:xfrm>
              <a:off x="2790" y="3779"/>
              <a:ext cx="480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</a:p>
          </p:txBody>
        </p:sp>
        <p:sp>
          <p:nvSpPr>
            <p:cNvPr id="157" name="Rectangle 24"/>
            <p:cNvSpPr>
              <a:spLocks noChangeArrowheads="1"/>
            </p:cNvSpPr>
            <p:nvPr/>
          </p:nvSpPr>
          <p:spPr bwMode="auto">
            <a:xfrm>
              <a:off x="3264" y="3779"/>
              <a:ext cx="480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158" name="Group 19"/>
          <p:cNvGrpSpPr>
            <a:grpSpLocks/>
          </p:cNvGrpSpPr>
          <p:nvPr/>
        </p:nvGrpSpPr>
        <p:grpSpPr bwMode="auto">
          <a:xfrm>
            <a:off x="3203503" y="6015567"/>
            <a:ext cx="3315149" cy="593045"/>
            <a:chOff x="1344" y="3779"/>
            <a:chExt cx="2400" cy="384"/>
          </a:xfrm>
          <a:solidFill>
            <a:srgbClr val="FFFF66"/>
          </a:solidFill>
        </p:grpSpPr>
        <p:sp>
          <p:nvSpPr>
            <p:cNvPr id="159" name="Rectangle 20"/>
            <p:cNvSpPr>
              <a:spLocks noChangeArrowheads="1"/>
            </p:cNvSpPr>
            <p:nvPr/>
          </p:nvSpPr>
          <p:spPr bwMode="auto">
            <a:xfrm>
              <a:off x="1344" y="3779"/>
              <a:ext cx="480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0" name="Rectangle 21"/>
            <p:cNvSpPr>
              <a:spLocks noChangeArrowheads="1"/>
            </p:cNvSpPr>
            <p:nvPr/>
          </p:nvSpPr>
          <p:spPr bwMode="auto">
            <a:xfrm>
              <a:off x="1824" y="3779"/>
              <a:ext cx="480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1" name="Rectangle 22"/>
            <p:cNvSpPr>
              <a:spLocks noChangeArrowheads="1"/>
            </p:cNvSpPr>
            <p:nvPr/>
          </p:nvSpPr>
          <p:spPr bwMode="auto">
            <a:xfrm>
              <a:off x="2304" y="3779"/>
              <a:ext cx="480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2" name="Rectangle 23"/>
            <p:cNvSpPr>
              <a:spLocks noChangeArrowheads="1"/>
            </p:cNvSpPr>
            <p:nvPr/>
          </p:nvSpPr>
          <p:spPr bwMode="auto">
            <a:xfrm>
              <a:off x="2790" y="3779"/>
              <a:ext cx="480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" name="Rectangle 24"/>
            <p:cNvSpPr>
              <a:spLocks noChangeArrowheads="1"/>
            </p:cNvSpPr>
            <p:nvPr/>
          </p:nvSpPr>
          <p:spPr bwMode="auto">
            <a:xfrm>
              <a:off x="3264" y="3779"/>
              <a:ext cx="480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4" name="Group 36"/>
          <p:cNvGrpSpPr>
            <a:grpSpLocks/>
          </p:cNvGrpSpPr>
          <p:nvPr/>
        </p:nvGrpSpPr>
        <p:grpSpPr bwMode="auto">
          <a:xfrm>
            <a:off x="3203503" y="6019612"/>
            <a:ext cx="3315149" cy="599374"/>
            <a:chOff x="1344" y="3809"/>
            <a:chExt cx="2400" cy="384"/>
          </a:xfrm>
          <a:solidFill>
            <a:srgbClr val="FFFF66"/>
          </a:solidFill>
        </p:grpSpPr>
        <p:sp>
          <p:nvSpPr>
            <p:cNvPr id="165" name="Rectangle 37"/>
            <p:cNvSpPr>
              <a:spLocks noChangeArrowheads="1"/>
            </p:cNvSpPr>
            <p:nvPr/>
          </p:nvSpPr>
          <p:spPr bwMode="auto">
            <a:xfrm>
              <a:off x="1344" y="3809"/>
              <a:ext cx="480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66" name="Rectangle 38"/>
            <p:cNvSpPr>
              <a:spLocks noChangeArrowheads="1"/>
            </p:cNvSpPr>
            <p:nvPr/>
          </p:nvSpPr>
          <p:spPr bwMode="auto">
            <a:xfrm>
              <a:off x="1824" y="3809"/>
              <a:ext cx="480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167" name="Rectangle 39"/>
            <p:cNvSpPr>
              <a:spLocks noChangeArrowheads="1"/>
            </p:cNvSpPr>
            <p:nvPr/>
          </p:nvSpPr>
          <p:spPr bwMode="auto">
            <a:xfrm>
              <a:off x="2304" y="3809"/>
              <a:ext cx="480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168" name="Rectangle 40"/>
            <p:cNvSpPr>
              <a:spLocks noChangeArrowheads="1"/>
            </p:cNvSpPr>
            <p:nvPr/>
          </p:nvSpPr>
          <p:spPr bwMode="auto">
            <a:xfrm>
              <a:off x="2784" y="3809"/>
              <a:ext cx="480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</a:p>
          </p:txBody>
        </p:sp>
        <p:sp>
          <p:nvSpPr>
            <p:cNvPr id="169" name="Rectangle 41"/>
            <p:cNvSpPr>
              <a:spLocks noChangeArrowheads="1"/>
            </p:cNvSpPr>
            <p:nvPr/>
          </p:nvSpPr>
          <p:spPr bwMode="auto">
            <a:xfrm>
              <a:off x="3264" y="3809"/>
              <a:ext cx="480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551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23" grpId="0" animBg="1"/>
      <p:bldP spid="1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5" descr="grass"/>
          <p:cNvPicPr preferRelativeResize="0"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304800"/>
            <a:ext cx="102108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99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0" name="AutoShape 8"/>
          <p:cNvSpPr>
            <a:spLocks noChangeArrowheads="1"/>
          </p:cNvSpPr>
          <p:nvPr/>
        </p:nvSpPr>
        <p:spPr bwMode="auto">
          <a:xfrm>
            <a:off x="1447800" y="2895600"/>
            <a:ext cx="6248400" cy="1905000"/>
          </a:xfrm>
          <a:prstGeom prst="cloudCallout">
            <a:avLst>
              <a:gd name="adj1" fmla="val -36815"/>
              <a:gd name="adj2" fmla="val -11425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en-US" altLang="en-US"/>
          </a:p>
        </p:txBody>
      </p:sp>
      <p:grpSp>
        <p:nvGrpSpPr>
          <p:cNvPr id="59402" name="Group 10"/>
          <p:cNvGrpSpPr>
            <a:grpSpLocks/>
          </p:cNvGrpSpPr>
          <p:nvPr/>
        </p:nvGrpSpPr>
        <p:grpSpPr bwMode="auto">
          <a:xfrm>
            <a:off x="381000" y="533400"/>
            <a:ext cx="1152525" cy="1063625"/>
            <a:chOff x="158" y="981"/>
            <a:chExt cx="864" cy="851"/>
          </a:xfrm>
        </p:grpSpPr>
        <p:pic>
          <p:nvPicPr>
            <p:cNvPr id="81926" name="Picture 10" descr="1"/>
            <p:cNvPicPr preferRelativeResize="0"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981"/>
              <a:ext cx="864" cy="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27" name="Oval 12"/>
            <p:cNvSpPr>
              <a:spLocks noChangeArrowheads="1"/>
            </p:cNvSpPr>
            <p:nvPr/>
          </p:nvSpPr>
          <p:spPr bwMode="auto">
            <a:xfrm rot="1686197">
              <a:off x="158" y="1162"/>
              <a:ext cx="545" cy="272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</p:grp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2895600" y="3352800"/>
            <a:ext cx="3886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4800" b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 tìm hoa</a:t>
            </a:r>
          </a:p>
        </p:txBody>
      </p:sp>
      <p:grpSp>
        <p:nvGrpSpPr>
          <p:cNvPr id="81929" name="Group 24"/>
          <p:cNvGrpSpPr>
            <a:grpSpLocks/>
          </p:cNvGrpSpPr>
          <p:nvPr/>
        </p:nvGrpSpPr>
        <p:grpSpPr bwMode="auto">
          <a:xfrm>
            <a:off x="7467600" y="3429000"/>
            <a:ext cx="1020763" cy="1219200"/>
            <a:chOff x="3888" y="2688"/>
            <a:chExt cx="547" cy="624"/>
          </a:xfrm>
        </p:grpSpPr>
        <p:pic>
          <p:nvPicPr>
            <p:cNvPr id="81930" name="Picture 25" descr="k-hanab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688"/>
              <a:ext cx="547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31" name="Oval 26"/>
            <p:cNvSpPr>
              <a:spLocks noChangeArrowheads="1"/>
            </p:cNvSpPr>
            <p:nvPr/>
          </p:nvSpPr>
          <p:spPr bwMode="auto">
            <a:xfrm>
              <a:off x="4032" y="2880"/>
              <a:ext cx="272" cy="272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rgbClr val="0000FF"/>
                  </a:solidFill>
                </a:rPr>
                <a:t>2</a:t>
              </a:r>
              <a:endParaRPr lang="en-US" altLang="en-US"/>
            </a:p>
          </p:txBody>
        </p:sp>
      </p:grpSp>
      <p:grpSp>
        <p:nvGrpSpPr>
          <p:cNvPr id="81932" name="Group 28"/>
          <p:cNvGrpSpPr>
            <a:grpSpLocks/>
          </p:cNvGrpSpPr>
          <p:nvPr/>
        </p:nvGrpSpPr>
        <p:grpSpPr bwMode="auto">
          <a:xfrm>
            <a:off x="7010400" y="4876800"/>
            <a:ext cx="1066800" cy="1295400"/>
            <a:chOff x="3888" y="2688"/>
            <a:chExt cx="547" cy="624"/>
          </a:xfrm>
        </p:grpSpPr>
        <p:pic>
          <p:nvPicPr>
            <p:cNvPr id="81933" name="Picture 29" descr="k-hanab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688"/>
              <a:ext cx="547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34" name="Oval 30"/>
            <p:cNvSpPr>
              <a:spLocks noChangeArrowheads="1"/>
            </p:cNvSpPr>
            <p:nvPr/>
          </p:nvSpPr>
          <p:spPr bwMode="auto">
            <a:xfrm>
              <a:off x="4032" y="2880"/>
              <a:ext cx="272" cy="272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rgbClr val="0000FF"/>
                  </a:solidFill>
                </a:rPr>
                <a:t>5</a:t>
              </a:r>
              <a:endParaRPr lang="en-US" altLang="en-US"/>
            </a:p>
          </p:txBody>
        </p:sp>
      </p:grpSp>
      <p:grpSp>
        <p:nvGrpSpPr>
          <p:cNvPr id="81935" name="Group 34"/>
          <p:cNvGrpSpPr>
            <a:grpSpLocks/>
          </p:cNvGrpSpPr>
          <p:nvPr/>
        </p:nvGrpSpPr>
        <p:grpSpPr bwMode="auto">
          <a:xfrm>
            <a:off x="2514600" y="5334000"/>
            <a:ext cx="1020763" cy="1219200"/>
            <a:chOff x="3888" y="2688"/>
            <a:chExt cx="547" cy="624"/>
          </a:xfrm>
        </p:grpSpPr>
        <p:pic>
          <p:nvPicPr>
            <p:cNvPr id="81936" name="Picture 35" descr="k-hanab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688"/>
              <a:ext cx="547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37" name="Oval 36"/>
            <p:cNvSpPr>
              <a:spLocks noChangeArrowheads="1"/>
            </p:cNvSpPr>
            <p:nvPr/>
          </p:nvSpPr>
          <p:spPr bwMode="auto">
            <a:xfrm>
              <a:off x="4032" y="2880"/>
              <a:ext cx="272" cy="272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rgbClr val="0000FF"/>
                  </a:solidFill>
                </a:rPr>
                <a:t>3</a:t>
              </a:r>
              <a:endParaRPr lang="en-US" altLang="en-US"/>
            </a:p>
          </p:txBody>
        </p:sp>
      </p:grpSp>
      <p:grpSp>
        <p:nvGrpSpPr>
          <p:cNvPr id="81938" name="Group 31"/>
          <p:cNvGrpSpPr>
            <a:grpSpLocks/>
          </p:cNvGrpSpPr>
          <p:nvPr/>
        </p:nvGrpSpPr>
        <p:grpSpPr bwMode="auto">
          <a:xfrm>
            <a:off x="4343400" y="4724400"/>
            <a:ext cx="1020763" cy="1219200"/>
            <a:chOff x="3888" y="2688"/>
            <a:chExt cx="547" cy="624"/>
          </a:xfrm>
        </p:grpSpPr>
        <p:pic>
          <p:nvPicPr>
            <p:cNvPr id="81939" name="Picture 32" descr="k-hanab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688"/>
              <a:ext cx="547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40" name="Oval 33"/>
            <p:cNvSpPr>
              <a:spLocks noChangeArrowheads="1"/>
            </p:cNvSpPr>
            <p:nvPr/>
          </p:nvSpPr>
          <p:spPr bwMode="auto">
            <a:xfrm>
              <a:off x="4032" y="2880"/>
              <a:ext cx="272" cy="272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rgbClr val="0000FF"/>
                  </a:solidFill>
                </a:rPr>
                <a:t>4</a:t>
              </a:r>
              <a:endParaRPr lang="en-US" altLang="en-US"/>
            </a:p>
          </p:txBody>
        </p:sp>
      </p:grpSp>
      <p:grpSp>
        <p:nvGrpSpPr>
          <p:cNvPr id="81941" name="Group 37"/>
          <p:cNvGrpSpPr>
            <a:grpSpLocks/>
          </p:cNvGrpSpPr>
          <p:nvPr/>
        </p:nvGrpSpPr>
        <p:grpSpPr bwMode="auto">
          <a:xfrm>
            <a:off x="198438" y="2743200"/>
            <a:ext cx="1020762" cy="1219200"/>
            <a:chOff x="3888" y="2688"/>
            <a:chExt cx="547" cy="624"/>
          </a:xfrm>
        </p:grpSpPr>
        <p:pic>
          <p:nvPicPr>
            <p:cNvPr id="81942" name="Picture 38" descr="k-hanab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688"/>
              <a:ext cx="547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43" name="Oval 39"/>
            <p:cNvSpPr>
              <a:spLocks noChangeArrowheads="1"/>
            </p:cNvSpPr>
            <p:nvPr/>
          </p:nvSpPr>
          <p:spPr bwMode="auto">
            <a:xfrm>
              <a:off x="4032" y="2880"/>
              <a:ext cx="272" cy="272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rgbClr val="0000FF"/>
                  </a:solidFill>
                </a:rPr>
                <a:t>1</a:t>
              </a:r>
              <a:endParaRPr lang="en-US" altLang="en-US"/>
            </a:p>
          </p:txBody>
        </p:sp>
      </p:grpSp>
      <p:pic>
        <p:nvPicPr>
          <p:cNvPr id="81944" name="Picture 40" descr="SONNE0000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-304800"/>
            <a:ext cx="14287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322697"/>
              </p:ext>
            </p:extLst>
          </p:nvPr>
        </p:nvGraphicFramePr>
        <p:xfrm>
          <a:off x="3535363" y="1065212"/>
          <a:ext cx="3063082" cy="762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6308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4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CHƠI</a:t>
                      </a:r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49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-0.09436 C 0.05052 -0.09759 0.09826 -0.09968 0.11719 -0.08279 C 0.13594 -0.06475 0.11545 -0.0266 0.1151 0.01388 C 0.11475 0.05481 0.09583 0.12234 0.1151 0.16166 C 0.13437 0.20097 0.1835 0.22896 0.23073 0.25 C 0.27847 0.27151 0.33107 0.2803 0.39965 0.28885 C 0.46857 0.29672 0.60208 0.29903 0.64531 0.29995 " pathEditMode="relative" rAng="0" ptsTypes="aaaaaaA">
                                      <p:cBhvr>
                                        <p:cTn id="14" dur="2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83" y="194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0" grpId="0" animBg="1"/>
      <p:bldP spid="59401" grpId="0"/>
      <p:bldP spid="59401" grpId="1"/>
      <p:bldP spid="59401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9091" name="Picture 4" descr="grass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601200" cy="70104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CC0099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185" name="Group 9"/>
          <p:cNvGrpSpPr>
            <a:grpSpLocks/>
          </p:cNvGrpSpPr>
          <p:nvPr/>
        </p:nvGrpSpPr>
        <p:grpSpPr bwMode="auto">
          <a:xfrm rot="-1018130">
            <a:off x="3352800" y="1905000"/>
            <a:ext cx="1676400" cy="1219200"/>
            <a:chOff x="158" y="981"/>
            <a:chExt cx="864" cy="851"/>
          </a:xfrm>
        </p:grpSpPr>
        <p:pic>
          <p:nvPicPr>
            <p:cNvPr id="89093" name="Picture 10" descr="1"/>
            <p:cNvPicPr preferRelativeResize="0"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981"/>
              <a:ext cx="864" cy="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094" name="Oval 11"/>
            <p:cNvSpPr>
              <a:spLocks noChangeArrowheads="1"/>
            </p:cNvSpPr>
            <p:nvPr/>
          </p:nvSpPr>
          <p:spPr bwMode="auto">
            <a:xfrm rot="1686197">
              <a:off x="158" y="1162"/>
              <a:ext cx="545" cy="27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2400" b="1" dirty="0" smtClean="0">
                  <a:solidFill>
                    <a:srgbClr val="000099"/>
                  </a:solidFill>
                  <a:latin typeface="Times New Roman" pitchFamily="18" charset="0"/>
                </a:rPr>
                <a:t>2 + 3</a:t>
              </a:r>
              <a:endParaRPr lang="en-US" altLang="en-US" sz="2400" dirty="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0191" name="Group 15"/>
          <p:cNvGrpSpPr>
            <a:grpSpLocks/>
          </p:cNvGrpSpPr>
          <p:nvPr/>
        </p:nvGrpSpPr>
        <p:grpSpPr bwMode="auto">
          <a:xfrm>
            <a:off x="6248400" y="609600"/>
            <a:ext cx="1541463" cy="1081088"/>
            <a:chOff x="4059" y="753"/>
            <a:chExt cx="731" cy="681"/>
          </a:xfrm>
        </p:grpSpPr>
        <p:pic>
          <p:nvPicPr>
            <p:cNvPr id="89096" name="Picture 6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753"/>
              <a:ext cx="681" cy="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097" name="Oval 17"/>
            <p:cNvSpPr>
              <a:spLocks noChangeArrowheads="1"/>
            </p:cNvSpPr>
            <p:nvPr/>
          </p:nvSpPr>
          <p:spPr bwMode="auto">
            <a:xfrm rot="-963599">
              <a:off x="4291" y="946"/>
              <a:ext cx="499" cy="170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b="1" dirty="0" smtClean="0">
                  <a:solidFill>
                    <a:srgbClr val="FF3300"/>
                  </a:solidFill>
                  <a:latin typeface=".VnArial" pitchFamily="34" charset="0"/>
                </a:rPr>
                <a:t>5</a:t>
              </a:r>
              <a:endParaRPr lang="en-US" altLang="en-US" dirty="0"/>
            </a:p>
          </p:txBody>
        </p:sp>
      </p:grpSp>
      <p:grpSp>
        <p:nvGrpSpPr>
          <p:cNvPr id="50194" name="Group 18"/>
          <p:cNvGrpSpPr>
            <a:grpSpLocks/>
          </p:cNvGrpSpPr>
          <p:nvPr/>
        </p:nvGrpSpPr>
        <p:grpSpPr bwMode="auto">
          <a:xfrm>
            <a:off x="1066800" y="620713"/>
            <a:ext cx="1600200" cy="1063625"/>
            <a:chOff x="158" y="981"/>
            <a:chExt cx="864" cy="851"/>
          </a:xfrm>
        </p:grpSpPr>
        <p:pic>
          <p:nvPicPr>
            <p:cNvPr id="89099" name="Picture 10" descr="1"/>
            <p:cNvPicPr preferRelativeResize="0"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981"/>
              <a:ext cx="864" cy="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100" name="Oval 20"/>
            <p:cNvSpPr>
              <a:spLocks noChangeArrowheads="1"/>
            </p:cNvSpPr>
            <p:nvPr/>
          </p:nvSpPr>
          <p:spPr bwMode="auto">
            <a:xfrm rot="1686197">
              <a:off x="158" y="1162"/>
              <a:ext cx="545" cy="272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2000" b="1" dirty="0" smtClean="0">
                  <a:solidFill>
                    <a:srgbClr val="FF0000"/>
                  </a:solidFill>
                  <a:latin typeface="Times New Roman" pitchFamily="18" charset="0"/>
                </a:rPr>
                <a:t>3 + 1</a:t>
              </a:r>
              <a:endParaRPr lang="en-US" altLang="en-US" sz="2000" b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89101" name="Group 24"/>
          <p:cNvGrpSpPr>
            <a:grpSpLocks/>
          </p:cNvGrpSpPr>
          <p:nvPr/>
        </p:nvGrpSpPr>
        <p:grpSpPr bwMode="auto">
          <a:xfrm>
            <a:off x="7935996" y="4108938"/>
            <a:ext cx="1207374" cy="1219200"/>
            <a:chOff x="3894" y="2685"/>
            <a:chExt cx="647" cy="624"/>
          </a:xfrm>
        </p:grpSpPr>
        <p:pic>
          <p:nvPicPr>
            <p:cNvPr id="89102" name="Picture 25" descr="k-hanab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4" y="2685"/>
              <a:ext cx="647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103" name="Oval 26"/>
            <p:cNvSpPr>
              <a:spLocks noChangeArrowheads="1"/>
            </p:cNvSpPr>
            <p:nvPr/>
          </p:nvSpPr>
          <p:spPr bwMode="auto">
            <a:xfrm>
              <a:off x="4032" y="2880"/>
              <a:ext cx="331" cy="272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+ 1</a:t>
              </a:r>
              <a:endParaRPr lang="en-US" alt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9104" name="Group 28"/>
          <p:cNvGrpSpPr>
            <a:grpSpLocks/>
          </p:cNvGrpSpPr>
          <p:nvPr/>
        </p:nvGrpSpPr>
        <p:grpSpPr bwMode="auto">
          <a:xfrm>
            <a:off x="5943600" y="3962400"/>
            <a:ext cx="1066800" cy="1295400"/>
            <a:chOff x="3888" y="2688"/>
            <a:chExt cx="547" cy="624"/>
          </a:xfrm>
        </p:grpSpPr>
        <p:pic>
          <p:nvPicPr>
            <p:cNvPr id="89105" name="Picture 29" descr="k-hanab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688"/>
              <a:ext cx="547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106" name="Oval 30"/>
            <p:cNvSpPr>
              <a:spLocks noChangeArrowheads="1"/>
            </p:cNvSpPr>
            <p:nvPr/>
          </p:nvSpPr>
          <p:spPr bwMode="auto">
            <a:xfrm>
              <a:off x="4032" y="2880"/>
              <a:ext cx="272" cy="272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alt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9107" name="Group 34"/>
          <p:cNvGrpSpPr>
            <a:grpSpLocks/>
          </p:cNvGrpSpPr>
          <p:nvPr/>
        </p:nvGrpSpPr>
        <p:grpSpPr bwMode="auto">
          <a:xfrm>
            <a:off x="3048000" y="5105400"/>
            <a:ext cx="1020763" cy="1219200"/>
            <a:chOff x="3888" y="2688"/>
            <a:chExt cx="547" cy="624"/>
          </a:xfrm>
        </p:grpSpPr>
        <p:pic>
          <p:nvPicPr>
            <p:cNvPr id="89108" name="Picture 35" descr="k-hanab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688"/>
              <a:ext cx="547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109" name="Oval 36"/>
            <p:cNvSpPr>
              <a:spLocks noChangeArrowheads="1"/>
            </p:cNvSpPr>
            <p:nvPr/>
          </p:nvSpPr>
          <p:spPr bwMode="auto">
            <a:xfrm>
              <a:off x="4015" y="2880"/>
              <a:ext cx="272" cy="272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9110" name="Group 31"/>
          <p:cNvGrpSpPr>
            <a:grpSpLocks/>
          </p:cNvGrpSpPr>
          <p:nvPr/>
        </p:nvGrpSpPr>
        <p:grpSpPr bwMode="auto">
          <a:xfrm>
            <a:off x="5989638" y="5867400"/>
            <a:ext cx="1020762" cy="1219200"/>
            <a:chOff x="3888" y="2688"/>
            <a:chExt cx="547" cy="624"/>
          </a:xfrm>
        </p:grpSpPr>
        <p:pic>
          <p:nvPicPr>
            <p:cNvPr id="89111" name="Picture 32" descr="k-hanab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688"/>
              <a:ext cx="547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112" name="Oval 33"/>
            <p:cNvSpPr>
              <a:spLocks noChangeArrowheads="1"/>
            </p:cNvSpPr>
            <p:nvPr/>
          </p:nvSpPr>
          <p:spPr bwMode="auto">
            <a:xfrm>
              <a:off x="4032" y="2880"/>
              <a:ext cx="272" cy="272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alt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9113" name="Group 37"/>
          <p:cNvGrpSpPr>
            <a:grpSpLocks/>
          </p:cNvGrpSpPr>
          <p:nvPr/>
        </p:nvGrpSpPr>
        <p:grpSpPr bwMode="auto">
          <a:xfrm>
            <a:off x="838199" y="4343400"/>
            <a:ext cx="1257759" cy="1219200"/>
            <a:chOff x="3888" y="2688"/>
            <a:chExt cx="674" cy="624"/>
          </a:xfrm>
        </p:grpSpPr>
        <p:pic>
          <p:nvPicPr>
            <p:cNvPr id="89114" name="Picture 38" descr="k-hanab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688"/>
              <a:ext cx="674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115" name="Oval 39"/>
            <p:cNvSpPr>
              <a:spLocks noChangeArrowheads="1"/>
            </p:cNvSpPr>
            <p:nvPr/>
          </p:nvSpPr>
          <p:spPr bwMode="auto">
            <a:xfrm>
              <a:off x="4032" y="2880"/>
              <a:ext cx="337" cy="272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2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+ 2</a:t>
              </a:r>
              <a:endPara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9116" name="Picture 40" descr="SONNE0000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76200"/>
            <a:ext cx="14287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17" name="Text Box 41"/>
          <p:cNvSpPr txBox="1">
            <a:spLocks noChangeArrowheads="1"/>
          </p:cNvSpPr>
          <p:nvPr/>
        </p:nvSpPr>
        <p:spPr bwMode="auto">
          <a:xfrm>
            <a:off x="-549275" y="1560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89118" name="Picture 30" descr="BACK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2290" flipH="1">
            <a:off x="708025" y="1770063"/>
            <a:ext cx="1062038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19" name="Picture 31" descr="BACK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2290" flipH="1">
            <a:off x="2725738" y="2913062"/>
            <a:ext cx="1062038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20" name="Picture 32" descr="BACK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2290" flipH="1">
            <a:off x="5813425" y="1770063"/>
            <a:ext cx="1062038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038600" y="533400"/>
            <a:ext cx="1541463" cy="1081088"/>
            <a:chOff x="4059" y="753"/>
            <a:chExt cx="731" cy="681"/>
          </a:xfrm>
        </p:grpSpPr>
        <p:pic>
          <p:nvPicPr>
            <p:cNvPr id="89122" name="Picture 6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753"/>
              <a:ext cx="681" cy="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123" name="Oval 17"/>
            <p:cNvSpPr>
              <a:spLocks noChangeArrowheads="1"/>
            </p:cNvSpPr>
            <p:nvPr/>
          </p:nvSpPr>
          <p:spPr bwMode="auto">
            <a:xfrm rot="-963599">
              <a:off x="4291" y="946"/>
              <a:ext cx="499" cy="170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b="1" dirty="0" smtClean="0">
                  <a:solidFill>
                    <a:srgbClr val="FF3300"/>
                  </a:solidFill>
                  <a:latin typeface=".VnArial" pitchFamily="34" charset="0"/>
                </a:rPr>
                <a:t>4</a:t>
              </a:r>
              <a:endParaRPr lang="en-US" altLang="en-US" dirty="0"/>
            </a:p>
          </p:txBody>
        </p:sp>
      </p:grpSp>
      <p:pic>
        <p:nvPicPr>
          <p:cNvPr id="89125" name="Picture 37" descr="BACK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2290" flipH="1">
            <a:off x="3335338" y="1389062"/>
            <a:ext cx="1062038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36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9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9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9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-0.02359 L 0.47083 0.6646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17" y="344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9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9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9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9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9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9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444 L -0.05833 0.321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13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9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9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9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9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8612E-6 L 0.11666 0.3663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83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27475E-6 L -0.32587 0.4542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227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8"/>
          <p:cNvSpPr>
            <a:spLocks noChangeArrowheads="1"/>
          </p:cNvSpPr>
          <p:nvPr/>
        </p:nvSpPr>
        <p:spPr bwMode="auto">
          <a:xfrm>
            <a:off x="152400" y="128588"/>
            <a:ext cx="8820150" cy="66294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220" name="Group 163"/>
          <p:cNvGrpSpPr>
            <a:grpSpLocks/>
          </p:cNvGrpSpPr>
          <p:nvPr/>
        </p:nvGrpSpPr>
        <p:grpSpPr bwMode="auto">
          <a:xfrm rot="10800000">
            <a:off x="7391400" y="128588"/>
            <a:ext cx="1762125" cy="1033462"/>
            <a:chOff x="17" y="2256"/>
            <a:chExt cx="1829" cy="2064"/>
          </a:xfrm>
        </p:grpSpPr>
        <p:grpSp>
          <p:nvGrpSpPr>
            <p:cNvPr id="9320" name="Group 164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9328" name="Freeform 165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2 w 1336"/>
                  <a:gd name="T15" fmla="*/ 0 h 1572"/>
                  <a:gd name="T16" fmla="*/ 2 w 1336"/>
                  <a:gd name="T17" fmla="*/ 0 h 1572"/>
                  <a:gd name="T18" fmla="*/ 2 w 1336"/>
                  <a:gd name="T19" fmla="*/ 0 h 1572"/>
                  <a:gd name="T20" fmla="*/ 3 w 1336"/>
                  <a:gd name="T21" fmla="*/ 0 h 1572"/>
                  <a:gd name="T22" fmla="*/ 3 w 1336"/>
                  <a:gd name="T23" fmla="*/ 0 h 1572"/>
                  <a:gd name="T24" fmla="*/ 4 w 1336"/>
                  <a:gd name="T25" fmla="*/ 0 h 1572"/>
                  <a:gd name="T26" fmla="*/ 4 w 1336"/>
                  <a:gd name="T27" fmla="*/ 0 h 1572"/>
                  <a:gd name="T28" fmla="*/ 5 w 1336"/>
                  <a:gd name="T29" fmla="*/ 0 h 1572"/>
                  <a:gd name="T30" fmla="*/ 5 w 1336"/>
                  <a:gd name="T31" fmla="*/ 0 h 1572"/>
                  <a:gd name="T32" fmla="*/ 6 w 1336"/>
                  <a:gd name="T33" fmla="*/ 0 h 1572"/>
                  <a:gd name="T34" fmla="*/ 6 w 1336"/>
                  <a:gd name="T35" fmla="*/ 0 h 1572"/>
                  <a:gd name="T36" fmla="*/ 5 w 1336"/>
                  <a:gd name="T37" fmla="*/ 0 h 1572"/>
                  <a:gd name="T38" fmla="*/ 5 w 1336"/>
                  <a:gd name="T39" fmla="*/ 0 h 1572"/>
                  <a:gd name="T40" fmla="*/ 4 w 1336"/>
                  <a:gd name="T41" fmla="*/ 0 h 1572"/>
                  <a:gd name="T42" fmla="*/ 4 w 1336"/>
                  <a:gd name="T43" fmla="*/ 0 h 1572"/>
                  <a:gd name="T44" fmla="*/ 3 w 1336"/>
                  <a:gd name="T45" fmla="*/ 0 h 1572"/>
                  <a:gd name="T46" fmla="*/ 3 w 1336"/>
                  <a:gd name="T47" fmla="*/ 0 h 1572"/>
                  <a:gd name="T48" fmla="*/ 3 w 1336"/>
                  <a:gd name="T49" fmla="*/ 0 h 1572"/>
                  <a:gd name="T50" fmla="*/ 2 w 1336"/>
                  <a:gd name="T51" fmla="*/ 0 h 1572"/>
                  <a:gd name="T52" fmla="*/ 2 w 1336"/>
                  <a:gd name="T53" fmla="*/ 0 h 1572"/>
                  <a:gd name="T54" fmla="*/ 2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9" name="Freeform 166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5 w 1174"/>
                  <a:gd name="T1" fmla="*/ 0 h 1383"/>
                  <a:gd name="T2" fmla="*/ 5 w 1174"/>
                  <a:gd name="T3" fmla="*/ 0 h 1383"/>
                  <a:gd name="T4" fmla="*/ 4 w 1174"/>
                  <a:gd name="T5" fmla="*/ 0 h 1383"/>
                  <a:gd name="T6" fmla="*/ 4 w 1174"/>
                  <a:gd name="T7" fmla="*/ 0 h 1383"/>
                  <a:gd name="T8" fmla="*/ 3 w 1174"/>
                  <a:gd name="T9" fmla="*/ 0 h 1383"/>
                  <a:gd name="T10" fmla="*/ 3 w 1174"/>
                  <a:gd name="T11" fmla="*/ 0 h 1383"/>
                  <a:gd name="T12" fmla="*/ 3 w 1174"/>
                  <a:gd name="T13" fmla="*/ 0 h 1383"/>
                  <a:gd name="T14" fmla="*/ 2 w 1174"/>
                  <a:gd name="T15" fmla="*/ 0 h 1383"/>
                  <a:gd name="T16" fmla="*/ 2 w 1174"/>
                  <a:gd name="T17" fmla="*/ 0 h 1383"/>
                  <a:gd name="T18" fmla="*/ 2 w 1174"/>
                  <a:gd name="T19" fmla="*/ 0 h 1383"/>
                  <a:gd name="T20" fmla="*/ 2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2 w 1174"/>
                  <a:gd name="T49" fmla="*/ 0 h 1383"/>
                  <a:gd name="T50" fmla="*/ 2 w 1174"/>
                  <a:gd name="T51" fmla="*/ 0 h 1383"/>
                  <a:gd name="T52" fmla="*/ 2 w 1174"/>
                  <a:gd name="T53" fmla="*/ 0 h 1383"/>
                  <a:gd name="T54" fmla="*/ 3 w 1174"/>
                  <a:gd name="T55" fmla="*/ 0 h 1383"/>
                  <a:gd name="T56" fmla="*/ 3 w 1174"/>
                  <a:gd name="T57" fmla="*/ 0 h 1383"/>
                  <a:gd name="T58" fmla="*/ 3 w 1174"/>
                  <a:gd name="T59" fmla="*/ 0 h 1383"/>
                  <a:gd name="T60" fmla="*/ 4 w 1174"/>
                  <a:gd name="T61" fmla="*/ 0 h 1383"/>
                  <a:gd name="T62" fmla="*/ 4 w 1174"/>
                  <a:gd name="T63" fmla="*/ 0 h 1383"/>
                  <a:gd name="T64" fmla="*/ 5 w 1174"/>
                  <a:gd name="T65" fmla="*/ 0 h 1383"/>
                  <a:gd name="T66" fmla="*/ 5 w 1174"/>
                  <a:gd name="T67" fmla="*/ 0 h 1383"/>
                  <a:gd name="T68" fmla="*/ 5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0" name="Freeform 167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4 w 1012"/>
                  <a:gd name="T1" fmla="*/ 0 h 1193"/>
                  <a:gd name="T2" fmla="*/ 4 w 1012"/>
                  <a:gd name="T3" fmla="*/ 0 h 1193"/>
                  <a:gd name="T4" fmla="*/ 4 w 1012"/>
                  <a:gd name="T5" fmla="*/ 0 h 1193"/>
                  <a:gd name="T6" fmla="*/ 3 w 1012"/>
                  <a:gd name="T7" fmla="*/ 0 h 1193"/>
                  <a:gd name="T8" fmla="*/ 3 w 1012"/>
                  <a:gd name="T9" fmla="*/ 0 h 1193"/>
                  <a:gd name="T10" fmla="*/ 3 w 1012"/>
                  <a:gd name="T11" fmla="*/ 0 h 1193"/>
                  <a:gd name="T12" fmla="*/ 2 w 1012"/>
                  <a:gd name="T13" fmla="*/ 0 h 1193"/>
                  <a:gd name="T14" fmla="*/ 2 w 1012"/>
                  <a:gd name="T15" fmla="*/ 0 h 1193"/>
                  <a:gd name="T16" fmla="*/ 2 w 1012"/>
                  <a:gd name="T17" fmla="*/ 0 h 1193"/>
                  <a:gd name="T18" fmla="*/ 2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2 w 1012"/>
                  <a:gd name="T51" fmla="*/ 0 h 1193"/>
                  <a:gd name="T52" fmla="*/ 2 w 1012"/>
                  <a:gd name="T53" fmla="*/ 0 h 1193"/>
                  <a:gd name="T54" fmla="*/ 2 w 1012"/>
                  <a:gd name="T55" fmla="*/ 0 h 1193"/>
                  <a:gd name="T56" fmla="*/ 3 w 1012"/>
                  <a:gd name="T57" fmla="*/ 0 h 1193"/>
                  <a:gd name="T58" fmla="*/ 3 w 1012"/>
                  <a:gd name="T59" fmla="*/ 0 h 1193"/>
                  <a:gd name="T60" fmla="*/ 3 w 1012"/>
                  <a:gd name="T61" fmla="*/ 0 h 1193"/>
                  <a:gd name="T62" fmla="*/ 4 w 1012"/>
                  <a:gd name="T63" fmla="*/ 0 h 1193"/>
                  <a:gd name="T64" fmla="*/ 4 w 1012"/>
                  <a:gd name="T65" fmla="*/ 0 h 1193"/>
                  <a:gd name="T66" fmla="*/ 4 w 1012"/>
                  <a:gd name="T67" fmla="*/ 0 h 1193"/>
                  <a:gd name="T68" fmla="*/ 4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1" name="Freeform 168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5 w 1271"/>
                  <a:gd name="T1" fmla="*/ 0 h 1495"/>
                  <a:gd name="T2" fmla="*/ 5 w 1271"/>
                  <a:gd name="T3" fmla="*/ 0 h 1495"/>
                  <a:gd name="T4" fmla="*/ 5 w 1271"/>
                  <a:gd name="T5" fmla="*/ 0 h 1495"/>
                  <a:gd name="T6" fmla="*/ 4 w 1271"/>
                  <a:gd name="T7" fmla="*/ 0 h 1495"/>
                  <a:gd name="T8" fmla="*/ 4 w 1271"/>
                  <a:gd name="T9" fmla="*/ 0 h 1495"/>
                  <a:gd name="T10" fmla="*/ 4 w 1271"/>
                  <a:gd name="T11" fmla="*/ 0 h 1495"/>
                  <a:gd name="T12" fmla="*/ 3 w 1271"/>
                  <a:gd name="T13" fmla="*/ 0 h 1495"/>
                  <a:gd name="T14" fmla="*/ 3 w 1271"/>
                  <a:gd name="T15" fmla="*/ 0 h 1495"/>
                  <a:gd name="T16" fmla="*/ 3 w 1271"/>
                  <a:gd name="T17" fmla="*/ 0 h 1495"/>
                  <a:gd name="T18" fmla="*/ 2 w 1271"/>
                  <a:gd name="T19" fmla="*/ 0 h 1495"/>
                  <a:gd name="T20" fmla="*/ 2 w 1271"/>
                  <a:gd name="T21" fmla="*/ 0 h 1495"/>
                  <a:gd name="T22" fmla="*/ 2 w 1271"/>
                  <a:gd name="T23" fmla="*/ 0 h 1495"/>
                  <a:gd name="T24" fmla="*/ 2 w 1271"/>
                  <a:gd name="T25" fmla="*/ 0 h 1495"/>
                  <a:gd name="T26" fmla="*/ 2 w 1271"/>
                  <a:gd name="T27" fmla="*/ 0 h 1495"/>
                  <a:gd name="T28" fmla="*/ 2 w 1271"/>
                  <a:gd name="T29" fmla="*/ 0 h 1495"/>
                  <a:gd name="T30" fmla="*/ 2 w 1271"/>
                  <a:gd name="T31" fmla="*/ 0 h 1495"/>
                  <a:gd name="T32" fmla="*/ 2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2 w 1271"/>
                  <a:gd name="T49" fmla="*/ 0 h 1495"/>
                  <a:gd name="T50" fmla="*/ 2 w 1271"/>
                  <a:gd name="T51" fmla="*/ 0 h 1495"/>
                  <a:gd name="T52" fmla="*/ 2 w 1271"/>
                  <a:gd name="T53" fmla="*/ 0 h 1495"/>
                  <a:gd name="T54" fmla="*/ 3 w 1271"/>
                  <a:gd name="T55" fmla="*/ 0 h 1495"/>
                  <a:gd name="T56" fmla="*/ 3 w 1271"/>
                  <a:gd name="T57" fmla="*/ 0 h 1495"/>
                  <a:gd name="T58" fmla="*/ 4 w 1271"/>
                  <a:gd name="T59" fmla="*/ 0 h 1495"/>
                  <a:gd name="T60" fmla="*/ 4 w 1271"/>
                  <a:gd name="T61" fmla="*/ 0 h 1495"/>
                  <a:gd name="T62" fmla="*/ 4 w 1271"/>
                  <a:gd name="T63" fmla="*/ 0 h 1495"/>
                  <a:gd name="T64" fmla="*/ 5 w 1271"/>
                  <a:gd name="T65" fmla="*/ 0 h 1495"/>
                  <a:gd name="T66" fmla="*/ 5 w 1271"/>
                  <a:gd name="T67" fmla="*/ 0 h 1495"/>
                  <a:gd name="T68" fmla="*/ 5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2" name="Freeform 169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2 w 1337"/>
                  <a:gd name="T15" fmla="*/ 0 h 1572"/>
                  <a:gd name="T16" fmla="*/ 2 w 1337"/>
                  <a:gd name="T17" fmla="*/ 0 h 1572"/>
                  <a:gd name="T18" fmla="*/ 2 w 1337"/>
                  <a:gd name="T19" fmla="*/ 0 h 1572"/>
                  <a:gd name="T20" fmla="*/ 3 w 1337"/>
                  <a:gd name="T21" fmla="*/ 0 h 1572"/>
                  <a:gd name="T22" fmla="*/ 3 w 1337"/>
                  <a:gd name="T23" fmla="*/ 0 h 1572"/>
                  <a:gd name="T24" fmla="*/ 4 w 1337"/>
                  <a:gd name="T25" fmla="*/ 0 h 1572"/>
                  <a:gd name="T26" fmla="*/ 4 w 1337"/>
                  <a:gd name="T27" fmla="*/ 0 h 1572"/>
                  <a:gd name="T28" fmla="*/ 5 w 1337"/>
                  <a:gd name="T29" fmla="*/ 0 h 1572"/>
                  <a:gd name="T30" fmla="*/ 5 w 1337"/>
                  <a:gd name="T31" fmla="*/ 0 h 1572"/>
                  <a:gd name="T32" fmla="*/ 6 w 1337"/>
                  <a:gd name="T33" fmla="*/ 0 h 1572"/>
                  <a:gd name="T34" fmla="*/ 6 w 1337"/>
                  <a:gd name="T35" fmla="*/ 0 h 1572"/>
                  <a:gd name="T36" fmla="*/ 5 w 1337"/>
                  <a:gd name="T37" fmla="*/ 0 h 1572"/>
                  <a:gd name="T38" fmla="*/ 5 w 1337"/>
                  <a:gd name="T39" fmla="*/ 0 h 1572"/>
                  <a:gd name="T40" fmla="*/ 4 w 1337"/>
                  <a:gd name="T41" fmla="*/ 0 h 1572"/>
                  <a:gd name="T42" fmla="*/ 4 w 1337"/>
                  <a:gd name="T43" fmla="*/ 0 h 1572"/>
                  <a:gd name="T44" fmla="*/ 3 w 1337"/>
                  <a:gd name="T45" fmla="*/ 0 h 1572"/>
                  <a:gd name="T46" fmla="*/ 3 w 1337"/>
                  <a:gd name="T47" fmla="*/ 0 h 1572"/>
                  <a:gd name="T48" fmla="*/ 3 w 1337"/>
                  <a:gd name="T49" fmla="*/ 0 h 1572"/>
                  <a:gd name="T50" fmla="*/ 2 w 1337"/>
                  <a:gd name="T51" fmla="*/ 0 h 1572"/>
                  <a:gd name="T52" fmla="*/ 2 w 1337"/>
                  <a:gd name="T53" fmla="*/ 0 h 1572"/>
                  <a:gd name="T54" fmla="*/ 2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3" name="Freeform 170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56 w 1272"/>
                  <a:gd name="T1" fmla="*/ 0 h 1495"/>
                  <a:gd name="T2" fmla="*/ 56 w 1272"/>
                  <a:gd name="T3" fmla="*/ 0 h 1495"/>
                  <a:gd name="T4" fmla="*/ 55 w 1272"/>
                  <a:gd name="T5" fmla="*/ 0 h 1495"/>
                  <a:gd name="T6" fmla="*/ 54 w 1272"/>
                  <a:gd name="T7" fmla="*/ 0 h 1495"/>
                  <a:gd name="T8" fmla="*/ 52 w 1272"/>
                  <a:gd name="T9" fmla="*/ 0 h 1495"/>
                  <a:gd name="T10" fmla="*/ 50 w 1272"/>
                  <a:gd name="T11" fmla="*/ 0 h 1495"/>
                  <a:gd name="T12" fmla="*/ 47 w 1272"/>
                  <a:gd name="T13" fmla="*/ 0 h 1495"/>
                  <a:gd name="T14" fmla="*/ 43 w 1272"/>
                  <a:gd name="T15" fmla="*/ 0 h 1495"/>
                  <a:gd name="T16" fmla="*/ 40 w 1272"/>
                  <a:gd name="T17" fmla="*/ 0 h 1495"/>
                  <a:gd name="T18" fmla="*/ 36 w 1272"/>
                  <a:gd name="T19" fmla="*/ 0 h 1495"/>
                  <a:gd name="T20" fmla="*/ 31 w 1272"/>
                  <a:gd name="T21" fmla="*/ 0 h 1495"/>
                  <a:gd name="T22" fmla="*/ 27 w 1272"/>
                  <a:gd name="T23" fmla="*/ 0 h 1495"/>
                  <a:gd name="T24" fmla="*/ 22 w 1272"/>
                  <a:gd name="T25" fmla="*/ 0 h 1495"/>
                  <a:gd name="T26" fmla="*/ 17 w 1272"/>
                  <a:gd name="T27" fmla="*/ 0 h 1495"/>
                  <a:gd name="T28" fmla="*/ 12 w 1272"/>
                  <a:gd name="T29" fmla="*/ 0 h 1495"/>
                  <a:gd name="T30" fmla="*/ 6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7 w 1272"/>
                  <a:gd name="T37" fmla="*/ 0 h 1495"/>
                  <a:gd name="T38" fmla="*/ 15 w 1272"/>
                  <a:gd name="T39" fmla="*/ 0 h 1495"/>
                  <a:gd name="T40" fmla="*/ 22 w 1272"/>
                  <a:gd name="T41" fmla="*/ 0 h 1495"/>
                  <a:gd name="T42" fmla="*/ 28 w 1272"/>
                  <a:gd name="T43" fmla="*/ 0 h 1495"/>
                  <a:gd name="T44" fmla="*/ 35 w 1272"/>
                  <a:gd name="T45" fmla="*/ 0 h 1495"/>
                  <a:gd name="T46" fmla="*/ 41 w 1272"/>
                  <a:gd name="T47" fmla="*/ 0 h 1495"/>
                  <a:gd name="T48" fmla="*/ 46 w 1272"/>
                  <a:gd name="T49" fmla="*/ 0 h 1495"/>
                  <a:gd name="T50" fmla="*/ 51 w 1272"/>
                  <a:gd name="T51" fmla="*/ 0 h 1495"/>
                  <a:gd name="T52" fmla="*/ 56 w 1272"/>
                  <a:gd name="T53" fmla="*/ 0 h 1495"/>
                  <a:gd name="T54" fmla="*/ 60 w 1272"/>
                  <a:gd name="T55" fmla="*/ 0 h 1495"/>
                  <a:gd name="T56" fmla="*/ 64 w 1272"/>
                  <a:gd name="T57" fmla="*/ 0 h 1495"/>
                  <a:gd name="T58" fmla="*/ 67 w 1272"/>
                  <a:gd name="T59" fmla="*/ 0 h 1495"/>
                  <a:gd name="T60" fmla="*/ 69 w 1272"/>
                  <a:gd name="T61" fmla="*/ 0 h 1495"/>
                  <a:gd name="T62" fmla="*/ 71 w 1272"/>
                  <a:gd name="T63" fmla="*/ 0 h 1495"/>
                  <a:gd name="T64" fmla="*/ 72 w 1272"/>
                  <a:gd name="T65" fmla="*/ 0 h 1495"/>
                  <a:gd name="T66" fmla="*/ 72 w 1272"/>
                  <a:gd name="T67" fmla="*/ 0 h 1495"/>
                  <a:gd name="T68" fmla="*/ 56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4" name="Freeform 171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8 w 1338"/>
                  <a:gd name="T3" fmla="*/ 0 h 1572"/>
                  <a:gd name="T4" fmla="*/ 15 w 1338"/>
                  <a:gd name="T5" fmla="*/ 0 h 1572"/>
                  <a:gd name="T6" fmla="*/ 23 w 1338"/>
                  <a:gd name="T7" fmla="*/ 0 h 1572"/>
                  <a:gd name="T8" fmla="*/ 30 w 1338"/>
                  <a:gd name="T9" fmla="*/ 0 h 1572"/>
                  <a:gd name="T10" fmla="*/ 37 w 1338"/>
                  <a:gd name="T11" fmla="*/ 0 h 1572"/>
                  <a:gd name="T12" fmla="*/ 43 w 1338"/>
                  <a:gd name="T13" fmla="*/ 0 h 1572"/>
                  <a:gd name="T14" fmla="*/ 49 w 1338"/>
                  <a:gd name="T15" fmla="*/ 0 h 1572"/>
                  <a:gd name="T16" fmla="*/ 55 w 1338"/>
                  <a:gd name="T17" fmla="*/ 0 h 1572"/>
                  <a:gd name="T18" fmla="*/ 60 w 1338"/>
                  <a:gd name="T19" fmla="*/ 0 h 1572"/>
                  <a:gd name="T20" fmla="*/ 64 w 1338"/>
                  <a:gd name="T21" fmla="*/ 0 h 1572"/>
                  <a:gd name="T22" fmla="*/ 68 w 1338"/>
                  <a:gd name="T23" fmla="*/ 0 h 1572"/>
                  <a:gd name="T24" fmla="*/ 71 w 1338"/>
                  <a:gd name="T25" fmla="*/ 0 h 1572"/>
                  <a:gd name="T26" fmla="*/ 74 w 1338"/>
                  <a:gd name="T27" fmla="*/ 0 h 1572"/>
                  <a:gd name="T28" fmla="*/ 76 w 1338"/>
                  <a:gd name="T29" fmla="*/ 0 h 1572"/>
                  <a:gd name="T30" fmla="*/ 77 w 1338"/>
                  <a:gd name="T31" fmla="*/ 0 h 1572"/>
                  <a:gd name="T32" fmla="*/ 78 w 1338"/>
                  <a:gd name="T33" fmla="*/ 0 h 1572"/>
                  <a:gd name="T34" fmla="*/ 72 w 1338"/>
                  <a:gd name="T35" fmla="*/ 0 h 1572"/>
                  <a:gd name="T36" fmla="*/ 71 w 1338"/>
                  <a:gd name="T37" fmla="*/ 0 h 1572"/>
                  <a:gd name="T38" fmla="*/ 71 w 1338"/>
                  <a:gd name="T39" fmla="*/ 0 h 1572"/>
                  <a:gd name="T40" fmla="*/ 69 w 1338"/>
                  <a:gd name="T41" fmla="*/ 0 h 1572"/>
                  <a:gd name="T42" fmla="*/ 67 w 1338"/>
                  <a:gd name="T43" fmla="*/ 0 h 1572"/>
                  <a:gd name="T44" fmla="*/ 63 w 1338"/>
                  <a:gd name="T45" fmla="*/ 0 h 1572"/>
                  <a:gd name="T46" fmla="*/ 60 w 1338"/>
                  <a:gd name="T47" fmla="*/ 0 h 1572"/>
                  <a:gd name="T48" fmla="*/ 55 w 1338"/>
                  <a:gd name="T49" fmla="*/ 0 h 1572"/>
                  <a:gd name="T50" fmla="*/ 51 w 1338"/>
                  <a:gd name="T51" fmla="*/ 0 h 1572"/>
                  <a:gd name="T52" fmla="*/ 46 w 1338"/>
                  <a:gd name="T53" fmla="*/ 0 h 1572"/>
                  <a:gd name="T54" fmla="*/ 41 w 1338"/>
                  <a:gd name="T55" fmla="*/ 0 h 1572"/>
                  <a:gd name="T56" fmla="*/ 34 w 1338"/>
                  <a:gd name="T57" fmla="*/ 0 h 1572"/>
                  <a:gd name="T58" fmla="*/ 28 w 1338"/>
                  <a:gd name="T59" fmla="*/ 0 h 1572"/>
                  <a:gd name="T60" fmla="*/ 22 w 1338"/>
                  <a:gd name="T61" fmla="*/ 0 h 1572"/>
                  <a:gd name="T62" fmla="*/ 15 w 1338"/>
                  <a:gd name="T63" fmla="*/ 0 h 1572"/>
                  <a:gd name="T64" fmla="*/ 8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5" name="Freeform 172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62 w 1176"/>
                  <a:gd name="T1" fmla="*/ 0 h 1383"/>
                  <a:gd name="T2" fmla="*/ 62 w 1176"/>
                  <a:gd name="T3" fmla="*/ 0 h 1383"/>
                  <a:gd name="T4" fmla="*/ 61 w 1176"/>
                  <a:gd name="T5" fmla="*/ 0 h 1383"/>
                  <a:gd name="T6" fmla="*/ 59 w 1176"/>
                  <a:gd name="T7" fmla="*/ 0 h 1383"/>
                  <a:gd name="T8" fmla="*/ 57 w 1176"/>
                  <a:gd name="T9" fmla="*/ 0 h 1383"/>
                  <a:gd name="T10" fmla="*/ 55 w 1176"/>
                  <a:gd name="T11" fmla="*/ 0 h 1383"/>
                  <a:gd name="T12" fmla="*/ 52 w 1176"/>
                  <a:gd name="T13" fmla="*/ 0 h 1383"/>
                  <a:gd name="T14" fmla="*/ 48 w 1176"/>
                  <a:gd name="T15" fmla="*/ 0 h 1383"/>
                  <a:gd name="T16" fmla="*/ 44 w 1176"/>
                  <a:gd name="T17" fmla="*/ 0 h 1383"/>
                  <a:gd name="T18" fmla="*/ 40 w 1176"/>
                  <a:gd name="T19" fmla="*/ 0 h 1383"/>
                  <a:gd name="T20" fmla="*/ 35 w 1176"/>
                  <a:gd name="T21" fmla="*/ 0 h 1383"/>
                  <a:gd name="T22" fmla="*/ 30 w 1176"/>
                  <a:gd name="T23" fmla="*/ 0 h 1383"/>
                  <a:gd name="T24" fmla="*/ 24 w 1176"/>
                  <a:gd name="T25" fmla="*/ 0 h 1383"/>
                  <a:gd name="T26" fmla="*/ 19 w 1176"/>
                  <a:gd name="T27" fmla="*/ 0 h 1383"/>
                  <a:gd name="T28" fmla="*/ 13 w 1176"/>
                  <a:gd name="T29" fmla="*/ 0 h 1383"/>
                  <a:gd name="T30" fmla="*/ 6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7 w 1176"/>
                  <a:gd name="T37" fmla="*/ 0 h 1383"/>
                  <a:gd name="T38" fmla="*/ 13 w 1176"/>
                  <a:gd name="T39" fmla="*/ 0 h 1383"/>
                  <a:gd name="T40" fmla="*/ 20 w 1176"/>
                  <a:gd name="T41" fmla="*/ 0 h 1383"/>
                  <a:gd name="T42" fmla="*/ 27 w 1176"/>
                  <a:gd name="T43" fmla="*/ 0 h 1383"/>
                  <a:gd name="T44" fmla="*/ 32 w 1176"/>
                  <a:gd name="T45" fmla="*/ 0 h 1383"/>
                  <a:gd name="T46" fmla="*/ 38 w 1176"/>
                  <a:gd name="T47" fmla="*/ 0 h 1383"/>
                  <a:gd name="T48" fmla="*/ 43 w 1176"/>
                  <a:gd name="T49" fmla="*/ 0 h 1383"/>
                  <a:gd name="T50" fmla="*/ 48 w 1176"/>
                  <a:gd name="T51" fmla="*/ 0 h 1383"/>
                  <a:gd name="T52" fmla="*/ 52 w 1176"/>
                  <a:gd name="T53" fmla="*/ 0 h 1383"/>
                  <a:gd name="T54" fmla="*/ 56 w 1176"/>
                  <a:gd name="T55" fmla="*/ 0 h 1383"/>
                  <a:gd name="T56" fmla="*/ 59 w 1176"/>
                  <a:gd name="T57" fmla="*/ 0 h 1383"/>
                  <a:gd name="T58" fmla="*/ 62 w 1176"/>
                  <a:gd name="T59" fmla="*/ 0 h 1383"/>
                  <a:gd name="T60" fmla="*/ 64 w 1176"/>
                  <a:gd name="T61" fmla="*/ 0 h 1383"/>
                  <a:gd name="T62" fmla="*/ 66 w 1176"/>
                  <a:gd name="T63" fmla="*/ 0 h 1383"/>
                  <a:gd name="T64" fmla="*/ 68 w 1176"/>
                  <a:gd name="T65" fmla="*/ 0 h 1383"/>
                  <a:gd name="T66" fmla="*/ 68 w 1176"/>
                  <a:gd name="T67" fmla="*/ 0 h 1383"/>
                  <a:gd name="T68" fmla="*/ 62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6" name="Freeform 173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53 w 1011"/>
                  <a:gd name="T1" fmla="*/ 0 h 1223"/>
                  <a:gd name="T2" fmla="*/ 53 w 1011"/>
                  <a:gd name="T3" fmla="*/ 0 h 1223"/>
                  <a:gd name="T4" fmla="*/ 52 w 1011"/>
                  <a:gd name="T5" fmla="*/ 0 h 1223"/>
                  <a:gd name="T6" fmla="*/ 51 w 1011"/>
                  <a:gd name="T7" fmla="*/ 0 h 1223"/>
                  <a:gd name="T8" fmla="*/ 49 w 1011"/>
                  <a:gd name="T9" fmla="*/ 0 h 1223"/>
                  <a:gd name="T10" fmla="*/ 47 w 1011"/>
                  <a:gd name="T11" fmla="*/ 0 h 1223"/>
                  <a:gd name="T12" fmla="*/ 44 w 1011"/>
                  <a:gd name="T13" fmla="*/ 0 h 1223"/>
                  <a:gd name="T14" fmla="*/ 41 w 1011"/>
                  <a:gd name="T15" fmla="*/ 0 h 1223"/>
                  <a:gd name="T16" fmla="*/ 37 w 1011"/>
                  <a:gd name="T17" fmla="*/ 0 h 1223"/>
                  <a:gd name="T18" fmla="*/ 34 w 1011"/>
                  <a:gd name="T19" fmla="*/ 0 h 1223"/>
                  <a:gd name="T20" fmla="*/ 29 w 1011"/>
                  <a:gd name="T21" fmla="*/ 0 h 1223"/>
                  <a:gd name="T22" fmla="*/ 25 w 1011"/>
                  <a:gd name="T23" fmla="*/ 0 h 1223"/>
                  <a:gd name="T24" fmla="*/ 20 w 1011"/>
                  <a:gd name="T25" fmla="*/ 0 h 1223"/>
                  <a:gd name="T26" fmla="*/ 15 w 1011"/>
                  <a:gd name="T27" fmla="*/ 0 h 1223"/>
                  <a:gd name="T28" fmla="*/ 11 w 1011"/>
                  <a:gd name="T29" fmla="*/ 0 h 1223"/>
                  <a:gd name="T30" fmla="*/ 6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6 w 1011"/>
                  <a:gd name="T37" fmla="*/ 0 h 1223"/>
                  <a:gd name="T38" fmla="*/ 12 w 1011"/>
                  <a:gd name="T39" fmla="*/ 0 h 1223"/>
                  <a:gd name="T40" fmla="*/ 18 w 1011"/>
                  <a:gd name="T41" fmla="*/ 0 h 1223"/>
                  <a:gd name="T42" fmla="*/ 23 w 1011"/>
                  <a:gd name="T43" fmla="*/ 0 h 1223"/>
                  <a:gd name="T44" fmla="*/ 28 w 1011"/>
                  <a:gd name="T45" fmla="*/ 0 h 1223"/>
                  <a:gd name="T46" fmla="*/ 33 w 1011"/>
                  <a:gd name="T47" fmla="*/ 0 h 1223"/>
                  <a:gd name="T48" fmla="*/ 37 w 1011"/>
                  <a:gd name="T49" fmla="*/ 0 h 1223"/>
                  <a:gd name="T50" fmla="*/ 41 w 1011"/>
                  <a:gd name="T51" fmla="*/ 0 h 1223"/>
                  <a:gd name="T52" fmla="*/ 45 w 1011"/>
                  <a:gd name="T53" fmla="*/ 0 h 1223"/>
                  <a:gd name="T54" fmla="*/ 48 w 1011"/>
                  <a:gd name="T55" fmla="*/ 0 h 1223"/>
                  <a:gd name="T56" fmla="*/ 52 w 1011"/>
                  <a:gd name="T57" fmla="*/ 0 h 1223"/>
                  <a:gd name="T58" fmla="*/ 54 w 1011"/>
                  <a:gd name="T59" fmla="*/ 0 h 1223"/>
                  <a:gd name="T60" fmla="*/ 55 w 1011"/>
                  <a:gd name="T61" fmla="*/ 0 h 1223"/>
                  <a:gd name="T62" fmla="*/ 57 w 1011"/>
                  <a:gd name="T63" fmla="*/ 0 h 1223"/>
                  <a:gd name="T64" fmla="*/ 58 w 1011"/>
                  <a:gd name="T65" fmla="*/ 0 h 1223"/>
                  <a:gd name="T66" fmla="*/ 58 w 1011"/>
                  <a:gd name="T67" fmla="*/ 0 h 1223"/>
                  <a:gd name="T68" fmla="*/ 53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9337" name="Picture 17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38" name="Picture 17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39" name="Picture 17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40" name="Picture 17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41" name="Freeform 178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8 w 1337"/>
                  <a:gd name="T3" fmla="*/ 0 h 1572"/>
                  <a:gd name="T4" fmla="*/ 15 w 1337"/>
                  <a:gd name="T5" fmla="*/ 0 h 1572"/>
                  <a:gd name="T6" fmla="*/ 23 w 1337"/>
                  <a:gd name="T7" fmla="*/ 0 h 1572"/>
                  <a:gd name="T8" fmla="*/ 30 w 1337"/>
                  <a:gd name="T9" fmla="*/ 0 h 1572"/>
                  <a:gd name="T10" fmla="*/ 37 w 1337"/>
                  <a:gd name="T11" fmla="*/ 0 h 1572"/>
                  <a:gd name="T12" fmla="*/ 43 w 1337"/>
                  <a:gd name="T13" fmla="*/ 0 h 1572"/>
                  <a:gd name="T14" fmla="*/ 50 w 1337"/>
                  <a:gd name="T15" fmla="*/ 0 h 1572"/>
                  <a:gd name="T16" fmla="*/ 55 w 1337"/>
                  <a:gd name="T17" fmla="*/ 0 h 1572"/>
                  <a:gd name="T18" fmla="*/ 60 w 1337"/>
                  <a:gd name="T19" fmla="*/ 0 h 1572"/>
                  <a:gd name="T20" fmla="*/ 65 w 1337"/>
                  <a:gd name="T21" fmla="*/ 0 h 1572"/>
                  <a:gd name="T22" fmla="*/ 68 w 1337"/>
                  <a:gd name="T23" fmla="*/ 0 h 1572"/>
                  <a:gd name="T24" fmla="*/ 71 w 1337"/>
                  <a:gd name="T25" fmla="*/ 0 h 1572"/>
                  <a:gd name="T26" fmla="*/ 74 w 1337"/>
                  <a:gd name="T27" fmla="*/ 0 h 1572"/>
                  <a:gd name="T28" fmla="*/ 76 w 1337"/>
                  <a:gd name="T29" fmla="*/ 0 h 1572"/>
                  <a:gd name="T30" fmla="*/ 78 w 1337"/>
                  <a:gd name="T31" fmla="*/ 0 h 1572"/>
                  <a:gd name="T32" fmla="*/ 78 w 1337"/>
                  <a:gd name="T33" fmla="*/ 0 h 1572"/>
                  <a:gd name="T34" fmla="*/ 73 w 1337"/>
                  <a:gd name="T35" fmla="*/ 0 h 1572"/>
                  <a:gd name="T36" fmla="*/ 72 w 1337"/>
                  <a:gd name="T37" fmla="*/ 0 h 1572"/>
                  <a:gd name="T38" fmla="*/ 71 w 1337"/>
                  <a:gd name="T39" fmla="*/ 0 h 1572"/>
                  <a:gd name="T40" fmla="*/ 69 w 1337"/>
                  <a:gd name="T41" fmla="*/ 0 h 1572"/>
                  <a:gd name="T42" fmla="*/ 67 w 1337"/>
                  <a:gd name="T43" fmla="*/ 0 h 1572"/>
                  <a:gd name="T44" fmla="*/ 64 w 1337"/>
                  <a:gd name="T45" fmla="*/ 0 h 1572"/>
                  <a:gd name="T46" fmla="*/ 60 w 1337"/>
                  <a:gd name="T47" fmla="*/ 0 h 1572"/>
                  <a:gd name="T48" fmla="*/ 56 w 1337"/>
                  <a:gd name="T49" fmla="*/ 0 h 1572"/>
                  <a:gd name="T50" fmla="*/ 51 w 1337"/>
                  <a:gd name="T51" fmla="*/ 0 h 1572"/>
                  <a:gd name="T52" fmla="*/ 46 w 1337"/>
                  <a:gd name="T53" fmla="*/ 0 h 1572"/>
                  <a:gd name="T54" fmla="*/ 41 w 1337"/>
                  <a:gd name="T55" fmla="*/ 0 h 1572"/>
                  <a:gd name="T56" fmla="*/ 35 w 1337"/>
                  <a:gd name="T57" fmla="*/ 0 h 1572"/>
                  <a:gd name="T58" fmla="*/ 28 w 1337"/>
                  <a:gd name="T59" fmla="*/ 0 h 1572"/>
                  <a:gd name="T60" fmla="*/ 22 w 1337"/>
                  <a:gd name="T61" fmla="*/ 0 h 1572"/>
                  <a:gd name="T62" fmla="*/ 15 w 1337"/>
                  <a:gd name="T63" fmla="*/ 0 h 1572"/>
                  <a:gd name="T64" fmla="*/ 8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2" name="Freeform 179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63 w 1176"/>
                  <a:gd name="T1" fmla="*/ 0 h 1382"/>
                  <a:gd name="T2" fmla="*/ 63 w 1176"/>
                  <a:gd name="T3" fmla="*/ 0 h 1382"/>
                  <a:gd name="T4" fmla="*/ 62 w 1176"/>
                  <a:gd name="T5" fmla="*/ 0 h 1382"/>
                  <a:gd name="T6" fmla="*/ 60 w 1176"/>
                  <a:gd name="T7" fmla="*/ 0 h 1382"/>
                  <a:gd name="T8" fmla="*/ 58 w 1176"/>
                  <a:gd name="T9" fmla="*/ 0 h 1382"/>
                  <a:gd name="T10" fmla="*/ 55 w 1176"/>
                  <a:gd name="T11" fmla="*/ 0 h 1382"/>
                  <a:gd name="T12" fmla="*/ 53 w 1176"/>
                  <a:gd name="T13" fmla="*/ 0 h 1382"/>
                  <a:gd name="T14" fmla="*/ 48 w 1176"/>
                  <a:gd name="T15" fmla="*/ 0 h 1382"/>
                  <a:gd name="T16" fmla="*/ 44 w 1176"/>
                  <a:gd name="T17" fmla="*/ 0 h 1382"/>
                  <a:gd name="T18" fmla="*/ 40 w 1176"/>
                  <a:gd name="T19" fmla="*/ 0 h 1382"/>
                  <a:gd name="T20" fmla="*/ 35 w 1176"/>
                  <a:gd name="T21" fmla="*/ 0 h 1382"/>
                  <a:gd name="T22" fmla="*/ 30 w 1176"/>
                  <a:gd name="T23" fmla="*/ 0 h 1382"/>
                  <a:gd name="T24" fmla="*/ 25 w 1176"/>
                  <a:gd name="T25" fmla="*/ 0 h 1382"/>
                  <a:gd name="T26" fmla="*/ 19 w 1176"/>
                  <a:gd name="T27" fmla="*/ 0 h 1382"/>
                  <a:gd name="T28" fmla="*/ 13 w 1176"/>
                  <a:gd name="T29" fmla="*/ 0 h 1382"/>
                  <a:gd name="T30" fmla="*/ 6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7 w 1176"/>
                  <a:gd name="T37" fmla="*/ 0 h 1382"/>
                  <a:gd name="T38" fmla="*/ 14 w 1176"/>
                  <a:gd name="T39" fmla="*/ 0 h 1382"/>
                  <a:gd name="T40" fmla="*/ 20 w 1176"/>
                  <a:gd name="T41" fmla="*/ 0 h 1382"/>
                  <a:gd name="T42" fmla="*/ 27 w 1176"/>
                  <a:gd name="T43" fmla="*/ 0 h 1382"/>
                  <a:gd name="T44" fmla="*/ 33 w 1176"/>
                  <a:gd name="T45" fmla="*/ 0 h 1382"/>
                  <a:gd name="T46" fmla="*/ 39 w 1176"/>
                  <a:gd name="T47" fmla="*/ 0 h 1382"/>
                  <a:gd name="T48" fmla="*/ 43 w 1176"/>
                  <a:gd name="T49" fmla="*/ 0 h 1382"/>
                  <a:gd name="T50" fmla="*/ 48 w 1176"/>
                  <a:gd name="T51" fmla="*/ 0 h 1382"/>
                  <a:gd name="T52" fmla="*/ 53 w 1176"/>
                  <a:gd name="T53" fmla="*/ 0 h 1382"/>
                  <a:gd name="T54" fmla="*/ 57 w 1176"/>
                  <a:gd name="T55" fmla="*/ 0 h 1382"/>
                  <a:gd name="T56" fmla="*/ 60 w 1176"/>
                  <a:gd name="T57" fmla="*/ 0 h 1382"/>
                  <a:gd name="T58" fmla="*/ 63 w 1176"/>
                  <a:gd name="T59" fmla="*/ 0 h 1382"/>
                  <a:gd name="T60" fmla="*/ 64 w 1176"/>
                  <a:gd name="T61" fmla="*/ 0 h 1382"/>
                  <a:gd name="T62" fmla="*/ 67 w 1176"/>
                  <a:gd name="T63" fmla="*/ 0 h 1382"/>
                  <a:gd name="T64" fmla="*/ 68 w 1176"/>
                  <a:gd name="T65" fmla="*/ 0 h 1382"/>
                  <a:gd name="T66" fmla="*/ 68 w 1176"/>
                  <a:gd name="T67" fmla="*/ 0 h 1382"/>
                  <a:gd name="T68" fmla="*/ 63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3" name="Freeform 180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53 w 1014"/>
                  <a:gd name="T1" fmla="*/ 0 h 1193"/>
                  <a:gd name="T2" fmla="*/ 53 w 1014"/>
                  <a:gd name="T3" fmla="*/ 0 h 1193"/>
                  <a:gd name="T4" fmla="*/ 52 w 1014"/>
                  <a:gd name="T5" fmla="*/ 0 h 1193"/>
                  <a:gd name="T6" fmla="*/ 51 w 1014"/>
                  <a:gd name="T7" fmla="*/ 0 h 1193"/>
                  <a:gd name="T8" fmla="*/ 49 w 1014"/>
                  <a:gd name="T9" fmla="*/ 0 h 1193"/>
                  <a:gd name="T10" fmla="*/ 47 w 1014"/>
                  <a:gd name="T11" fmla="*/ 0 h 1193"/>
                  <a:gd name="T12" fmla="*/ 44 w 1014"/>
                  <a:gd name="T13" fmla="*/ 0 h 1193"/>
                  <a:gd name="T14" fmla="*/ 41 w 1014"/>
                  <a:gd name="T15" fmla="*/ 0 h 1193"/>
                  <a:gd name="T16" fmla="*/ 37 w 1014"/>
                  <a:gd name="T17" fmla="*/ 0 h 1193"/>
                  <a:gd name="T18" fmla="*/ 34 w 1014"/>
                  <a:gd name="T19" fmla="*/ 0 h 1193"/>
                  <a:gd name="T20" fmla="*/ 30 w 1014"/>
                  <a:gd name="T21" fmla="*/ 0 h 1193"/>
                  <a:gd name="T22" fmla="*/ 25 w 1014"/>
                  <a:gd name="T23" fmla="*/ 0 h 1193"/>
                  <a:gd name="T24" fmla="*/ 20 w 1014"/>
                  <a:gd name="T25" fmla="*/ 0 h 1193"/>
                  <a:gd name="T26" fmla="*/ 16 w 1014"/>
                  <a:gd name="T27" fmla="*/ 0 h 1193"/>
                  <a:gd name="T28" fmla="*/ 11 w 1014"/>
                  <a:gd name="T29" fmla="*/ 0 h 1193"/>
                  <a:gd name="T30" fmla="*/ 6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6 w 1014"/>
                  <a:gd name="T37" fmla="*/ 0 h 1193"/>
                  <a:gd name="T38" fmla="*/ 12 w 1014"/>
                  <a:gd name="T39" fmla="*/ 0 h 1193"/>
                  <a:gd name="T40" fmla="*/ 18 w 1014"/>
                  <a:gd name="T41" fmla="*/ 0 h 1193"/>
                  <a:gd name="T42" fmla="*/ 23 w 1014"/>
                  <a:gd name="T43" fmla="*/ 0 h 1193"/>
                  <a:gd name="T44" fmla="*/ 28 w 1014"/>
                  <a:gd name="T45" fmla="*/ 0 h 1193"/>
                  <a:gd name="T46" fmla="*/ 33 w 1014"/>
                  <a:gd name="T47" fmla="*/ 0 h 1193"/>
                  <a:gd name="T48" fmla="*/ 37 w 1014"/>
                  <a:gd name="T49" fmla="*/ 0 h 1193"/>
                  <a:gd name="T50" fmla="*/ 41 w 1014"/>
                  <a:gd name="T51" fmla="*/ 0 h 1193"/>
                  <a:gd name="T52" fmla="*/ 45 w 1014"/>
                  <a:gd name="T53" fmla="*/ 0 h 1193"/>
                  <a:gd name="T54" fmla="*/ 48 w 1014"/>
                  <a:gd name="T55" fmla="*/ 0 h 1193"/>
                  <a:gd name="T56" fmla="*/ 52 w 1014"/>
                  <a:gd name="T57" fmla="*/ 0 h 1193"/>
                  <a:gd name="T58" fmla="*/ 54 w 1014"/>
                  <a:gd name="T59" fmla="*/ 0 h 1193"/>
                  <a:gd name="T60" fmla="*/ 56 w 1014"/>
                  <a:gd name="T61" fmla="*/ 0 h 1193"/>
                  <a:gd name="T62" fmla="*/ 57 w 1014"/>
                  <a:gd name="T63" fmla="*/ 0 h 1193"/>
                  <a:gd name="T64" fmla="*/ 58 w 1014"/>
                  <a:gd name="T65" fmla="*/ 0 h 1193"/>
                  <a:gd name="T66" fmla="*/ 59 w 1014"/>
                  <a:gd name="T67" fmla="*/ 0 h 1193"/>
                  <a:gd name="T68" fmla="*/ 53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9344" name="Picture 18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45" name="Picture 18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321" name="Group 183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9322" name="Picture 18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23" name="Picture 18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24" name="Picture 18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25" name="Picture 18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26" name="Picture 18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27" name="Picture 18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9221" name="Group 55"/>
          <p:cNvGrpSpPr>
            <a:grpSpLocks/>
          </p:cNvGrpSpPr>
          <p:nvPr/>
        </p:nvGrpSpPr>
        <p:grpSpPr bwMode="auto">
          <a:xfrm rot="5400000">
            <a:off x="347662" y="-177799"/>
            <a:ext cx="1152525" cy="1511300"/>
            <a:chOff x="17" y="2256"/>
            <a:chExt cx="1829" cy="2064"/>
          </a:xfrm>
        </p:grpSpPr>
        <p:grpSp>
          <p:nvGrpSpPr>
            <p:cNvPr id="9294" name="Group 56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9302" name="Freeform 57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2 w 1336"/>
                  <a:gd name="T15" fmla="*/ 0 h 1572"/>
                  <a:gd name="T16" fmla="*/ 2 w 1336"/>
                  <a:gd name="T17" fmla="*/ 0 h 1572"/>
                  <a:gd name="T18" fmla="*/ 2 w 1336"/>
                  <a:gd name="T19" fmla="*/ 0 h 1572"/>
                  <a:gd name="T20" fmla="*/ 3 w 1336"/>
                  <a:gd name="T21" fmla="*/ 0 h 1572"/>
                  <a:gd name="T22" fmla="*/ 3 w 1336"/>
                  <a:gd name="T23" fmla="*/ 0 h 1572"/>
                  <a:gd name="T24" fmla="*/ 4 w 1336"/>
                  <a:gd name="T25" fmla="*/ 0 h 1572"/>
                  <a:gd name="T26" fmla="*/ 4 w 1336"/>
                  <a:gd name="T27" fmla="*/ 0 h 1572"/>
                  <a:gd name="T28" fmla="*/ 5 w 1336"/>
                  <a:gd name="T29" fmla="*/ 0 h 1572"/>
                  <a:gd name="T30" fmla="*/ 5 w 1336"/>
                  <a:gd name="T31" fmla="*/ 0 h 1572"/>
                  <a:gd name="T32" fmla="*/ 6 w 1336"/>
                  <a:gd name="T33" fmla="*/ 0 h 1572"/>
                  <a:gd name="T34" fmla="*/ 6 w 1336"/>
                  <a:gd name="T35" fmla="*/ 0 h 1572"/>
                  <a:gd name="T36" fmla="*/ 5 w 1336"/>
                  <a:gd name="T37" fmla="*/ 0 h 1572"/>
                  <a:gd name="T38" fmla="*/ 5 w 1336"/>
                  <a:gd name="T39" fmla="*/ 0 h 1572"/>
                  <a:gd name="T40" fmla="*/ 4 w 1336"/>
                  <a:gd name="T41" fmla="*/ 0 h 1572"/>
                  <a:gd name="T42" fmla="*/ 4 w 1336"/>
                  <a:gd name="T43" fmla="*/ 0 h 1572"/>
                  <a:gd name="T44" fmla="*/ 3 w 1336"/>
                  <a:gd name="T45" fmla="*/ 0 h 1572"/>
                  <a:gd name="T46" fmla="*/ 3 w 1336"/>
                  <a:gd name="T47" fmla="*/ 0 h 1572"/>
                  <a:gd name="T48" fmla="*/ 3 w 1336"/>
                  <a:gd name="T49" fmla="*/ 0 h 1572"/>
                  <a:gd name="T50" fmla="*/ 2 w 1336"/>
                  <a:gd name="T51" fmla="*/ 0 h 1572"/>
                  <a:gd name="T52" fmla="*/ 2 w 1336"/>
                  <a:gd name="T53" fmla="*/ 0 h 1572"/>
                  <a:gd name="T54" fmla="*/ 2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3" name="Freeform 58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5 w 1174"/>
                  <a:gd name="T1" fmla="*/ 0 h 1383"/>
                  <a:gd name="T2" fmla="*/ 5 w 1174"/>
                  <a:gd name="T3" fmla="*/ 0 h 1383"/>
                  <a:gd name="T4" fmla="*/ 4 w 1174"/>
                  <a:gd name="T5" fmla="*/ 0 h 1383"/>
                  <a:gd name="T6" fmla="*/ 4 w 1174"/>
                  <a:gd name="T7" fmla="*/ 0 h 1383"/>
                  <a:gd name="T8" fmla="*/ 3 w 1174"/>
                  <a:gd name="T9" fmla="*/ 0 h 1383"/>
                  <a:gd name="T10" fmla="*/ 3 w 1174"/>
                  <a:gd name="T11" fmla="*/ 0 h 1383"/>
                  <a:gd name="T12" fmla="*/ 3 w 1174"/>
                  <a:gd name="T13" fmla="*/ 0 h 1383"/>
                  <a:gd name="T14" fmla="*/ 2 w 1174"/>
                  <a:gd name="T15" fmla="*/ 0 h 1383"/>
                  <a:gd name="T16" fmla="*/ 2 w 1174"/>
                  <a:gd name="T17" fmla="*/ 0 h 1383"/>
                  <a:gd name="T18" fmla="*/ 2 w 1174"/>
                  <a:gd name="T19" fmla="*/ 0 h 1383"/>
                  <a:gd name="T20" fmla="*/ 2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2 w 1174"/>
                  <a:gd name="T49" fmla="*/ 0 h 1383"/>
                  <a:gd name="T50" fmla="*/ 2 w 1174"/>
                  <a:gd name="T51" fmla="*/ 0 h 1383"/>
                  <a:gd name="T52" fmla="*/ 2 w 1174"/>
                  <a:gd name="T53" fmla="*/ 0 h 1383"/>
                  <a:gd name="T54" fmla="*/ 3 w 1174"/>
                  <a:gd name="T55" fmla="*/ 0 h 1383"/>
                  <a:gd name="T56" fmla="*/ 3 w 1174"/>
                  <a:gd name="T57" fmla="*/ 0 h 1383"/>
                  <a:gd name="T58" fmla="*/ 3 w 1174"/>
                  <a:gd name="T59" fmla="*/ 0 h 1383"/>
                  <a:gd name="T60" fmla="*/ 4 w 1174"/>
                  <a:gd name="T61" fmla="*/ 0 h 1383"/>
                  <a:gd name="T62" fmla="*/ 4 w 1174"/>
                  <a:gd name="T63" fmla="*/ 0 h 1383"/>
                  <a:gd name="T64" fmla="*/ 5 w 1174"/>
                  <a:gd name="T65" fmla="*/ 0 h 1383"/>
                  <a:gd name="T66" fmla="*/ 5 w 1174"/>
                  <a:gd name="T67" fmla="*/ 0 h 1383"/>
                  <a:gd name="T68" fmla="*/ 5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4" name="Freeform 59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4 w 1012"/>
                  <a:gd name="T1" fmla="*/ 0 h 1193"/>
                  <a:gd name="T2" fmla="*/ 4 w 1012"/>
                  <a:gd name="T3" fmla="*/ 0 h 1193"/>
                  <a:gd name="T4" fmla="*/ 4 w 1012"/>
                  <a:gd name="T5" fmla="*/ 0 h 1193"/>
                  <a:gd name="T6" fmla="*/ 3 w 1012"/>
                  <a:gd name="T7" fmla="*/ 0 h 1193"/>
                  <a:gd name="T8" fmla="*/ 3 w 1012"/>
                  <a:gd name="T9" fmla="*/ 0 h 1193"/>
                  <a:gd name="T10" fmla="*/ 3 w 1012"/>
                  <a:gd name="T11" fmla="*/ 0 h 1193"/>
                  <a:gd name="T12" fmla="*/ 2 w 1012"/>
                  <a:gd name="T13" fmla="*/ 0 h 1193"/>
                  <a:gd name="T14" fmla="*/ 2 w 1012"/>
                  <a:gd name="T15" fmla="*/ 0 h 1193"/>
                  <a:gd name="T16" fmla="*/ 2 w 1012"/>
                  <a:gd name="T17" fmla="*/ 0 h 1193"/>
                  <a:gd name="T18" fmla="*/ 2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2 w 1012"/>
                  <a:gd name="T51" fmla="*/ 0 h 1193"/>
                  <a:gd name="T52" fmla="*/ 2 w 1012"/>
                  <a:gd name="T53" fmla="*/ 0 h 1193"/>
                  <a:gd name="T54" fmla="*/ 2 w 1012"/>
                  <a:gd name="T55" fmla="*/ 0 h 1193"/>
                  <a:gd name="T56" fmla="*/ 3 w 1012"/>
                  <a:gd name="T57" fmla="*/ 0 h 1193"/>
                  <a:gd name="T58" fmla="*/ 3 w 1012"/>
                  <a:gd name="T59" fmla="*/ 0 h 1193"/>
                  <a:gd name="T60" fmla="*/ 3 w 1012"/>
                  <a:gd name="T61" fmla="*/ 0 h 1193"/>
                  <a:gd name="T62" fmla="*/ 4 w 1012"/>
                  <a:gd name="T63" fmla="*/ 0 h 1193"/>
                  <a:gd name="T64" fmla="*/ 4 w 1012"/>
                  <a:gd name="T65" fmla="*/ 0 h 1193"/>
                  <a:gd name="T66" fmla="*/ 4 w 1012"/>
                  <a:gd name="T67" fmla="*/ 0 h 1193"/>
                  <a:gd name="T68" fmla="*/ 4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5" name="Freeform 60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5 w 1271"/>
                  <a:gd name="T1" fmla="*/ 0 h 1495"/>
                  <a:gd name="T2" fmla="*/ 5 w 1271"/>
                  <a:gd name="T3" fmla="*/ 0 h 1495"/>
                  <a:gd name="T4" fmla="*/ 5 w 1271"/>
                  <a:gd name="T5" fmla="*/ 0 h 1495"/>
                  <a:gd name="T6" fmla="*/ 4 w 1271"/>
                  <a:gd name="T7" fmla="*/ 0 h 1495"/>
                  <a:gd name="T8" fmla="*/ 4 w 1271"/>
                  <a:gd name="T9" fmla="*/ 0 h 1495"/>
                  <a:gd name="T10" fmla="*/ 4 w 1271"/>
                  <a:gd name="T11" fmla="*/ 0 h 1495"/>
                  <a:gd name="T12" fmla="*/ 3 w 1271"/>
                  <a:gd name="T13" fmla="*/ 0 h 1495"/>
                  <a:gd name="T14" fmla="*/ 3 w 1271"/>
                  <a:gd name="T15" fmla="*/ 0 h 1495"/>
                  <a:gd name="T16" fmla="*/ 3 w 1271"/>
                  <a:gd name="T17" fmla="*/ 0 h 1495"/>
                  <a:gd name="T18" fmla="*/ 2 w 1271"/>
                  <a:gd name="T19" fmla="*/ 0 h 1495"/>
                  <a:gd name="T20" fmla="*/ 2 w 1271"/>
                  <a:gd name="T21" fmla="*/ 0 h 1495"/>
                  <a:gd name="T22" fmla="*/ 2 w 1271"/>
                  <a:gd name="T23" fmla="*/ 0 h 1495"/>
                  <a:gd name="T24" fmla="*/ 2 w 1271"/>
                  <a:gd name="T25" fmla="*/ 0 h 1495"/>
                  <a:gd name="T26" fmla="*/ 2 w 1271"/>
                  <a:gd name="T27" fmla="*/ 0 h 1495"/>
                  <a:gd name="T28" fmla="*/ 2 w 1271"/>
                  <a:gd name="T29" fmla="*/ 0 h 1495"/>
                  <a:gd name="T30" fmla="*/ 2 w 1271"/>
                  <a:gd name="T31" fmla="*/ 0 h 1495"/>
                  <a:gd name="T32" fmla="*/ 2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2 w 1271"/>
                  <a:gd name="T49" fmla="*/ 0 h 1495"/>
                  <a:gd name="T50" fmla="*/ 2 w 1271"/>
                  <a:gd name="T51" fmla="*/ 0 h 1495"/>
                  <a:gd name="T52" fmla="*/ 2 w 1271"/>
                  <a:gd name="T53" fmla="*/ 0 h 1495"/>
                  <a:gd name="T54" fmla="*/ 3 w 1271"/>
                  <a:gd name="T55" fmla="*/ 0 h 1495"/>
                  <a:gd name="T56" fmla="*/ 3 w 1271"/>
                  <a:gd name="T57" fmla="*/ 0 h 1495"/>
                  <a:gd name="T58" fmla="*/ 4 w 1271"/>
                  <a:gd name="T59" fmla="*/ 0 h 1495"/>
                  <a:gd name="T60" fmla="*/ 4 w 1271"/>
                  <a:gd name="T61" fmla="*/ 0 h 1495"/>
                  <a:gd name="T62" fmla="*/ 4 w 1271"/>
                  <a:gd name="T63" fmla="*/ 0 h 1495"/>
                  <a:gd name="T64" fmla="*/ 5 w 1271"/>
                  <a:gd name="T65" fmla="*/ 0 h 1495"/>
                  <a:gd name="T66" fmla="*/ 5 w 1271"/>
                  <a:gd name="T67" fmla="*/ 0 h 1495"/>
                  <a:gd name="T68" fmla="*/ 5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6" name="Freeform 61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2 w 1337"/>
                  <a:gd name="T15" fmla="*/ 0 h 1572"/>
                  <a:gd name="T16" fmla="*/ 2 w 1337"/>
                  <a:gd name="T17" fmla="*/ 0 h 1572"/>
                  <a:gd name="T18" fmla="*/ 2 w 1337"/>
                  <a:gd name="T19" fmla="*/ 0 h 1572"/>
                  <a:gd name="T20" fmla="*/ 3 w 1337"/>
                  <a:gd name="T21" fmla="*/ 0 h 1572"/>
                  <a:gd name="T22" fmla="*/ 3 w 1337"/>
                  <a:gd name="T23" fmla="*/ 0 h 1572"/>
                  <a:gd name="T24" fmla="*/ 4 w 1337"/>
                  <a:gd name="T25" fmla="*/ 0 h 1572"/>
                  <a:gd name="T26" fmla="*/ 4 w 1337"/>
                  <a:gd name="T27" fmla="*/ 0 h 1572"/>
                  <a:gd name="T28" fmla="*/ 5 w 1337"/>
                  <a:gd name="T29" fmla="*/ 0 h 1572"/>
                  <a:gd name="T30" fmla="*/ 5 w 1337"/>
                  <a:gd name="T31" fmla="*/ 0 h 1572"/>
                  <a:gd name="T32" fmla="*/ 6 w 1337"/>
                  <a:gd name="T33" fmla="*/ 0 h 1572"/>
                  <a:gd name="T34" fmla="*/ 6 w 1337"/>
                  <a:gd name="T35" fmla="*/ 0 h 1572"/>
                  <a:gd name="T36" fmla="*/ 5 w 1337"/>
                  <a:gd name="T37" fmla="*/ 0 h 1572"/>
                  <a:gd name="T38" fmla="*/ 5 w 1337"/>
                  <a:gd name="T39" fmla="*/ 0 h 1572"/>
                  <a:gd name="T40" fmla="*/ 4 w 1337"/>
                  <a:gd name="T41" fmla="*/ 0 h 1572"/>
                  <a:gd name="T42" fmla="*/ 4 w 1337"/>
                  <a:gd name="T43" fmla="*/ 0 h 1572"/>
                  <a:gd name="T44" fmla="*/ 3 w 1337"/>
                  <a:gd name="T45" fmla="*/ 0 h 1572"/>
                  <a:gd name="T46" fmla="*/ 3 w 1337"/>
                  <a:gd name="T47" fmla="*/ 0 h 1572"/>
                  <a:gd name="T48" fmla="*/ 3 w 1337"/>
                  <a:gd name="T49" fmla="*/ 0 h 1572"/>
                  <a:gd name="T50" fmla="*/ 2 w 1337"/>
                  <a:gd name="T51" fmla="*/ 0 h 1572"/>
                  <a:gd name="T52" fmla="*/ 2 w 1337"/>
                  <a:gd name="T53" fmla="*/ 0 h 1572"/>
                  <a:gd name="T54" fmla="*/ 2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7" name="Freeform 62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56 w 1272"/>
                  <a:gd name="T1" fmla="*/ 0 h 1495"/>
                  <a:gd name="T2" fmla="*/ 56 w 1272"/>
                  <a:gd name="T3" fmla="*/ 0 h 1495"/>
                  <a:gd name="T4" fmla="*/ 55 w 1272"/>
                  <a:gd name="T5" fmla="*/ 0 h 1495"/>
                  <a:gd name="T6" fmla="*/ 54 w 1272"/>
                  <a:gd name="T7" fmla="*/ 0 h 1495"/>
                  <a:gd name="T8" fmla="*/ 52 w 1272"/>
                  <a:gd name="T9" fmla="*/ 0 h 1495"/>
                  <a:gd name="T10" fmla="*/ 50 w 1272"/>
                  <a:gd name="T11" fmla="*/ 0 h 1495"/>
                  <a:gd name="T12" fmla="*/ 47 w 1272"/>
                  <a:gd name="T13" fmla="*/ 0 h 1495"/>
                  <a:gd name="T14" fmla="*/ 43 w 1272"/>
                  <a:gd name="T15" fmla="*/ 0 h 1495"/>
                  <a:gd name="T16" fmla="*/ 40 w 1272"/>
                  <a:gd name="T17" fmla="*/ 0 h 1495"/>
                  <a:gd name="T18" fmla="*/ 36 w 1272"/>
                  <a:gd name="T19" fmla="*/ 0 h 1495"/>
                  <a:gd name="T20" fmla="*/ 31 w 1272"/>
                  <a:gd name="T21" fmla="*/ 0 h 1495"/>
                  <a:gd name="T22" fmla="*/ 27 w 1272"/>
                  <a:gd name="T23" fmla="*/ 0 h 1495"/>
                  <a:gd name="T24" fmla="*/ 22 w 1272"/>
                  <a:gd name="T25" fmla="*/ 0 h 1495"/>
                  <a:gd name="T26" fmla="*/ 17 w 1272"/>
                  <a:gd name="T27" fmla="*/ 0 h 1495"/>
                  <a:gd name="T28" fmla="*/ 12 w 1272"/>
                  <a:gd name="T29" fmla="*/ 0 h 1495"/>
                  <a:gd name="T30" fmla="*/ 6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7 w 1272"/>
                  <a:gd name="T37" fmla="*/ 0 h 1495"/>
                  <a:gd name="T38" fmla="*/ 15 w 1272"/>
                  <a:gd name="T39" fmla="*/ 0 h 1495"/>
                  <a:gd name="T40" fmla="*/ 22 w 1272"/>
                  <a:gd name="T41" fmla="*/ 0 h 1495"/>
                  <a:gd name="T42" fmla="*/ 28 w 1272"/>
                  <a:gd name="T43" fmla="*/ 0 h 1495"/>
                  <a:gd name="T44" fmla="*/ 35 w 1272"/>
                  <a:gd name="T45" fmla="*/ 0 h 1495"/>
                  <a:gd name="T46" fmla="*/ 41 w 1272"/>
                  <a:gd name="T47" fmla="*/ 0 h 1495"/>
                  <a:gd name="T48" fmla="*/ 46 w 1272"/>
                  <a:gd name="T49" fmla="*/ 0 h 1495"/>
                  <a:gd name="T50" fmla="*/ 51 w 1272"/>
                  <a:gd name="T51" fmla="*/ 0 h 1495"/>
                  <a:gd name="T52" fmla="*/ 56 w 1272"/>
                  <a:gd name="T53" fmla="*/ 0 h 1495"/>
                  <a:gd name="T54" fmla="*/ 60 w 1272"/>
                  <a:gd name="T55" fmla="*/ 0 h 1495"/>
                  <a:gd name="T56" fmla="*/ 64 w 1272"/>
                  <a:gd name="T57" fmla="*/ 0 h 1495"/>
                  <a:gd name="T58" fmla="*/ 67 w 1272"/>
                  <a:gd name="T59" fmla="*/ 0 h 1495"/>
                  <a:gd name="T60" fmla="*/ 69 w 1272"/>
                  <a:gd name="T61" fmla="*/ 0 h 1495"/>
                  <a:gd name="T62" fmla="*/ 71 w 1272"/>
                  <a:gd name="T63" fmla="*/ 0 h 1495"/>
                  <a:gd name="T64" fmla="*/ 72 w 1272"/>
                  <a:gd name="T65" fmla="*/ 0 h 1495"/>
                  <a:gd name="T66" fmla="*/ 72 w 1272"/>
                  <a:gd name="T67" fmla="*/ 0 h 1495"/>
                  <a:gd name="T68" fmla="*/ 56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8" name="Freeform 63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8 w 1338"/>
                  <a:gd name="T3" fmla="*/ 0 h 1572"/>
                  <a:gd name="T4" fmla="*/ 15 w 1338"/>
                  <a:gd name="T5" fmla="*/ 0 h 1572"/>
                  <a:gd name="T6" fmla="*/ 23 w 1338"/>
                  <a:gd name="T7" fmla="*/ 0 h 1572"/>
                  <a:gd name="T8" fmla="*/ 30 w 1338"/>
                  <a:gd name="T9" fmla="*/ 0 h 1572"/>
                  <a:gd name="T10" fmla="*/ 37 w 1338"/>
                  <a:gd name="T11" fmla="*/ 0 h 1572"/>
                  <a:gd name="T12" fmla="*/ 43 w 1338"/>
                  <a:gd name="T13" fmla="*/ 0 h 1572"/>
                  <a:gd name="T14" fmla="*/ 49 w 1338"/>
                  <a:gd name="T15" fmla="*/ 0 h 1572"/>
                  <a:gd name="T16" fmla="*/ 55 w 1338"/>
                  <a:gd name="T17" fmla="*/ 0 h 1572"/>
                  <a:gd name="T18" fmla="*/ 60 w 1338"/>
                  <a:gd name="T19" fmla="*/ 0 h 1572"/>
                  <a:gd name="T20" fmla="*/ 64 w 1338"/>
                  <a:gd name="T21" fmla="*/ 0 h 1572"/>
                  <a:gd name="T22" fmla="*/ 68 w 1338"/>
                  <a:gd name="T23" fmla="*/ 0 h 1572"/>
                  <a:gd name="T24" fmla="*/ 71 w 1338"/>
                  <a:gd name="T25" fmla="*/ 0 h 1572"/>
                  <a:gd name="T26" fmla="*/ 74 w 1338"/>
                  <a:gd name="T27" fmla="*/ 0 h 1572"/>
                  <a:gd name="T28" fmla="*/ 76 w 1338"/>
                  <a:gd name="T29" fmla="*/ 0 h 1572"/>
                  <a:gd name="T30" fmla="*/ 77 w 1338"/>
                  <a:gd name="T31" fmla="*/ 0 h 1572"/>
                  <a:gd name="T32" fmla="*/ 78 w 1338"/>
                  <a:gd name="T33" fmla="*/ 0 h 1572"/>
                  <a:gd name="T34" fmla="*/ 72 w 1338"/>
                  <a:gd name="T35" fmla="*/ 0 h 1572"/>
                  <a:gd name="T36" fmla="*/ 71 w 1338"/>
                  <a:gd name="T37" fmla="*/ 0 h 1572"/>
                  <a:gd name="T38" fmla="*/ 71 w 1338"/>
                  <a:gd name="T39" fmla="*/ 0 h 1572"/>
                  <a:gd name="T40" fmla="*/ 69 w 1338"/>
                  <a:gd name="T41" fmla="*/ 0 h 1572"/>
                  <a:gd name="T42" fmla="*/ 67 w 1338"/>
                  <a:gd name="T43" fmla="*/ 0 h 1572"/>
                  <a:gd name="T44" fmla="*/ 63 w 1338"/>
                  <a:gd name="T45" fmla="*/ 0 h 1572"/>
                  <a:gd name="T46" fmla="*/ 60 w 1338"/>
                  <a:gd name="T47" fmla="*/ 0 h 1572"/>
                  <a:gd name="T48" fmla="*/ 55 w 1338"/>
                  <a:gd name="T49" fmla="*/ 0 h 1572"/>
                  <a:gd name="T50" fmla="*/ 51 w 1338"/>
                  <a:gd name="T51" fmla="*/ 0 h 1572"/>
                  <a:gd name="T52" fmla="*/ 46 w 1338"/>
                  <a:gd name="T53" fmla="*/ 0 h 1572"/>
                  <a:gd name="T54" fmla="*/ 41 w 1338"/>
                  <a:gd name="T55" fmla="*/ 0 h 1572"/>
                  <a:gd name="T56" fmla="*/ 34 w 1338"/>
                  <a:gd name="T57" fmla="*/ 0 h 1572"/>
                  <a:gd name="T58" fmla="*/ 28 w 1338"/>
                  <a:gd name="T59" fmla="*/ 0 h 1572"/>
                  <a:gd name="T60" fmla="*/ 22 w 1338"/>
                  <a:gd name="T61" fmla="*/ 0 h 1572"/>
                  <a:gd name="T62" fmla="*/ 15 w 1338"/>
                  <a:gd name="T63" fmla="*/ 0 h 1572"/>
                  <a:gd name="T64" fmla="*/ 8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9" name="Freeform 64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62 w 1176"/>
                  <a:gd name="T1" fmla="*/ 0 h 1383"/>
                  <a:gd name="T2" fmla="*/ 62 w 1176"/>
                  <a:gd name="T3" fmla="*/ 0 h 1383"/>
                  <a:gd name="T4" fmla="*/ 61 w 1176"/>
                  <a:gd name="T5" fmla="*/ 0 h 1383"/>
                  <a:gd name="T6" fmla="*/ 59 w 1176"/>
                  <a:gd name="T7" fmla="*/ 0 h 1383"/>
                  <a:gd name="T8" fmla="*/ 57 w 1176"/>
                  <a:gd name="T9" fmla="*/ 0 h 1383"/>
                  <a:gd name="T10" fmla="*/ 55 w 1176"/>
                  <a:gd name="T11" fmla="*/ 0 h 1383"/>
                  <a:gd name="T12" fmla="*/ 52 w 1176"/>
                  <a:gd name="T13" fmla="*/ 0 h 1383"/>
                  <a:gd name="T14" fmla="*/ 48 w 1176"/>
                  <a:gd name="T15" fmla="*/ 0 h 1383"/>
                  <a:gd name="T16" fmla="*/ 44 w 1176"/>
                  <a:gd name="T17" fmla="*/ 0 h 1383"/>
                  <a:gd name="T18" fmla="*/ 40 w 1176"/>
                  <a:gd name="T19" fmla="*/ 0 h 1383"/>
                  <a:gd name="T20" fmla="*/ 35 w 1176"/>
                  <a:gd name="T21" fmla="*/ 0 h 1383"/>
                  <a:gd name="T22" fmla="*/ 30 w 1176"/>
                  <a:gd name="T23" fmla="*/ 0 h 1383"/>
                  <a:gd name="T24" fmla="*/ 24 w 1176"/>
                  <a:gd name="T25" fmla="*/ 0 h 1383"/>
                  <a:gd name="T26" fmla="*/ 19 w 1176"/>
                  <a:gd name="T27" fmla="*/ 0 h 1383"/>
                  <a:gd name="T28" fmla="*/ 13 w 1176"/>
                  <a:gd name="T29" fmla="*/ 0 h 1383"/>
                  <a:gd name="T30" fmla="*/ 6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7 w 1176"/>
                  <a:gd name="T37" fmla="*/ 0 h 1383"/>
                  <a:gd name="T38" fmla="*/ 13 w 1176"/>
                  <a:gd name="T39" fmla="*/ 0 h 1383"/>
                  <a:gd name="T40" fmla="*/ 20 w 1176"/>
                  <a:gd name="T41" fmla="*/ 0 h 1383"/>
                  <a:gd name="T42" fmla="*/ 27 w 1176"/>
                  <a:gd name="T43" fmla="*/ 0 h 1383"/>
                  <a:gd name="T44" fmla="*/ 32 w 1176"/>
                  <a:gd name="T45" fmla="*/ 0 h 1383"/>
                  <a:gd name="T46" fmla="*/ 38 w 1176"/>
                  <a:gd name="T47" fmla="*/ 0 h 1383"/>
                  <a:gd name="T48" fmla="*/ 43 w 1176"/>
                  <a:gd name="T49" fmla="*/ 0 h 1383"/>
                  <a:gd name="T50" fmla="*/ 48 w 1176"/>
                  <a:gd name="T51" fmla="*/ 0 h 1383"/>
                  <a:gd name="T52" fmla="*/ 52 w 1176"/>
                  <a:gd name="T53" fmla="*/ 0 h 1383"/>
                  <a:gd name="T54" fmla="*/ 56 w 1176"/>
                  <a:gd name="T55" fmla="*/ 0 h 1383"/>
                  <a:gd name="T56" fmla="*/ 59 w 1176"/>
                  <a:gd name="T57" fmla="*/ 0 h 1383"/>
                  <a:gd name="T58" fmla="*/ 62 w 1176"/>
                  <a:gd name="T59" fmla="*/ 0 h 1383"/>
                  <a:gd name="T60" fmla="*/ 64 w 1176"/>
                  <a:gd name="T61" fmla="*/ 0 h 1383"/>
                  <a:gd name="T62" fmla="*/ 66 w 1176"/>
                  <a:gd name="T63" fmla="*/ 0 h 1383"/>
                  <a:gd name="T64" fmla="*/ 68 w 1176"/>
                  <a:gd name="T65" fmla="*/ 0 h 1383"/>
                  <a:gd name="T66" fmla="*/ 68 w 1176"/>
                  <a:gd name="T67" fmla="*/ 0 h 1383"/>
                  <a:gd name="T68" fmla="*/ 62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0" name="Freeform 65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53 w 1011"/>
                  <a:gd name="T1" fmla="*/ 0 h 1223"/>
                  <a:gd name="T2" fmla="*/ 53 w 1011"/>
                  <a:gd name="T3" fmla="*/ 0 h 1223"/>
                  <a:gd name="T4" fmla="*/ 52 w 1011"/>
                  <a:gd name="T5" fmla="*/ 0 h 1223"/>
                  <a:gd name="T6" fmla="*/ 51 w 1011"/>
                  <a:gd name="T7" fmla="*/ 0 h 1223"/>
                  <a:gd name="T8" fmla="*/ 49 w 1011"/>
                  <a:gd name="T9" fmla="*/ 0 h 1223"/>
                  <a:gd name="T10" fmla="*/ 47 w 1011"/>
                  <a:gd name="T11" fmla="*/ 0 h 1223"/>
                  <a:gd name="T12" fmla="*/ 44 w 1011"/>
                  <a:gd name="T13" fmla="*/ 0 h 1223"/>
                  <a:gd name="T14" fmla="*/ 41 w 1011"/>
                  <a:gd name="T15" fmla="*/ 0 h 1223"/>
                  <a:gd name="T16" fmla="*/ 37 w 1011"/>
                  <a:gd name="T17" fmla="*/ 0 h 1223"/>
                  <a:gd name="T18" fmla="*/ 34 w 1011"/>
                  <a:gd name="T19" fmla="*/ 0 h 1223"/>
                  <a:gd name="T20" fmla="*/ 29 w 1011"/>
                  <a:gd name="T21" fmla="*/ 0 h 1223"/>
                  <a:gd name="T22" fmla="*/ 25 w 1011"/>
                  <a:gd name="T23" fmla="*/ 0 h 1223"/>
                  <a:gd name="T24" fmla="*/ 20 w 1011"/>
                  <a:gd name="T25" fmla="*/ 0 h 1223"/>
                  <a:gd name="T26" fmla="*/ 15 w 1011"/>
                  <a:gd name="T27" fmla="*/ 0 h 1223"/>
                  <a:gd name="T28" fmla="*/ 11 w 1011"/>
                  <a:gd name="T29" fmla="*/ 0 h 1223"/>
                  <a:gd name="T30" fmla="*/ 6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6 w 1011"/>
                  <a:gd name="T37" fmla="*/ 0 h 1223"/>
                  <a:gd name="T38" fmla="*/ 12 w 1011"/>
                  <a:gd name="T39" fmla="*/ 0 h 1223"/>
                  <a:gd name="T40" fmla="*/ 18 w 1011"/>
                  <a:gd name="T41" fmla="*/ 0 h 1223"/>
                  <a:gd name="T42" fmla="*/ 23 w 1011"/>
                  <a:gd name="T43" fmla="*/ 0 h 1223"/>
                  <a:gd name="T44" fmla="*/ 28 w 1011"/>
                  <a:gd name="T45" fmla="*/ 0 h 1223"/>
                  <a:gd name="T46" fmla="*/ 33 w 1011"/>
                  <a:gd name="T47" fmla="*/ 0 h 1223"/>
                  <a:gd name="T48" fmla="*/ 37 w 1011"/>
                  <a:gd name="T49" fmla="*/ 0 h 1223"/>
                  <a:gd name="T50" fmla="*/ 41 w 1011"/>
                  <a:gd name="T51" fmla="*/ 0 h 1223"/>
                  <a:gd name="T52" fmla="*/ 45 w 1011"/>
                  <a:gd name="T53" fmla="*/ 0 h 1223"/>
                  <a:gd name="T54" fmla="*/ 48 w 1011"/>
                  <a:gd name="T55" fmla="*/ 0 h 1223"/>
                  <a:gd name="T56" fmla="*/ 52 w 1011"/>
                  <a:gd name="T57" fmla="*/ 0 h 1223"/>
                  <a:gd name="T58" fmla="*/ 54 w 1011"/>
                  <a:gd name="T59" fmla="*/ 0 h 1223"/>
                  <a:gd name="T60" fmla="*/ 55 w 1011"/>
                  <a:gd name="T61" fmla="*/ 0 h 1223"/>
                  <a:gd name="T62" fmla="*/ 57 w 1011"/>
                  <a:gd name="T63" fmla="*/ 0 h 1223"/>
                  <a:gd name="T64" fmla="*/ 58 w 1011"/>
                  <a:gd name="T65" fmla="*/ 0 h 1223"/>
                  <a:gd name="T66" fmla="*/ 58 w 1011"/>
                  <a:gd name="T67" fmla="*/ 0 h 1223"/>
                  <a:gd name="T68" fmla="*/ 53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9311" name="Picture 6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12" name="Picture 6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13" name="Picture 6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14" name="Picture 6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15" name="Freeform 70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8 w 1337"/>
                  <a:gd name="T3" fmla="*/ 0 h 1572"/>
                  <a:gd name="T4" fmla="*/ 15 w 1337"/>
                  <a:gd name="T5" fmla="*/ 0 h 1572"/>
                  <a:gd name="T6" fmla="*/ 23 w 1337"/>
                  <a:gd name="T7" fmla="*/ 0 h 1572"/>
                  <a:gd name="T8" fmla="*/ 30 w 1337"/>
                  <a:gd name="T9" fmla="*/ 0 h 1572"/>
                  <a:gd name="T10" fmla="*/ 37 w 1337"/>
                  <a:gd name="T11" fmla="*/ 0 h 1572"/>
                  <a:gd name="T12" fmla="*/ 43 w 1337"/>
                  <a:gd name="T13" fmla="*/ 0 h 1572"/>
                  <a:gd name="T14" fmla="*/ 50 w 1337"/>
                  <a:gd name="T15" fmla="*/ 0 h 1572"/>
                  <a:gd name="T16" fmla="*/ 55 w 1337"/>
                  <a:gd name="T17" fmla="*/ 0 h 1572"/>
                  <a:gd name="T18" fmla="*/ 60 w 1337"/>
                  <a:gd name="T19" fmla="*/ 0 h 1572"/>
                  <a:gd name="T20" fmla="*/ 65 w 1337"/>
                  <a:gd name="T21" fmla="*/ 0 h 1572"/>
                  <a:gd name="T22" fmla="*/ 68 w 1337"/>
                  <a:gd name="T23" fmla="*/ 0 h 1572"/>
                  <a:gd name="T24" fmla="*/ 71 w 1337"/>
                  <a:gd name="T25" fmla="*/ 0 h 1572"/>
                  <a:gd name="T26" fmla="*/ 74 w 1337"/>
                  <a:gd name="T27" fmla="*/ 0 h 1572"/>
                  <a:gd name="T28" fmla="*/ 76 w 1337"/>
                  <a:gd name="T29" fmla="*/ 0 h 1572"/>
                  <a:gd name="T30" fmla="*/ 78 w 1337"/>
                  <a:gd name="T31" fmla="*/ 0 h 1572"/>
                  <a:gd name="T32" fmla="*/ 78 w 1337"/>
                  <a:gd name="T33" fmla="*/ 0 h 1572"/>
                  <a:gd name="T34" fmla="*/ 73 w 1337"/>
                  <a:gd name="T35" fmla="*/ 0 h 1572"/>
                  <a:gd name="T36" fmla="*/ 72 w 1337"/>
                  <a:gd name="T37" fmla="*/ 0 h 1572"/>
                  <a:gd name="T38" fmla="*/ 71 w 1337"/>
                  <a:gd name="T39" fmla="*/ 0 h 1572"/>
                  <a:gd name="T40" fmla="*/ 69 w 1337"/>
                  <a:gd name="T41" fmla="*/ 0 h 1572"/>
                  <a:gd name="T42" fmla="*/ 67 w 1337"/>
                  <a:gd name="T43" fmla="*/ 0 h 1572"/>
                  <a:gd name="T44" fmla="*/ 64 w 1337"/>
                  <a:gd name="T45" fmla="*/ 0 h 1572"/>
                  <a:gd name="T46" fmla="*/ 60 w 1337"/>
                  <a:gd name="T47" fmla="*/ 0 h 1572"/>
                  <a:gd name="T48" fmla="*/ 56 w 1337"/>
                  <a:gd name="T49" fmla="*/ 0 h 1572"/>
                  <a:gd name="T50" fmla="*/ 51 w 1337"/>
                  <a:gd name="T51" fmla="*/ 0 h 1572"/>
                  <a:gd name="T52" fmla="*/ 46 w 1337"/>
                  <a:gd name="T53" fmla="*/ 0 h 1572"/>
                  <a:gd name="T54" fmla="*/ 41 w 1337"/>
                  <a:gd name="T55" fmla="*/ 0 h 1572"/>
                  <a:gd name="T56" fmla="*/ 35 w 1337"/>
                  <a:gd name="T57" fmla="*/ 0 h 1572"/>
                  <a:gd name="T58" fmla="*/ 28 w 1337"/>
                  <a:gd name="T59" fmla="*/ 0 h 1572"/>
                  <a:gd name="T60" fmla="*/ 22 w 1337"/>
                  <a:gd name="T61" fmla="*/ 0 h 1572"/>
                  <a:gd name="T62" fmla="*/ 15 w 1337"/>
                  <a:gd name="T63" fmla="*/ 0 h 1572"/>
                  <a:gd name="T64" fmla="*/ 8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6" name="Freeform 71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63 w 1176"/>
                  <a:gd name="T1" fmla="*/ 0 h 1382"/>
                  <a:gd name="T2" fmla="*/ 63 w 1176"/>
                  <a:gd name="T3" fmla="*/ 0 h 1382"/>
                  <a:gd name="T4" fmla="*/ 62 w 1176"/>
                  <a:gd name="T5" fmla="*/ 0 h 1382"/>
                  <a:gd name="T6" fmla="*/ 60 w 1176"/>
                  <a:gd name="T7" fmla="*/ 0 h 1382"/>
                  <a:gd name="T8" fmla="*/ 58 w 1176"/>
                  <a:gd name="T9" fmla="*/ 0 h 1382"/>
                  <a:gd name="T10" fmla="*/ 55 w 1176"/>
                  <a:gd name="T11" fmla="*/ 0 h 1382"/>
                  <a:gd name="T12" fmla="*/ 53 w 1176"/>
                  <a:gd name="T13" fmla="*/ 0 h 1382"/>
                  <a:gd name="T14" fmla="*/ 48 w 1176"/>
                  <a:gd name="T15" fmla="*/ 0 h 1382"/>
                  <a:gd name="T16" fmla="*/ 44 w 1176"/>
                  <a:gd name="T17" fmla="*/ 0 h 1382"/>
                  <a:gd name="T18" fmla="*/ 40 w 1176"/>
                  <a:gd name="T19" fmla="*/ 0 h 1382"/>
                  <a:gd name="T20" fmla="*/ 35 w 1176"/>
                  <a:gd name="T21" fmla="*/ 0 h 1382"/>
                  <a:gd name="T22" fmla="*/ 30 w 1176"/>
                  <a:gd name="T23" fmla="*/ 0 h 1382"/>
                  <a:gd name="T24" fmla="*/ 25 w 1176"/>
                  <a:gd name="T25" fmla="*/ 0 h 1382"/>
                  <a:gd name="T26" fmla="*/ 19 w 1176"/>
                  <a:gd name="T27" fmla="*/ 0 h 1382"/>
                  <a:gd name="T28" fmla="*/ 13 w 1176"/>
                  <a:gd name="T29" fmla="*/ 0 h 1382"/>
                  <a:gd name="T30" fmla="*/ 6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7 w 1176"/>
                  <a:gd name="T37" fmla="*/ 0 h 1382"/>
                  <a:gd name="T38" fmla="*/ 14 w 1176"/>
                  <a:gd name="T39" fmla="*/ 0 h 1382"/>
                  <a:gd name="T40" fmla="*/ 20 w 1176"/>
                  <a:gd name="T41" fmla="*/ 0 h 1382"/>
                  <a:gd name="T42" fmla="*/ 27 w 1176"/>
                  <a:gd name="T43" fmla="*/ 0 h 1382"/>
                  <a:gd name="T44" fmla="*/ 33 w 1176"/>
                  <a:gd name="T45" fmla="*/ 0 h 1382"/>
                  <a:gd name="T46" fmla="*/ 39 w 1176"/>
                  <a:gd name="T47" fmla="*/ 0 h 1382"/>
                  <a:gd name="T48" fmla="*/ 43 w 1176"/>
                  <a:gd name="T49" fmla="*/ 0 h 1382"/>
                  <a:gd name="T50" fmla="*/ 48 w 1176"/>
                  <a:gd name="T51" fmla="*/ 0 h 1382"/>
                  <a:gd name="T52" fmla="*/ 53 w 1176"/>
                  <a:gd name="T53" fmla="*/ 0 h 1382"/>
                  <a:gd name="T54" fmla="*/ 57 w 1176"/>
                  <a:gd name="T55" fmla="*/ 0 h 1382"/>
                  <a:gd name="T56" fmla="*/ 60 w 1176"/>
                  <a:gd name="T57" fmla="*/ 0 h 1382"/>
                  <a:gd name="T58" fmla="*/ 63 w 1176"/>
                  <a:gd name="T59" fmla="*/ 0 h 1382"/>
                  <a:gd name="T60" fmla="*/ 64 w 1176"/>
                  <a:gd name="T61" fmla="*/ 0 h 1382"/>
                  <a:gd name="T62" fmla="*/ 67 w 1176"/>
                  <a:gd name="T63" fmla="*/ 0 h 1382"/>
                  <a:gd name="T64" fmla="*/ 68 w 1176"/>
                  <a:gd name="T65" fmla="*/ 0 h 1382"/>
                  <a:gd name="T66" fmla="*/ 68 w 1176"/>
                  <a:gd name="T67" fmla="*/ 0 h 1382"/>
                  <a:gd name="T68" fmla="*/ 63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7" name="Freeform 72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53 w 1014"/>
                  <a:gd name="T1" fmla="*/ 0 h 1193"/>
                  <a:gd name="T2" fmla="*/ 53 w 1014"/>
                  <a:gd name="T3" fmla="*/ 0 h 1193"/>
                  <a:gd name="T4" fmla="*/ 52 w 1014"/>
                  <a:gd name="T5" fmla="*/ 0 h 1193"/>
                  <a:gd name="T6" fmla="*/ 51 w 1014"/>
                  <a:gd name="T7" fmla="*/ 0 h 1193"/>
                  <a:gd name="T8" fmla="*/ 49 w 1014"/>
                  <a:gd name="T9" fmla="*/ 0 h 1193"/>
                  <a:gd name="T10" fmla="*/ 47 w 1014"/>
                  <a:gd name="T11" fmla="*/ 0 h 1193"/>
                  <a:gd name="T12" fmla="*/ 44 w 1014"/>
                  <a:gd name="T13" fmla="*/ 0 h 1193"/>
                  <a:gd name="T14" fmla="*/ 41 w 1014"/>
                  <a:gd name="T15" fmla="*/ 0 h 1193"/>
                  <a:gd name="T16" fmla="*/ 37 w 1014"/>
                  <a:gd name="T17" fmla="*/ 0 h 1193"/>
                  <a:gd name="T18" fmla="*/ 34 w 1014"/>
                  <a:gd name="T19" fmla="*/ 0 h 1193"/>
                  <a:gd name="T20" fmla="*/ 30 w 1014"/>
                  <a:gd name="T21" fmla="*/ 0 h 1193"/>
                  <a:gd name="T22" fmla="*/ 25 w 1014"/>
                  <a:gd name="T23" fmla="*/ 0 h 1193"/>
                  <a:gd name="T24" fmla="*/ 20 w 1014"/>
                  <a:gd name="T25" fmla="*/ 0 h 1193"/>
                  <a:gd name="T26" fmla="*/ 16 w 1014"/>
                  <a:gd name="T27" fmla="*/ 0 h 1193"/>
                  <a:gd name="T28" fmla="*/ 11 w 1014"/>
                  <a:gd name="T29" fmla="*/ 0 h 1193"/>
                  <a:gd name="T30" fmla="*/ 6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6 w 1014"/>
                  <a:gd name="T37" fmla="*/ 0 h 1193"/>
                  <a:gd name="T38" fmla="*/ 12 w 1014"/>
                  <a:gd name="T39" fmla="*/ 0 h 1193"/>
                  <a:gd name="T40" fmla="*/ 18 w 1014"/>
                  <a:gd name="T41" fmla="*/ 0 h 1193"/>
                  <a:gd name="T42" fmla="*/ 23 w 1014"/>
                  <a:gd name="T43" fmla="*/ 0 h 1193"/>
                  <a:gd name="T44" fmla="*/ 28 w 1014"/>
                  <a:gd name="T45" fmla="*/ 0 h 1193"/>
                  <a:gd name="T46" fmla="*/ 33 w 1014"/>
                  <a:gd name="T47" fmla="*/ 0 h 1193"/>
                  <a:gd name="T48" fmla="*/ 37 w 1014"/>
                  <a:gd name="T49" fmla="*/ 0 h 1193"/>
                  <a:gd name="T50" fmla="*/ 41 w 1014"/>
                  <a:gd name="T51" fmla="*/ 0 h 1193"/>
                  <a:gd name="T52" fmla="*/ 45 w 1014"/>
                  <a:gd name="T53" fmla="*/ 0 h 1193"/>
                  <a:gd name="T54" fmla="*/ 48 w 1014"/>
                  <a:gd name="T55" fmla="*/ 0 h 1193"/>
                  <a:gd name="T56" fmla="*/ 52 w 1014"/>
                  <a:gd name="T57" fmla="*/ 0 h 1193"/>
                  <a:gd name="T58" fmla="*/ 54 w 1014"/>
                  <a:gd name="T59" fmla="*/ 0 h 1193"/>
                  <a:gd name="T60" fmla="*/ 56 w 1014"/>
                  <a:gd name="T61" fmla="*/ 0 h 1193"/>
                  <a:gd name="T62" fmla="*/ 57 w 1014"/>
                  <a:gd name="T63" fmla="*/ 0 h 1193"/>
                  <a:gd name="T64" fmla="*/ 58 w 1014"/>
                  <a:gd name="T65" fmla="*/ 0 h 1193"/>
                  <a:gd name="T66" fmla="*/ 59 w 1014"/>
                  <a:gd name="T67" fmla="*/ 0 h 1193"/>
                  <a:gd name="T68" fmla="*/ 53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9318" name="Picture 7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19" name="Picture 7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295" name="Group 32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9296" name="Picture 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97" name="Picture 3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98" name="Picture 3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99" name="Picture 3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00" name="Picture 3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01" name="Picture 3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9222" name="Group 109"/>
          <p:cNvGrpSpPr>
            <a:grpSpLocks/>
          </p:cNvGrpSpPr>
          <p:nvPr/>
        </p:nvGrpSpPr>
        <p:grpSpPr bwMode="auto">
          <a:xfrm>
            <a:off x="-11113" y="5546725"/>
            <a:ext cx="1906588" cy="1198563"/>
            <a:chOff x="17" y="2256"/>
            <a:chExt cx="1829" cy="2064"/>
          </a:xfrm>
        </p:grpSpPr>
        <p:grpSp>
          <p:nvGrpSpPr>
            <p:cNvPr id="9268" name="Group 110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9276" name="Freeform 111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2 w 1336"/>
                  <a:gd name="T15" fmla="*/ 0 h 1572"/>
                  <a:gd name="T16" fmla="*/ 2 w 1336"/>
                  <a:gd name="T17" fmla="*/ 0 h 1572"/>
                  <a:gd name="T18" fmla="*/ 2 w 1336"/>
                  <a:gd name="T19" fmla="*/ 0 h 1572"/>
                  <a:gd name="T20" fmla="*/ 3 w 1336"/>
                  <a:gd name="T21" fmla="*/ 0 h 1572"/>
                  <a:gd name="T22" fmla="*/ 3 w 1336"/>
                  <a:gd name="T23" fmla="*/ 0 h 1572"/>
                  <a:gd name="T24" fmla="*/ 4 w 1336"/>
                  <a:gd name="T25" fmla="*/ 0 h 1572"/>
                  <a:gd name="T26" fmla="*/ 4 w 1336"/>
                  <a:gd name="T27" fmla="*/ 0 h 1572"/>
                  <a:gd name="T28" fmla="*/ 5 w 1336"/>
                  <a:gd name="T29" fmla="*/ 0 h 1572"/>
                  <a:gd name="T30" fmla="*/ 5 w 1336"/>
                  <a:gd name="T31" fmla="*/ 0 h 1572"/>
                  <a:gd name="T32" fmla="*/ 6 w 1336"/>
                  <a:gd name="T33" fmla="*/ 0 h 1572"/>
                  <a:gd name="T34" fmla="*/ 6 w 1336"/>
                  <a:gd name="T35" fmla="*/ 0 h 1572"/>
                  <a:gd name="T36" fmla="*/ 5 w 1336"/>
                  <a:gd name="T37" fmla="*/ 0 h 1572"/>
                  <a:gd name="T38" fmla="*/ 5 w 1336"/>
                  <a:gd name="T39" fmla="*/ 0 h 1572"/>
                  <a:gd name="T40" fmla="*/ 4 w 1336"/>
                  <a:gd name="T41" fmla="*/ 0 h 1572"/>
                  <a:gd name="T42" fmla="*/ 4 w 1336"/>
                  <a:gd name="T43" fmla="*/ 0 h 1572"/>
                  <a:gd name="T44" fmla="*/ 3 w 1336"/>
                  <a:gd name="T45" fmla="*/ 0 h 1572"/>
                  <a:gd name="T46" fmla="*/ 3 w 1336"/>
                  <a:gd name="T47" fmla="*/ 0 h 1572"/>
                  <a:gd name="T48" fmla="*/ 3 w 1336"/>
                  <a:gd name="T49" fmla="*/ 0 h 1572"/>
                  <a:gd name="T50" fmla="*/ 2 w 1336"/>
                  <a:gd name="T51" fmla="*/ 0 h 1572"/>
                  <a:gd name="T52" fmla="*/ 2 w 1336"/>
                  <a:gd name="T53" fmla="*/ 0 h 1572"/>
                  <a:gd name="T54" fmla="*/ 2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7" name="Freeform 112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5 w 1174"/>
                  <a:gd name="T1" fmla="*/ 0 h 1383"/>
                  <a:gd name="T2" fmla="*/ 5 w 1174"/>
                  <a:gd name="T3" fmla="*/ 0 h 1383"/>
                  <a:gd name="T4" fmla="*/ 4 w 1174"/>
                  <a:gd name="T5" fmla="*/ 0 h 1383"/>
                  <a:gd name="T6" fmla="*/ 4 w 1174"/>
                  <a:gd name="T7" fmla="*/ 0 h 1383"/>
                  <a:gd name="T8" fmla="*/ 3 w 1174"/>
                  <a:gd name="T9" fmla="*/ 0 h 1383"/>
                  <a:gd name="T10" fmla="*/ 3 w 1174"/>
                  <a:gd name="T11" fmla="*/ 0 h 1383"/>
                  <a:gd name="T12" fmla="*/ 3 w 1174"/>
                  <a:gd name="T13" fmla="*/ 0 h 1383"/>
                  <a:gd name="T14" fmla="*/ 2 w 1174"/>
                  <a:gd name="T15" fmla="*/ 0 h 1383"/>
                  <a:gd name="T16" fmla="*/ 2 w 1174"/>
                  <a:gd name="T17" fmla="*/ 0 h 1383"/>
                  <a:gd name="T18" fmla="*/ 2 w 1174"/>
                  <a:gd name="T19" fmla="*/ 0 h 1383"/>
                  <a:gd name="T20" fmla="*/ 2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2 w 1174"/>
                  <a:gd name="T49" fmla="*/ 0 h 1383"/>
                  <a:gd name="T50" fmla="*/ 2 w 1174"/>
                  <a:gd name="T51" fmla="*/ 0 h 1383"/>
                  <a:gd name="T52" fmla="*/ 2 w 1174"/>
                  <a:gd name="T53" fmla="*/ 0 h 1383"/>
                  <a:gd name="T54" fmla="*/ 3 w 1174"/>
                  <a:gd name="T55" fmla="*/ 0 h 1383"/>
                  <a:gd name="T56" fmla="*/ 3 w 1174"/>
                  <a:gd name="T57" fmla="*/ 0 h 1383"/>
                  <a:gd name="T58" fmla="*/ 3 w 1174"/>
                  <a:gd name="T59" fmla="*/ 0 h 1383"/>
                  <a:gd name="T60" fmla="*/ 4 w 1174"/>
                  <a:gd name="T61" fmla="*/ 0 h 1383"/>
                  <a:gd name="T62" fmla="*/ 4 w 1174"/>
                  <a:gd name="T63" fmla="*/ 0 h 1383"/>
                  <a:gd name="T64" fmla="*/ 5 w 1174"/>
                  <a:gd name="T65" fmla="*/ 0 h 1383"/>
                  <a:gd name="T66" fmla="*/ 5 w 1174"/>
                  <a:gd name="T67" fmla="*/ 0 h 1383"/>
                  <a:gd name="T68" fmla="*/ 5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8" name="Freeform 113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4 w 1012"/>
                  <a:gd name="T1" fmla="*/ 0 h 1193"/>
                  <a:gd name="T2" fmla="*/ 4 w 1012"/>
                  <a:gd name="T3" fmla="*/ 0 h 1193"/>
                  <a:gd name="T4" fmla="*/ 4 w 1012"/>
                  <a:gd name="T5" fmla="*/ 0 h 1193"/>
                  <a:gd name="T6" fmla="*/ 3 w 1012"/>
                  <a:gd name="T7" fmla="*/ 0 h 1193"/>
                  <a:gd name="T8" fmla="*/ 3 w 1012"/>
                  <a:gd name="T9" fmla="*/ 0 h 1193"/>
                  <a:gd name="T10" fmla="*/ 3 w 1012"/>
                  <a:gd name="T11" fmla="*/ 0 h 1193"/>
                  <a:gd name="T12" fmla="*/ 2 w 1012"/>
                  <a:gd name="T13" fmla="*/ 0 h 1193"/>
                  <a:gd name="T14" fmla="*/ 2 w 1012"/>
                  <a:gd name="T15" fmla="*/ 0 h 1193"/>
                  <a:gd name="T16" fmla="*/ 2 w 1012"/>
                  <a:gd name="T17" fmla="*/ 0 h 1193"/>
                  <a:gd name="T18" fmla="*/ 2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2 w 1012"/>
                  <a:gd name="T51" fmla="*/ 0 h 1193"/>
                  <a:gd name="T52" fmla="*/ 2 w 1012"/>
                  <a:gd name="T53" fmla="*/ 0 h 1193"/>
                  <a:gd name="T54" fmla="*/ 2 w 1012"/>
                  <a:gd name="T55" fmla="*/ 0 h 1193"/>
                  <a:gd name="T56" fmla="*/ 3 w 1012"/>
                  <a:gd name="T57" fmla="*/ 0 h 1193"/>
                  <a:gd name="T58" fmla="*/ 3 w 1012"/>
                  <a:gd name="T59" fmla="*/ 0 h 1193"/>
                  <a:gd name="T60" fmla="*/ 3 w 1012"/>
                  <a:gd name="T61" fmla="*/ 0 h 1193"/>
                  <a:gd name="T62" fmla="*/ 4 w 1012"/>
                  <a:gd name="T63" fmla="*/ 0 h 1193"/>
                  <a:gd name="T64" fmla="*/ 4 w 1012"/>
                  <a:gd name="T65" fmla="*/ 0 h 1193"/>
                  <a:gd name="T66" fmla="*/ 4 w 1012"/>
                  <a:gd name="T67" fmla="*/ 0 h 1193"/>
                  <a:gd name="T68" fmla="*/ 4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9" name="Freeform 114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5 w 1271"/>
                  <a:gd name="T1" fmla="*/ 0 h 1495"/>
                  <a:gd name="T2" fmla="*/ 5 w 1271"/>
                  <a:gd name="T3" fmla="*/ 0 h 1495"/>
                  <a:gd name="T4" fmla="*/ 5 w 1271"/>
                  <a:gd name="T5" fmla="*/ 0 h 1495"/>
                  <a:gd name="T6" fmla="*/ 4 w 1271"/>
                  <a:gd name="T7" fmla="*/ 0 h 1495"/>
                  <a:gd name="T8" fmla="*/ 4 w 1271"/>
                  <a:gd name="T9" fmla="*/ 0 h 1495"/>
                  <a:gd name="T10" fmla="*/ 4 w 1271"/>
                  <a:gd name="T11" fmla="*/ 0 h 1495"/>
                  <a:gd name="T12" fmla="*/ 3 w 1271"/>
                  <a:gd name="T13" fmla="*/ 0 h 1495"/>
                  <a:gd name="T14" fmla="*/ 3 w 1271"/>
                  <a:gd name="T15" fmla="*/ 0 h 1495"/>
                  <a:gd name="T16" fmla="*/ 3 w 1271"/>
                  <a:gd name="T17" fmla="*/ 0 h 1495"/>
                  <a:gd name="T18" fmla="*/ 2 w 1271"/>
                  <a:gd name="T19" fmla="*/ 0 h 1495"/>
                  <a:gd name="T20" fmla="*/ 2 w 1271"/>
                  <a:gd name="T21" fmla="*/ 0 h 1495"/>
                  <a:gd name="T22" fmla="*/ 2 w 1271"/>
                  <a:gd name="T23" fmla="*/ 0 h 1495"/>
                  <a:gd name="T24" fmla="*/ 2 w 1271"/>
                  <a:gd name="T25" fmla="*/ 0 h 1495"/>
                  <a:gd name="T26" fmla="*/ 2 w 1271"/>
                  <a:gd name="T27" fmla="*/ 0 h 1495"/>
                  <a:gd name="T28" fmla="*/ 2 w 1271"/>
                  <a:gd name="T29" fmla="*/ 0 h 1495"/>
                  <a:gd name="T30" fmla="*/ 2 w 1271"/>
                  <a:gd name="T31" fmla="*/ 0 h 1495"/>
                  <a:gd name="T32" fmla="*/ 2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2 w 1271"/>
                  <a:gd name="T49" fmla="*/ 0 h 1495"/>
                  <a:gd name="T50" fmla="*/ 2 w 1271"/>
                  <a:gd name="T51" fmla="*/ 0 h 1495"/>
                  <a:gd name="T52" fmla="*/ 2 w 1271"/>
                  <a:gd name="T53" fmla="*/ 0 h 1495"/>
                  <a:gd name="T54" fmla="*/ 3 w 1271"/>
                  <a:gd name="T55" fmla="*/ 0 h 1495"/>
                  <a:gd name="T56" fmla="*/ 3 w 1271"/>
                  <a:gd name="T57" fmla="*/ 0 h 1495"/>
                  <a:gd name="T58" fmla="*/ 4 w 1271"/>
                  <a:gd name="T59" fmla="*/ 0 h 1495"/>
                  <a:gd name="T60" fmla="*/ 4 w 1271"/>
                  <a:gd name="T61" fmla="*/ 0 h 1495"/>
                  <a:gd name="T62" fmla="*/ 4 w 1271"/>
                  <a:gd name="T63" fmla="*/ 0 h 1495"/>
                  <a:gd name="T64" fmla="*/ 5 w 1271"/>
                  <a:gd name="T65" fmla="*/ 0 h 1495"/>
                  <a:gd name="T66" fmla="*/ 5 w 1271"/>
                  <a:gd name="T67" fmla="*/ 0 h 1495"/>
                  <a:gd name="T68" fmla="*/ 5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0" name="Freeform 115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2 w 1337"/>
                  <a:gd name="T15" fmla="*/ 0 h 1572"/>
                  <a:gd name="T16" fmla="*/ 2 w 1337"/>
                  <a:gd name="T17" fmla="*/ 0 h 1572"/>
                  <a:gd name="T18" fmla="*/ 2 w 1337"/>
                  <a:gd name="T19" fmla="*/ 0 h 1572"/>
                  <a:gd name="T20" fmla="*/ 3 w 1337"/>
                  <a:gd name="T21" fmla="*/ 0 h 1572"/>
                  <a:gd name="T22" fmla="*/ 3 w 1337"/>
                  <a:gd name="T23" fmla="*/ 0 h 1572"/>
                  <a:gd name="T24" fmla="*/ 4 w 1337"/>
                  <a:gd name="T25" fmla="*/ 0 h 1572"/>
                  <a:gd name="T26" fmla="*/ 4 w 1337"/>
                  <a:gd name="T27" fmla="*/ 0 h 1572"/>
                  <a:gd name="T28" fmla="*/ 5 w 1337"/>
                  <a:gd name="T29" fmla="*/ 0 h 1572"/>
                  <a:gd name="T30" fmla="*/ 5 w 1337"/>
                  <a:gd name="T31" fmla="*/ 0 h 1572"/>
                  <a:gd name="T32" fmla="*/ 6 w 1337"/>
                  <a:gd name="T33" fmla="*/ 0 h 1572"/>
                  <a:gd name="T34" fmla="*/ 6 w 1337"/>
                  <a:gd name="T35" fmla="*/ 0 h 1572"/>
                  <a:gd name="T36" fmla="*/ 5 w 1337"/>
                  <a:gd name="T37" fmla="*/ 0 h 1572"/>
                  <a:gd name="T38" fmla="*/ 5 w 1337"/>
                  <a:gd name="T39" fmla="*/ 0 h 1572"/>
                  <a:gd name="T40" fmla="*/ 4 w 1337"/>
                  <a:gd name="T41" fmla="*/ 0 h 1572"/>
                  <a:gd name="T42" fmla="*/ 4 w 1337"/>
                  <a:gd name="T43" fmla="*/ 0 h 1572"/>
                  <a:gd name="T44" fmla="*/ 3 w 1337"/>
                  <a:gd name="T45" fmla="*/ 0 h 1572"/>
                  <a:gd name="T46" fmla="*/ 3 w 1337"/>
                  <a:gd name="T47" fmla="*/ 0 h 1572"/>
                  <a:gd name="T48" fmla="*/ 3 w 1337"/>
                  <a:gd name="T49" fmla="*/ 0 h 1572"/>
                  <a:gd name="T50" fmla="*/ 2 w 1337"/>
                  <a:gd name="T51" fmla="*/ 0 h 1572"/>
                  <a:gd name="T52" fmla="*/ 2 w 1337"/>
                  <a:gd name="T53" fmla="*/ 0 h 1572"/>
                  <a:gd name="T54" fmla="*/ 2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1" name="Freeform 116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56 w 1272"/>
                  <a:gd name="T1" fmla="*/ 0 h 1495"/>
                  <a:gd name="T2" fmla="*/ 56 w 1272"/>
                  <a:gd name="T3" fmla="*/ 0 h 1495"/>
                  <a:gd name="T4" fmla="*/ 55 w 1272"/>
                  <a:gd name="T5" fmla="*/ 0 h 1495"/>
                  <a:gd name="T6" fmla="*/ 54 w 1272"/>
                  <a:gd name="T7" fmla="*/ 0 h 1495"/>
                  <a:gd name="T8" fmla="*/ 52 w 1272"/>
                  <a:gd name="T9" fmla="*/ 0 h 1495"/>
                  <a:gd name="T10" fmla="*/ 50 w 1272"/>
                  <a:gd name="T11" fmla="*/ 0 h 1495"/>
                  <a:gd name="T12" fmla="*/ 47 w 1272"/>
                  <a:gd name="T13" fmla="*/ 0 h 1495"/>
                  <a:gd name="T14" fmla="*/ 43 w 1272"/>
                  <a:gd name="T15" fmla="*/ 0 h 1495"/>
                  <a:gd name="T16" fmla="*/ 40 w 1272"/>
                  <a:gd name="T17" fmla="*/ 0 h 1495"/>
                  <a:gd name="T18" fmla="*/ 36 w 1272"/>
                  <a:gd name="T19" fmla="*/ 0 h 1495"/>
                  <a:gd name="T20" fmla="*/ 31 w 1272"/>
                  <a:gd name="T21" fmla="*/ 0 h 1495"/>
                  <a:gd name="T22" fmla="*/ 27 w 1272"/>
                  <a:gd name="T23" fmla="*/ 0 h 1495"/>
                  <a:gd name="T24" fmla="*/ 22 w 1272"/>
                  <a:gd name="T25" fmla="*/ 0 h 1495"/>
                  <a:gd name="T26" fmla="*/ 17 w 1272"/>
                  <a:gd name="T27" fmla="*/ 0 h 1495"/>
                  <a:gd name="T28" fmla="*/ 12 w 1272"/>
                  <a:gd name="T29" fmla="*/ 0 h 1495"/>
                  <a:gd name="T30" fmla="*/ 6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7 w 1272"/>
                  <a:gd name="T37" fmla="*/ 0 h 1495"/>
                  <a:gd name="T38" fmla="*/ 15 w 1272"/>
                  <a:gd name="T39" fmla="*/ 0 h 1495"/>
                  <a:gd name="T40" fmla="*/ 22 w 1272"/>
                  <a:gd name="T41" fmla="*/ 0 h 1495"/>
                  <a:gd name="T42" fmla="*/ 28 w 1272"/>
                  <a:gd name="T43" fmla="*/ 0 h 1495"/>
                  <a:gd name="T44" fmla="*/ 35 w 1272"/>
                  <a:gd name="T45" fmla="*/ 0 h 1495"/>
                  <a:gd name="T46" fmla="*/ 41 w 1272"/>
                  <a:gd name="T47" fmla="*/ 0 h 1495"/>
                  <a:gd name="T48" fmla="*/ 46 w 1272"/>
                  <a:gd name="T49" fmla="*/ 0 h 1495"/>
                  <a:gd name="T50" fmla="*/ 51 w 1272"/>
                  <a:gd name="T51" fmla="*/ 0 h 1495"/>
                  <a:gd name="T52" fmla="*/ 56 w 1272"/>
                  <a:gd name="T53" fmla="*/ 0 h 1495"/>
                  <a:gd name="T54" fmla="*/ 60 w 1272"/>
                  <a:gd name="T55" fmla="*/ 0 h 1495"/>
                  <a:gd name="T56" fmla="*/ 64 w 1272"/>
                  <a:gd name="T57" fmla="*/ 0 h 1495"/>
                  <a:gd name="T58" fmla="*/ 67 w 1272"/>
                  <a:gd name="T59" fmla="*/ 0 h 1495"/>
                  <a:gd name="T60" fmla="*/ 69 w 1272"/>
                  <a:gd name="T61" fmla="*/ 0 h 1495"/>
                  <a:gd name="T62" fmla="*/ 71 w 1272"/>
                  <a:gd name="T63" fmla="*/ 0 h 1495"/>
                  <a:gd name="T64" fmla="*/ 72 w 1272"/>
                  <a:gd name="T65" fmla="*/ 0 h 1495"/>
                  <a:gd name="T66" fmla="*/ 72 w 1272"/>
                  <a:gd name="T67" fmla="*/ 0 h 1495"/>
                  <a:gd name="T68" fmla="*/ 56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2" name="Freeform 117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8 w 1338"/>
                  <a:gd name="T3" fmla="*/ 0 h 1572"/>
                  <a:gd name="T4" fmla="*/ 15 w 1338"/>
                  <a:gd name="T5" fmla="*/ 0 h 1572"/>
                  <a:gd name="T6" fmla="*/ 23 w 1338"/>
                  <a:gd name="T7" fmla="*/ 0 h 1572"/>
                  <a:gd name="T8" fmla="*/ 30 w 1338"/>
                  <a:gd name="T9" fmla="*/ 0 h 1572"/>
                  <a:gd name="T10" fmla="*/ 37 w 1338"/>
                  <a:gd name="T11" fmla="*/ 0 h 1572"/>
                  <a:gd name="T12" fmla="*/ 43 w 1338"/>
                  <a:gd name="T13" fmla="*/ 0 h 1572"/>
                  <a:gd name="T14" fmla="*/ 49 w 1338"/>
                  <a:gd name="T15" fmla="*/ 0 h 1572"/>
                  <a:gd name="T16" fmla="*/ 55 w 1338"/>
                  <a:gd name="T17" fmla="*/ 0 h 1572"/>
                  <a:gd name="T18" fmla="*/ 60 w 1338"/>
                  <a:gd name="T19" fmla="*/ 0 h 1572"/>
                  <a:gd name="T20" fmla="*/ 64 w 1338"/>
                  <a:gd name="T21" fmla="*/ 0 h 1572"/>
                  <a:gd name="T22" fmla="*/ 68 w 1338"/>
                  <a:gd name="T23" fmla="*/ 0 h 1572"/>
                  <a:gd name="T24" fmla="*/ 71 w 1338"/>
                  <a:gd name="T25" fmla="*/ 0 h 1572"/>
                  <a:gd name="T26" fmla="*/ 74 w 1338"/>
                  <a:gd name="T27" fmla="*/ 0 h 1572"/>
                  <a:gd name="T28" fmla="*/ 76 w 1338"/>
                  <a:gd name="T29" fmla="*/ 0 h 1572"/>
                  <a:gd name="T30" fmla="*/ 77 w 1338"/>
                  <a:gd name="T31" fmla="*/ 0 h 1572"/>
                  <a:gd name="T32" fmla="*/ 78 w 1338"/>
                  <a:gd name="T33" fmla="*/ 0 h 1572"/>
                  <a:gd name="T34" fmla="*/ 72 w 1338"/>
                  <a:gd name="T35" fmla="*/ 0 h 1572"/>
                  <a:gd name="T36" fmla="*/ 71 w 1338"/>
                  <a:gd name="T37" fmla="*/ 0 h 1572"/>
                  <a:gd name="T38" fmla="*/ 71 w 1338"/>
                  <a:gd name="T39" fmla="*/ 0 h 1572"/>
                  <a:gd name="T40" fmla="*/ 69 w 1338"/>
                  <a:gd name="T41" fmla="*/ 0 h 1572"/>
                  <a:gd name="T42" fmla="*/ 67 w 1338"/>
                  <a:gd name="T43" fmla="*/ 0 h 1572"/>
                  <a:gd name="T44" fmla="*/ 63 w 1338"/>
                  <a:gd name="T45" fmla="*/ 0 h 1572"/>
                  <a:gd name="T46" fmla="*/ 60 w 1338"/>
                  <a:gd name="T47" fmla="*/ 0 h 1572"/>
                  <a:gd name="T48" fmla="*/ 55 w 1338"/>
                  <a:gd name="T49" fmla="*/ 0 h 1572"/>
                  <a:gd name="T50" fmla="*/ 51 w 1338"/>
                  <a:gd name="T51" fmla="*/ 0 h 1572"/>
                  <a:gd name="T52" fmla="*/ 46 w 1338"/>
                  <a:gd name="T53" fmla="*/ 0 h 1572"/>
                  <a:gd name="T54" fmla="*/ 41 w 1338"/>
                  <a:gd name="T55" fmla="*/ 0 h 1572"/>
                  <a:gd name="T56" fmla="*/ 34 w 1338"/>
                  <a:gd name="T57" fmla="*/ 0 h 1572"/>
                  <a:gd name="T58" fmla="*/ 28 w 1338"/>
                  <a:gd name="T59" fmla="*/ 0 h 1572"/>
                  <a:gd name="T60" fmla="*/ 22 w 1338"/>
                  <a:gd name="T61" fmla="*/ 0 h 1572"/>
                  <a:gd name="T62" fmla="*/ 15 w 1338"/>
                  <a:gd name="T63" fmla="*/ 0 h 1572"/>
                  <a:gd name="T64" fmla="*/ 8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3" name="Freeform 118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62 w 1176"/>
                  <a:gd name="T1" fmla="*/ 0 h 1383"/>
                  <a:gd name="T2" fmla="*/ 62 w 1176"/>
                  <a:gd name="T3" fmla="*/ 0 h 1383"/>
                  <a:gd name="T4" fmla="*/ 61 w 1176"/>
                  <a:gd name="T5" fmla="*/ 0 h 1383"/>
                  <a:gd name="T6" fmla="*/ 59 w 1176"/>
                  <a:gd name="T7" fmla="*/ 0 h 1383"/>
                  <a:gd name="T8" fmla="*/ 57 w 1176"/>
                  <a:gd name="T9" fmla="*/ 0 h 1383"/>
                  <a:gd name="T10" fmla="*/ 55 w 1176"/>
                  <a:gd name="T11" fmla="*/ 0 h 1383"/>
                  <a:gd name="T12" fmla="*/ 52 w 1176"/>
                  <a:gd name="T13" fmla="*/ 0 h 1383"/>
                  <a:gd name="T14" fmla="*/ 48 w 1176"/>
                  <a:gd name="T15" fmla="*/ 0 h 1383"/>
                  <a:gd name="T16" fmla="*/ 44 w 1176"/>
                  <a:gd name="T17" fmla="*/ 0 h 1383"/>
                  <a:gd name="T18" fmla="*/ 40 w 1176"/>
                  <a:gd name="T19" fmla="*/ 0 h 1383"/>
                  <a:gd name="T20" fmla="*/ 35 w 1176"/>
                  <a:gd name="T21" fmla="*/ 0 h 1383"/>
                  <a:gd name="T22" fmla="*/ 30 w 1176"/>
                  <a:gd name="T23" fmla="*/ 0 h 1383"/>
                  <a:gd name="T24" fmla="*/ 24 w 1176"/>
                  <a:gd name="T25" fmla="*/ 0 h 1383"/>
                  <a:gd name="T26" fmla="*/ 19 w 1176"/>
                  <a:gd name="T27" fmla="*/ 0 h 1383"/>
                  <a:gd name="T28" fmla="*/ 13 w 1176"/>
                  <a:gd name="T29" fmla="*/ 0 h 1383"/>
                  <a:gd name="T30" fmla="*/ 6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7 w 1176"/>
                  <a:gd name="T37" fmla="*/ 0 h 1383"/>
                  <a:gd name="T38" fmla="*/ 13 w 1176"/>
                  <a:gd name="T39" fmla="*/ 0 h 1383"/>
                  <a:gd name="T40" fmla="*/ 20 w 1176"/>
                  <a:gd name="T41" fmla="*/ 0 h 1383"/>
                  <a:gd name="T42" fmla="*/ 27 w 1176"/>
                  <a:gd name="T43" fmla="*/ 0 h 1383"/>
                  <a:gd name="T44" fmla="*/ 32 w 1176"/>
                  <a:gd name="T45" fmla="*/ 0 h 1383"/>
                  <a:gd name="T46" fmla="*/ 38 w 1176"/>
                  <a:gd name="T47" fmla="*/ 0 h 1383"/>
                  <a:gd name="T48" fmla="*/ 43 w 1176"/>
                  <a:gd name="T49" fmla="*/ 0 h 1383"/>
                  <a:gd name="T50" fmla="*/ 48 w 1176"/>
                  <a:gd name="T51" fmla="*/ 0 h 1383"/>
                  <a:gd name="T52" fmla="*/ 52 w 1176"/>
                  <a:gd name="T53" fmla="*/ 0 h 1383"/>
                  <a:gd name="T54" fmla="*/ 56 w 1176"/>
                  <a:gd name="T55" fmla="*/ 0 h 1383"/>
                  <a:gd name="T56" fmla="*/ 59 w 1176"/>
                  <a:gd name="T57" fmla="*/ 0 h 1383"/>
                  <a:gd name="T58" fmla="*/ 62 w 1176"/>
                  <a:gd name="T59" fmla="*/ 0 h 1383"/>
                  <a:gd name="T60" fmla="*/ 64 w 1176"/>
                  <a:gd name="T61" fmla="*/ 0 h 1383"/>
                  <a:gd name="T62" fmla="*/ 66 w 1176"/>
                  <a:gd name="T63" fmla="*/ 0 h 1383"/>
                  <a:gd name="T64" fmla="*/ 68 w 1176"/>
                  <a:gd name="T65" fmla="*/ 0 h 1383"/>
                  <a:gd name="T66" fmla="*/ 68 w 1176"/>
                  <a:gd name="T67" fmla="*/ 0 h 1383"/>
                  <a:gd name="T68" fmla="*/ 62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4" name="Freeform 119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53 w 1011"/>
                  <a:gd name="T1" fmla="*/ 0 h 1223"/>
                  <a:gd name="T2" fmla="*/ 53 w 1011"/>
                  <a:gd name="T3" fmla="*/ 0 h 1223"/>
                  <a:gd name="T4" fmla="*/ 52 w 1011"/>
                  <a:gd name="T5" fmla="*/ 0 h 1223"/>
                  <a:gd name="T6" fmla="*/ 51 w 1011"/>
                  <a:gd name="T7" fmla="*/ 0 h 1223"/>
                  <a:gd name="T8" fmla="*/ 49 w 1011"/>
                  <a:gd name="T9" fmla="*/ 0 h 1223"/>
                  <a:gd name="T10" fmla="*/ 47 w 1011"/>
                  <a:gd name="T11" fmla="*/ 0 h 1223"/>
                  <a:gd name="T12" fmla="*/ 44 w 1011"/>
                  <a:gd name="T13" fmla="*/ 0 h 1223"/>
                  <a:gd name="T14" fmla="*/ 41 w 1011"/>
                  <a:gd name="T15" fmla="*/ 0 h 1223"/>
                  <a:gd name="T16" fmla="*/ 37 w 1011"/>
                  <a:gd name="T17" fmla="*/ 0 h 1223"/>
                  <a:gd name="T18" fmla="*/ 34 w 1011"/>
                  <a:gd name="T19" fmla="*/ 0 h 1223"/>
                  <a:gd name="T20" fmla="*/ 29 w 1011"/>
                  <a:gd name="T21" fmla="*/ 0 h 1223"/>
                  <a:gd name="T22" fmla="*/ 25 w 1011"/>
                  <a:gd name="T23" fmla="*/ 0 h 1223"/>
                  <a:gd name="T24" fmla="*/ 20 w 1011"/>
                  <a:gd name="T25" fmla="*/ 0 h 1223"/>
                  <a:gd name="T26" fmla="*/ 15 w 1011"/>
                  <a:gd name="T27" fmla="*/ 0 h 1223"/>
                  <a:gd name="T28" fmla="*/ 11 w 1011"/>
                  <a:gd name="T29" fmla="*/ 0 h 1223"/>
                  <a:gd name="T30" fmla="*/ 6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6 w 1011"/>
                  <a:gd name="T37" fmla="*/ 0 h 1223"/>
                  <a:gd name="T38" fmla="*/ 12 w 1011"/>
                  <a:gd name="T39" fmla="*/ 0 h 1223"/>
                  <a:gd name="T40" fmla="*/ 18 w 1011"/>
                  <a:gd name="T41" fmla="*/ 0 h 1223"/>
                  <a:gd name="T42" fmla="*/ 23 w 1011"/>
                  <a:gd name="T43" fmla="*/ 0 h 1223"/>
                  <a:gd name="T44" fmla="*/ 28 w 1011"/>
                  <a:gd name="T45" fmla="*/ 0 h 1223"/>
                  <a:gd name="T46" fmla="*/ 33 w 1011"/>
                  <a:gd name="T47" fmla="*/ 0 h 1223"/>
                  <a:gd name="T48" fmla="*/ 37 w 1011"/>
                  <a:gd name="T49" fmla="*/ 0 h 1223"/>
                  <a:gd name="T50" fmla="*/ 41 w 1011"/>
                  <a:gd name="T51" fmla="*/ 0 h 1223"/>
                  <a:gd name="T52" fmla="*/ 45 w 1011"/>
                  <a:gd name="T53" fmla="*/ 0 h 1223"/>
                  <a:gd name="T54" fmla="*/ 48 w 1011"/>
                  <a:gd name="T55" fmla="*/ 0 h 1223"/>
                  <a:gd name="T56" fmla="*/ 52 w 1011"/>
                  <a:gd name="T57" fmla="*/ 0 h 1223"/>
                  <a:gd name="T58" fmla="*/ 54 w 1011"/>
                  <a:gd name="T59" fmla="*/ 0 h 1223"/>
                  <a:gd name="T60" fmla="*/ 55 w 1011"/>
                  <a:gd name="T61" fmla="*/ 0 h 1223"/>
                  <a:gd name="T62" fmla="*/ 57 w 1011"/>
                  <a:gd name="T63" fmla="*/ 0 h 1223"/>
                  <a:gd name="T64" fmla="*/ 58 w 1011"/>
                  <a:gd name="T65" fmla="*/ 0 h 1223"/>
                  <a:gd name="T66" fmla="*/ 58 w 1011"/>
                  <a:gd name="T67" fmla="*/ 0 h 1223"/>
                  <a:gd name="T68" fmla="*/ 53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9285" name="Picture 12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86" name="Picture 12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87" name="Picture 12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88" name="Picture 12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89" name="Freeform 124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8 w 1337"/>
                  <a:gd name="T3" fmla="*/ 0 h 1572"/>
                  <a:gd name="T4" fmla="*/ 15 w 1337"/>
                  <a:gd name="T5" fmla="*/ 0 h 1572"/>
                  <a:gd name="T6" fmla="*/ 23 w 1337"/>
                  <a:gd name="T7" fmla="*/ 0 h 1572"/>
                  <a:gd name="T8" fmla="*/ 30 w 1337"/>
                  <a:gd name="T9" fmla="*/ 0 h 1572"/>
                  <a:gd name="T10" fmla="*/ 37 w 1337"/>
                  <a:gd name="T11" fmla="*/ 0 h 1572"/>
                  <a:gd name="T12" fmla="*/ 43 w 1337"/>
                  <a:gd name="T13" fmla="*/ 0 h 1572"/>
                  <a:gd name="T14" fmla="*/ 50 w 1337"/>
                  <a:gd name="T15" fmla="*/ 0 h 1572"/>
                  <a:gd name="T16" fmla="*/ 55 w 1337"/>
                  <a:gd name="T17" fmla="*/ 0 h 1572"/>
                  <a:gd name="T18" fmla="*/ 60 w 1337"/>
                  <a:gd name="T19" fmla="*/ 0 h 1572"/>
                  <a:gd name="T20" fmla="*/ 65 w 1337"/>
                  <a:gd name="T21" fmla="*/ 0 h 1572"/>
                  <a:gd name="T22" fmla="*/ 68 w 1337"/>
                  <a:gd name="T23" fmla="*/ 0 h 1572"/>
                  <a:gd name="T24" fmla="*/ 71 w 1337"/>
                  <a:gd name="T25" fmla="*/ 0 h 1572"/>
                  <a:gd name="T26" fmla="*/ 74 w 1337"/>
                  <a:gd name="T27" fmla="*/ 0 h 1572"/>
                  <a:gd name="T28" fmla="*/ 76 w 1337"/>
                  <a:gd name="T29" fmla="*/ 0 h 1572"/>
                  <a:gd name="T30" fmla="*/ 78 w 1337"/>
                  <a:gd name="T31" fmla="*/ 0 h 1572"/>
                  <a:gd name="T32" fmla="*/ 78 w 1337"/>
                  <a:gd name="T33" fmla="*/ 0 h 1572"/>
                  <a:gd name="T34" fmla="*/ 73 w 1337"/>
                  <a:gd name="T35" fmla="*/ 0 h 1572"/>
                  <a:gd name="T36" fmla="*/ 72 w 1337"/>
                  <a:gd name="T37" fmla="*/ 0 h 1572"/>
                  <a:gd name="T38" fmla="*/ 71 w 1337"/>
                  <a:gd name="T39" fmla="*/ 0 h 1572"/>
                  <a:gd name="T40" fmla="*/ 69 w 1337"/>
                  <a:gd name="T41" fmla="*/ 0 h 1572"/>
                  <a:gd name="T42" fmla="*/ 67 w 1337"/>
                  <a:gd name="T43" fmla="*/ 0 h 1572"/>
                  <a:gd name="T44" fmla="*/ 64 w 1337"/>
                  <a:gd name="T45" fmla="*/ 0 h 1572"/>
                  <a:gd name="T46" fmla="*/ 60 w 1337"/>
                  <a:gd name="T47" fmla="*/ 0 h 1572"/>
                  <a:gd name="T48" fmla="*/ 56 w 1337"/>
                  <a:gd name="T49" fmla="*/ 0 h 1572"/>
                  <a:gd name="T50" fmla="*/ 51 w 1337"/>
                  <a:gd name="T51" fmla="*/ 0 h 1572"/>
                  <a:gd name="T52" fmla="*/ 46 w 1337"/>
                  <a:gd name="T53" fmla="*/ 0 h 1572"/>
                  <a:gd name="T54" fmla="*/ 41 w 1337"/>
                  <a:gd name="T55" fmla="*/ 0 h 1572"/>
                  <a:gd name="T56" fmla="*/ 35 w 1337"/>
                  <a:gd name="T57" fmla="*/ 0 h 1572"/>
                  <a:gd name="T58" fmla="*/ 28 w 1337"/>
                  <a:gd name="T59" fmla="*/ 0 h 1572"/>
                  <a:gd name="T60" fmla="*/ 22 w 1337"/>
                  <a:gd name="T61" fmla="*/ 0 h 1572"/>
                  <a:gd name="T62" fmla="*/ 15 w 1337"/>
                  <a:gd name="T63" fmla="*/ 0 h 1572"/>
                  <a:gd name="T64" fmla="*/ 8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0" name="Freeform 125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63 w 1176"/>
                  <a:gd name="T1" fmla="*/ 0 h 1382"/>
                  <a:gd name="T2" fmla="*/ 63 w 1176"/>
                  <a:gd name="T3" fmla="*/ 0 h 1382"/>
                  <a:gd name="T4" fmla="*/ 62 w 1176"/>
                  <a:gd name="T5" fmla="*/ 0 h 1382"/>
                  <a:gd name="T6" fmla="*/ 60 w 1176"/>
                  <a:gd name="T7" fmla="*/ 0 h 1382"/>
                  <a:gd name="T8" fmla="*/ 58 w 1176"/>
                  <a:gd name="T9" fmla="*/ 0 h 1382"/>
                  <a:gd name="T10" fmla="*/ 55 w 1176"/>
                  <a:gd name="T11" fmla="*/ 0 h 1382"/>
                  <a:gd name="T12" fmla="*/ 53 w 1176"/>
                  <a:gd name="T13" fmla="*/ 0 h 1382"/>
                  <a:gd name="T14" fmla="*/ 48 w 1176"/>
                  <a:gd name="T15" fmla="*/ 0 h 1382"/>
                  <a:gd name="T16" fmla="*/ 44 w 1176"/>
                  <a:gd name="T17" fmla="*/ 0 h 1382"/>
                  <a:gd name="T18" fmla="*/ 40 w 1176"/>
                  <a:gd name="T19" fmla="*/ 0 h 1382"/>
                  <a:gd name="T20" fmla="*/ 35 w 1176"/>
                  <a:gd name="T21" fmla="*/ 0 h 1382"/>
                  <a:gd name="T22" fmla="*/ 30 w 1176"/>
                  <a:gd name="T23" fmla="*/ 0 h 1382"/>
                  <a:gd name="T24" fmla="*/ 25 w 1176"/>
                  <a:gd name="T25" fmla="*/ 0 h 1382"/>
                  <a:gd name="T26" fmla="*/ 19 w 1176"/>
                  <a:gd name="T27" fmla="*/ 0 h 1382"/>
                  <a:gd name="T28" fmla="*/ 13 w 1176"/>
                  <a:gd name="T29" fmla="*/ 0 h 1382"/>
                  <a:gd name="T30" fmla="*/ 6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7 w 1176"/>
                  <a:gd name="T37" fmla="*/ 0 h 1382"/>
                  <a:gd name="T38" fmla="*/ 14 w 1176"/>
                  <a:gd name="T39" fmla="*/ 0 h 1382"/>
                  <a:gd name="T40" fmla="*/ 20 w 1176"/>
                  <a:gd name="T41" fmla="*/ 0 h 1382"/>
                  <a:gd name="T42" fmla="*/ 27 w 1176"/>
                  <a:gd name="T43" fmla="*/ 0 h 1382"/>
                  <a:gd name="T44" fmla="*/ 33 w 1176"/>
                  <a:gd name="T45" fmla="*/ 0 h 1382"/>
                  <a:gd name="T46" fmla="*/ 39 w 1176"/>
                  <a:gd name="T47" fmla="*/ 0 h 1382"/>
                  <a:gd name="T48" fmla="*/ 43 w 1176"/>
                  <a:gd name="T49" fmla="*/ 0 h 1382"/>
                  <a:gd name="T50" fmla="*/ 48 w 1176"/>
                  <a:gd name="T51" fmla="*/ 0 h 1382"/>
                  <a:gd name="T52" fmla="*/ 53 w 1176"/>
                  <a:gd name="T53" fmla="*/ 0 h 1382"/>
                  <a:gd name="T54" fmla="*/ 57 w 1176"/>
                  <a:gd name="T55" fmla="*/ 0 h 1382"/>
                  <a:gd name="T56" fmla="*/ 60 w 1176"/>
                  <a:gd name="T57" fmla="*/ 0 h 1382"/>
                  <a:gd name="T58" fmla="*/ 63 w 1176"/>
                  <a:gd name="T59" fmla="*/ 0 h 1382"/>
                  <a:gd name="T60" fmla="*/ 64 w 1176"/>
                  <a:gd name="T61" fmla="*/ 0 h 1382"/>
                  <a:gd name="T62" fmla="*/ 67 w 1176"/>
                  <a:gd name="T63" fmla="*/ 0 h 1382"/>
                  <a:gd name="T64" fmla="*/ 68 w 1176"/>
                  <a:gd name="T65" fmla="*/ 0 h 1382"/>
                  <a:gd name="T66" fmla="*/ 68 w 1176"/>
                  <a:gd name="T67" fmla="*/ 0 h 1382"/>
                  <a:gd name="T68" fmla="*/ 63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1" name="Freeform 126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53 w 1014"/>
                  <a:gd name="T1" fmla="*/ 0 h 1193"/>
                  <a:gd name="T2" fmla="*/ 53 w 1014"/>
                  <a:gd name="T3" fmla="*/ 0 h 1193"/>
                  <a:gd name="T4" fmla="*/ 52 w 1014"/>
                  <a:gd name="T5" fmla="*/ 0 h 1193"/>
                  <a:gd name="T6" fmla="*/ 51 w 1014"/>
                  <a:gd name="T7" fmla="*/ 0 h 1193"/>
                  <a:gd name="T8" fmla="*/ 49 w 1014"/>
                  <a:gd name="T9" fmla="*/ 0 h 1193"/>
                  <a:gd name="T10" fmla="*/ 47 w 1014"/>
                  <a:gd name="T11" fmla="*/ 0 h 1193"/>
                  <a:gd name="T12" fmla="*/ 44 w 1014"/>
                  <a:gd name="T13" fmla="*/ 0 h 1193"/>
                  <a:gd name="T14" fmla="*/ 41 w 1014"/>
                  <a:gd name="T15" fmla="*/ 0 h 1193"/>
                  <a:gd name="T16" fmla="*/ 37 w 1014"/>
                  <a:gd name="T17" fmla="*/ 0 h 1193"/>
                  <a:gd name="T18" fmla="*/ 34 w 1014"/>
                  <a:gd name="T19" fmla="*/ 0 h 1193"/>
                  <a:gd name="T20" fmla="*/ 30 w 1014"/>
                  <a:gd name="T21" fmla="*/ 0 h 1193"/>
                  <a:gd name="T22" fmla="*/ 25 w 1014"/>
                  <a:gd name="T23" fmla="*/ 0 h 1193"/>
                  <a:gd name="T24" fmla="*/ 20 w 1014"/>
                  <a:gd name="T25" fmla="*/ 0 h 1193"/>
                  <a:gd name="T26" fmla="*/ 16 w 1014"/>
                  <a:gd name="T27" fmla="*/ 0 h 1193"/>
                  <a:gd name="T28" fmla="*/ 11 w 1014"/>
                  <a:gd name="T29" fmla="*/ 0 h 1193"/>
                  <a:gd name="T30" fmla="*/ 6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6 w 1014"/>
                  <a:gd name="T37" fmla="*/ 0 h 1193"/>
                  <a:gd name="T38" fmla="*/ 12 w 1014"/>
                  <a:gd name="T39" fmla="*/ 0 h 1193"/>
                  <a:gd name="T40" fmla="*/ 18 w 1014"/>
                  <a:gd name="T41" fmla="*/ 0 h 1193"/>
                  <a:gd name="T42" fmla="*/ 23 w 1014"/>
                  <a:gd name="T43" fmla="*/ 0 h 1193"/>
                  <a:gd name="T44" fmla="*/ 28 w 1014"/>
                  <a:gd name="T45" fmla="*/ 0 h 1193"/>
                  <a:gd name="T46" fmla="*/ 33 w 1014"/>
                  <a:gd name="T47" fmla="*/ 0 h 1193"/>
                  <a:gd name="T48" fmla="*/ 37 w 1014"/>
                  <a:gd name="T49" fmla="*/ 0 h 1193"/>
                  <a:gd name="T50" fmla="*/ 41 w 1014"/>
                  <a:gd name="T51" fmla="*/ 0 h 1193"/>
                  <a:gd name="T52" fmla="*/ 45 w 1014"/>
                  <a:gd name="T53" fmla="*/ 0 h 1193"/>
                  <a:gd name="T54" fmla="*/ 48 w 1014"/>
                  <a:gd name="T55" fmla="*/ 0 h 1193"/>
                  <a:gd name="T56" fmla="*/ 52 w 1014"/>
                  <a:gd name="T57" fmla="*/ 0 h 1193"/>
                  <a:gd name="T58" fmla="*/ 54 w 1014"/>
                  <a:gd name="T59" fmla="*/ 0 h 1193"/>
                  <a:gd name="T60" fmla="*/ 56 w 1014"/>
                  <a:gd name="T61" fmla="*/ 0 h 1193"/>
                  <a:gd name="T62" fmla="*/ 57 w 1014"/>
                  <a:gd name="T63" fmla="*/ 0 h 1193"/>
                  <a:gd name="T64" fmla="*/ 58 w 1014"/>
                  <a:gd name="T65" fmla="*/ 0 h 1193"/>
                  <a:gd name="T66" fmla="*/ 59 w 1014"/>
                  <a:gd name="T67" fmla="*/ 0 h 1193"/>
                  <a:gd name="T68" fmla="*/ 53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9292" name="Picture 12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93" name="Picture 1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269" name="Group 129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9270" name="Picture 1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71" name="Picture 13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72" name="Picture 13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73" name="Picture 1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74" name="Picture 13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75" name="Picture 13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9223" name="Group 136"/>
          <p:cNvGrpSpPr>
            <a:grpSpLocks/>
          </p:cNvGrpSpPr>
          <p:nvPr/>
        </p:nvGrpSpPr>
        <p:grpSpPr bwMode="auto">
          <a:xfrm rot="-5400000">
            <a:off x="7450931" y="5393532"/>
            <a:ext cx="1624013" cy="1352550"/>
            <a:chOff x="17" y="2256"/>
            <a:chExt cx="1829" cy="2064"/>
          </a:xfrm>
        </p:grpSpPr>
        <p:grpSp>
          <p:nvGrpSpPr>
            <p:cNvPr id="9242" name="Group 137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9250" name="Freeform 138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2 w 1336"/>
                  <a:gd name="T15" fmla="*/ 0 h 1572"/>
                  <a:gd name="T16" fmla="*/ 2 w 1336"/>
                  <a:gd name="T17" fmla="*/ 0 h 1572"/>
                  <a:gd name="T18" fmla="*/ 2 w 1336"/>
                  <a:gd name="T19" fmla="*/ 0 h 1572"/>
                  <a:gd name="T20" fmla="*/ 3 w 1336"/>
                  <a:gd name="T21" fmla="*/ 0 h 1572"/>
                  <a:gd name="T22" fmla="*/ 3 w 1336"/>
                  <a:gd name="T23" fmla="*/ 0 h 1572"/>
                  <a:gd name="T24" fmla="*/ 4 w 1336"/>
                  <a:gd name="T25" fmla="*/ 0 h 1572"/>
                  <a:gd name="T26" fmla="*/ 4 w 1336"/>
                  <a:gd name="T27" fmla="*/ 0 h 1572"/>
                  <a:gd name="T28" fmla="*/ 5 w 1336"/>
                  <a:gd name="T29" fmla="*/ 0 h 1572"/>
                  <a:gd name="T30" fmla="*/ 5 w 1336"/>
                  <a:gd name="T31" fmla="*/ 0 h 1572"/>
                  <a:gd name="T32" fmla="*/ 6 w 1336"/>
                  <a:gd name="T33" fmla="*/ 0 h 1572"/>
                  <a:gd name="T34" fmla="*/ 6 w 1336"/>
                  <a:gd name="T35" fmla="*/ 0 h 1572"/>
                  <a:gd name="T36" fmla="*/ 5 w 1336"/>
                  <a:gd name="T37" fmla="*/ 0 h 1572"/>
                  <a:gd name="T38" fmla="*/ 5 w 1336"/>
                  <a:gd name="T39" fmla="*/ 0 h 1572"/>
                  <a:gd name="T40" fmla="*/ 4 w 1336"/>
                  <a:gd name="T41" fmla="*/ 0 h 1572"/>
                  <a:gd name="T42" fmla="*/ 4 w 1336"/>
                  <a:gd name="T43" fmla="*/ 0 h 1572"/>
                  <a:gd name="T44" fmla="*/ 3 w 1336"/>
                  <a:gd name="T45" fmla="*/ 0 h 1572"/>
                  <a:gd name="T46" fmla="*/ 3 w 1336"/>
                  <a:gd name="T47" fmla="*/ 0 h 1572"/>
                  <a:gd name="T48" fmla="*/ 3 w 1336"/>
                  <a:gd name="T49" fmla="*/ 0 h 1572"/>
                  <a:gd name="T50" fmla="*/ 2 w 1336"/>
                  <a:gd name="T51" fmla="*/ 0 h 1572"/>
                  <a:gd name="T52" fmla="*/ 2 w 1336"/>
                  <a:gd name="T53" fmla="*/ 0 h 1572"/>
                  <a:gd name="T54" fmla="*/ 2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1" name="Freeform 139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5 w 1174"/>
                  <a:gd name="T1" fmla="*/ 0 h 1383"/>
                  <a:gd name="T2" fmla="*/ 5 w 1174"/>
                  <a:gd name="T3" fmla="*/ 0 h 1383"/>
                  <a:gd name="T4" fmla="*/ 4 w 1174"/>
                  <a:gd name="T5" fmla="*/ 0 h 1383"/>
                  <a:gd name="T6" fmla="*/ 4 w 1174"/>
                  <a:gd name="T7" fmla="*/ 0 h 1383"/>
                  <a:gd name="T8" fmla="*/ 3 w 1174"/>
                  <a:gd name="T9" fmla="*/ 0 h 1383"/>
                  <a:gd name="T10" fmla="*/ 3 w 1174"/>
                  <a:gd name="T11" fmla="*/ 0 h 1383"/>
                  <a:gd name="T12" fmla="*/ 3 w 1174"/>
                  <a:gd name="T13" fmla="*/ 0 h 1383"/>
                  <a:gd name="T14" fmla="*/ 2 w 1174"/>
                  <a:gd name="T15" fmla="*/ 0 h 1383"/>
                  <a:gd name="T16" fmla="*/ 2 w 1174"/>
                  <a:gd name="T17" fmla="*/ 0 h 1383"/>
                  <a:gd name="T18" fmla="*/ 2 w 1174"/>
                  <a:gd name="T19" fmla="*/ 0 h 1383"/>
                  <a:gd name="T20" fmla="*/ 2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2 w 1174"/>
                  <a:gd name="T49" fmla="*/ 0 h 1383"/>
                  <a:gd name="T50" fmla="*/ 2 w 1174"/>
                  <a:gd name="T51" fmla="*/ 0 h 1383"/>
                  <a:gd name="T52" fmla="*/ 2 w 1174"/>
                  <a:gd name="T53" fmla="*/ 0 h 1383"/>
                  <a:gd name="T54" fmla="*/ 3 w 1174"/>
                  <a:gd name="T55" fmla="*/ 0 h 1383"/>
                  <a:gd name="T56" fmla="*/ 3 w 1174"/>
                  <a:gd name="T57" fmla="*/ 0 h 1383"/>
                  <a:gd name="T58" fmla="*/ 3 w 1174"/>
                  <a:gd name="T59" fmla="*/ 0 h 1383"/>
                  <a:gd name="T60" fmla="*/ 4 w 1174"/>
                  <a:gd name="T61" fmla="*/ 0 h 1383"/>
                  <a:gd name="T62" fmla="*/ 4 w 1174"/>
                  <a:gd name="T63" fmla="*/ 0 h 1383"/>
                  <a:gd name="T64" fmla="*/ 5 w 1174"/>
                  <a:gd name="T65" fmla="*/ 0 h 1383"/>
                  <a:gd name="T66" fmla="*/ 5 w 1174"/>
                  <a:gd name="T67" fmla="*/ 0 h 1383"/>
                  <a:gd name="T68" fmla="*/ 5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2" name="Freeform 140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4 w 1012"/>
                  <a:gd name="T1" fmla="*/ 0 h 1193"/>
                  <a:gd name="T2" fmla="*/ 4 w 1012"/>
                  <a:gd name="T3" fmla="*/ 0 h 1193"/>
                  <a:gd name="T4" fmla="*/ 4 w 1012"/>
                  <a:gd name="T5" fmla="*/ 0 h 1193"/>
                  <a:gd name="T6" fmla="*/ 3 w 1012"/>
                  <a:gd name="T7" fmla="*/ 0 h 1193"/>
                  <a:gd name="T8" fmla="*/ 3 w 1012"/>
                  <a:gd name="T9" fmla="*/ 0 h 1193"/>
                  <a:gd name="T10" fmla="*/ 3 w 1012"/>
                  <a:gd name="T11" fmla="*/ 0 h 1193"/>
                  <a:gd name="T12" fmla="*/ 2 w 1012"/>
                  <a:gd name="T13" fmla="*/ 0 h 1193"/>
                  <a:gd name="T14" fmla="*/ 2 w 1012"/>
                  <a:gd name="T15" fmla="*/ 0 h 1193"/>
                  <a:gd name="T16" fmla="*/ 2 w 1012"/>
                  <a:gd name="T17" fmla="*/ 0 h 1193"/>
                  <a:gd name="T18" fmla="*/ 2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2 w 1012"/>
                  <a:gd name="T51" fmla="*/ 0 h 1193"/>
                  <a:gd name="T52" fmla="*/ 2 w 1012"/>
                  <a:gd name="T53" fmla="*/ 0 h 1193"/>
                  <a:gd name="T54" fmla="*/ 2 w 1012"/>
                  <a:gd name="T55" fmla="*/ 0 h 1193"/>
                  <a:gd name="T56" fmla="*/ 3 w 1012"/>
                  <a:gd name="T57" fmla="*/ 0 h 1193"/>
                  <a:gd name="T58" fmla="*/ 3 w 1012"/>
                  <a:gd name="T59" fmla="*/ 0 h 1193"/>
                  <a:gd name="T60" fmla="*/ 3 w 1012"/>
                  <a:gd name="T61" fmla="*/ 0 h 1193"/>
                  <a:gd name="T62" fmla="*/ 4 w 1012"/>
                  <a:gd name="T63" fmla="*/ 0 h 1193"/>
                  <a:gd name="T64" fmla="*/ 4 w 1012"/>
                  <a:gd name="T65" fmla="*/ 0 h 1193"/>
                  <a:gd name="T66" fmla="*/ 4 w 1012"/>
                  <a:gd name="T67" fmla="*/ 0 h 1193"/>
                  <a:gd name="T68" fmla="*/ 4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3" name="Freeform 141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5 w 1271"/>
                  <a:gd name="T1" fmla="*/ 0 h 1495"/>
                  <a:gd name="T2" fmla="*/ 5 w 1271"/>
                  <a:gd name="T3" fmla="*/ 0 h 1495"/>
                  <a:gd name="T4" fmla="*/ 5 w 1271"/>
                  <a:gd name="T5" fmla="*/ 0 h 1495"/>
                  <a:gd name="T6" fmla="*/ 4 w 1271"/>
                  <a:gd name="T7" fmla="*/ 0 h 1495"/>
                  <a:gd name="T8" fmla="*/ 4 w 1271"/>
                  <a:gd name="T9" fmla="*/ 0 h 1495"/>
                  <a:gd name="T10" fmla="*/ 4 w 1271"/>
                  <a:gd name="T11" fmla="*/ 0 h 1495"/>
                  <a:gd name="T12" fmla="*/ 3 w 1271"/>
                  <a:gd name="T13" fmla="*/ 0 h 1495"/>
                  <a:gd name="T14" fmla="*/ 3 w 1271"/>
                  <a:gd name="T15" fmla="*/ 0 h 1495"/>
                  <a:gd name="T16" fmla="*/ 3 w 1271"/>
                  <a:gd name="T17" fmla="*/ 0 h 1495"/>
                  <a:gd name="T18" fmla="*/ 2 w 1271"/>
                  <a:gd name="T19" fmla="*/ 0 h 1495"/>
                  <a:gd name="T20" fmla="*/ 2 w 1271"/>
                  <a:gd name="T21" fmla="*/ 0 h 1495"/>
                  <a:gd name="T22" fmla="*/ 2 w 1271"/>
                  <a:gd name="T23" fmla="*/ 0 h 1495"/>
                  <a:gd name="T24" fmla="*/ 2 w 1271"/>
                  <a:gd name="T25" fmla="*/ 0 h 1495"/>
                  <a:gd name="T26" fmla="*/ 2 w 1271"/>
                  <a:gd name="T27" fmla="*/ 0 h 1495"/>
                  <a:gd name="T28" fmla="*/ 2 w 1271"/>
                  <a:gd name="T29" fmla="*/ 0 h 1495"/>
                  <a:gd name="T30" fmla="*/ 2 w 1271"/>
                  <a:gd name="T31" fmla="*/ 0 h 1495"/>
                  <a:gd name="T32" fmla="*/ 2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2 w 1271"/>
                  <a:gd name="T49" fmla="*/ 0 h 1495"/>
                  <a:gd name="T50" fmla="*/ 2 w 1271"/>
                  <a:gd name="T51" fmla="*/ 0 h 1495"/>
                  <a:gd name="T52" fmla="*/ 2 w 1271"/>
                  <a:gd name="T53" fmla="*/ 0 h 1495"/>
                  <a:gd name="T54" fmla="*/ 3 w 1271"/>
                  <a:gd name="T55" fmla="*/ 0 h 1495"/>
                  <a:gd name="T56" fmla="*/ 3 w 1271"/>
                  <a:gd name="T57" fmla="*/ 0 h 1495"/>
                  <a:gd name="T58" fmla="*/ 4 w 1271"/>
                  <a:gd name="T59" fmla="*/ 0 h 1495"/>
                  <a:gd name="T60" fmla="*/ 4 w 1271"/>
                  <a:gd name="T61" fmla="*/ 0 h 1495"/>
                  <a:gd name="T62" fmla="*/ 4 w 1271"/>
                  <a:gd name="T63" fmla="*/ 0 h 1495"/>
                  <a:gd name="T64" fmla="*/ 5 w 1271"/>
                  <a:gd name="T65" fmla="*/ 0 h 1495"/>
                  <a:gd name="T66" fmla="*/ 5 w 1271"/>
                  <a:gd name="T67" fmla="*/ 0 h 1495"/>
                  <a:gd name="T68" fmla="*/ 5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4" name="Freeform 142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2 w 1337"/>
                  <a:gd name="T15" fmla="*/ 0 h 1572"/>
                  <a:gd name="T16" fmla="*/ 2 w 1337"/>
                  <a:gd name="T17" fmla="*/ 0 h 1572"/>
                  <a:gd name="T18" fmla="*/ 2 w 1337"/>
                  <a:gd name="T19" fmla="*/ 0 h 1572"/>
                  <a:gd name="T20" fmla="*/ 3 w 1337"/>
                  <a:gd name="T21" fmla="*/ 0 h 1572"/>
                  <a:gd name="T22" fmla="*/ 3 w 1337"/>
                  <a:gd name="T23" fmla="*/ 0 h 1572"/>
                  <a:gd name="T24" fmla="*/ 4 w 1337"/>
                  <a:gd name="T25" fmla="*/ 0 h 1572"/>
                  <a:gd name="T26" fmla="*/ 4 w 1337"/>
                  <a:gd name="T27" fmla="*/ 0 h 1572"/>
                  <a:gd name="T28" fmla="*/ 5 w 1337"/>
                  <a:gd name="T29" fmla="*/ 0 h 1572"/>
                  <a:gd name="T30" fmla="*/ 5 w 1337"/>
                  <a:gd name="T31" fmla="*/ 0 h 1572"/>
                  <a:gd name="T32" fmla="*/ 6 w 1337"/>
                  <a:gd name="T33" fmla="*/ 0 h 1572"/>
                  <a:gd name="T34" fmla="*/ 6 w 1337"/>
                  <a:gd name="T35" fmla="*/ 0 h 1572"/>
                  <a:gd name="T36" fmla="*/ 5 w 1337"/>
                  <a:gd name="T37" fmla="*/ 0 h 1572"/>
                  <a:gd name="T38" fmla="*/ 5 w 1337"/>
                  <a:gd name="T39" fmla="*/ 0 h 1572"/>
                  <a:gd name="T40" fmla="*/ 4 w 1337"/>
                  <a:gd name="T41" fmla="*/ 0 h 1572"/>
                  <a:gd name="T42" fmla="*/ 4 w 1337"/>
                  <a:gd name="T43" fmla="*/ 0 h 1572"/>
                  <a:gd name="T44" fmla="*/ 3 w 1337"/>
                  <a:gd name="T45" fmla="*/ 0 h 1572"/>
                  <a:gd name="T46" fmla="*/ 3 w 1337"/>
                  <a:gd name="T47" fmla="*/ 0 h 1572"/>
                  <a:gd name="T48" fmla="*/ 3 w 1337"/>
                  <a:gd name="T49" fmla="*/ 0 h 1572"/>
                  <a:gd name="T50" fmla="*/ 2 w 1337"/>
                  <a:gd name="T51" fmla="*/ 0 h 1572"/>
                  <a:gd name="T52" fmla="*/ 2 w 1337"/>
                  <a:gd name="T53" fmla="*/ 0 h 1572"/>
                  <a:gd name="T54" fmla="*/ 2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5" name="Freeform 143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56 w 1272"/>
                  <a:gd name="T1" fmla="*/ 0 h 1495"/>
                  <a:gd name="T2" fmla="*/ 56 w 1272"/>
                  <a:gd name="T3" fmla="*/ 0 h 1495"/>
                  <a:gd name="T4" fmla="*/ 55 w 1272"/>
                  <a:gd name="T5" fmla="*/ 0 h 1495"/>
                  <a:gd name="T6" fmla="*/ 54 w 1272"/>
                  <a:gd name="T7" fmla="*/ 0 h 1495"/>
                  <a:gd name="T8" fmla="*/ 52 w 1272"/>
                  <a:gd name="T9" fmla="*/ 0 h 1495"/>
                  <a:gd name="T10" fmla="*/ 50 w 1272"/>
                  <a:gd name="T11" fmla="*/ 0 h 1495"/>
                  <a:gd name="T12" fmla="*/ 47 w 1272"/>
                  <a:gd name="T13" fmla="*/ 0 h 1495"/>
                  <a:gd name="T14" fmla="*/ 43 w 1272"/>
                  <a:gd name="T15" fmla="*/ 0 h 1495"/>
                  <a:gd name="T16" fmla="*/ 40 w 1272"/>
                  <a:gd name="T17" fmla="*/ 0 h 1495"/>
                  <a:gd name="T18" fmla="*/ 36 w 1272"/>
                  <a:gd name="T19" fmla="*/ 0 h 1495"/>
                  <a:gd name="T20" fmla="*/ 31 w 1272"/>
                  <a:gd name="T21" fmla="*/ 0 h 1495"/>
                  <a:gd name="T22" fmla="*/ 27 w 1272"/>
                  <a:gd name="T23" fmla="*/ 0 h 1495"/>
                  <a:gd name="T24" fmla="*/ 22 w 1272"/>
                  <a:gd name="T25" fmla="*/ 0 h 1495"/>
                  <a:gd name="T26" fmla="*/ 17 w 1272"/>
                  <a:gd name="T27" fmla="*/ 0 h 1495"/>
                  <a:gd name="T28" fmla="*/ 12 w 1272"/>
                  <a:gd name="T29" fmla="*/ 0 h 1495"/>
                  <a:gd name="T30" fmla="*/ 6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7 w 1272"/>
                  <a:gd name="T37" fmla="*/ 0 h 1495"/>
                  <a:gd name="T38" fmla="*/ 15 w 1272"/>
                  <a:gd name="T39" fmla="*/ 0 h 1495"/>
                  <a:gd name="T40" fmla="*/ 22 w 1272"/>
                  <a:gd name="T41" fmla="*/ 0 h 1495"/>
                  <a:gd name="T42" fmla="*/ 28 w 1272"/>
                  <a:gd name="T43" fmla="*/ 0 h 1495"/>
                  <a:gd name="T44" fmla="*/ 35 w 1272"/>
                  <a:gd name="T45" fmla="*/ 0 h 1495"/>
                  <a:gd name="T46" fmla="*/ 41 w 1272"/>
                  <a:gd name="T47" fmla="*/ 0 h 1495"/>
                  <a:gd name="T48" fmla="*/ 46 w 1272"/>
                  <a:gd name="T49" fmla="*/ 0 h 1495"/>
                  <a:gd name="T50" fmla="*/ 51 w 1272"/>
                  <a:gd name="T51" fmla="*/ 0 h 1495"/>
                  <a:gd name="T52" fmla="*/ 56 w 1272"/>
                  <a:gd name="T53" fmla="*/ 0 h 1495"/>
                  <a:gd name="T54" fmla="*/ 60 w 1272"/>
                  <a:gd name="T55" fmla="*/ 0 h 1495"/>
                  <a:gd name="T56" fmla="*/ 64 w 1272"/>
                  <a:gd name="T57" fmla="*/ 0 h 1495"/>
                  <a:gd name="T58" fmla="*/ 67 w 1272"/>
                  <a:gd name="T59" fmla="*/ 0 h 1495"/>
                  <a:gd name="T60" fmla="*/ 69 w 1272"/>
                  <a:gd name="T61" fmla="*/ 0 h 1495"/>
                  <a:gd name="T62" fmla="*/ 71 w 1272"/>
                  <a:gd name="T63" fmla="*/ 0 h 1495"/>
                  <a:gd name="T64" fmla="*/ 72 w 1272"/>
                  <a:gd name="T65" fmla="*/ 0 h 1495"/>
                  <a:gd name="T66" fmla="*/ 72 w 1272"/>
                  <a:gd name="T67" fmla="*/ 0 h 1495"/>
                  <a:gd name="T68" fmla="*/ 56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6" name="Freeform 144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8 w 1338"/>
                  <a:gd name="T3" fmla="*/ 0 h 1572"/>
                  <a:gd name="T4" fmla="*/ 15 w 1338"/>
                  <a:gd name="T5" fmla="*/ 0 h 1572"/>
                  <a:gd name="T6" fmla="*/ 23 w 1338"/>
                  <a:gd name="T7" fmla="*/ 0 h 1572"/>
                  <a:gd name="T8" fmla="*/ 30 w 1338"/>
                  <a:gd name="T9" fmla="*/ 0 h 1572"/>
                  <a:gd name="T10" fmla="*/ 37 w 1338"/>
                  <a:gd name="T11" fmla="*/ 0 h 1572"/>
                  <a:gd name="T12" fmla="*/ 43 w 1338"/>
                  <a:gd name="T13" fmla="*/ 0 h 1572"/>
                  <a:gd name="T14" fmla="*/ 49 w 1338"/>
                  <a:gd name="T15" fmla="*/ 0 h 1572"/>
                  <a:gd name="T16" fmla="*/ 55 w 1338"/>
                  <a:gd name="T17" fmla="*/ 0 h 1572"/>
                  <a:gd name="T18" fmla="*/ 60 w 1338"/>
                  <a:gd name="T19" fmla="*/ 0 h 1572"/>
                  <a:gd name="T20" fmla="*/ 64 w 1338"/>
                  <a:gd name="T21" fmla="*/ 0 h 1572"/>
                  <a:gd name="T22" fmla="*/ 68 w 1338"/>
                  <a:gd name="T23" fmla="*/ 0 h 1572"/>
                  <a:gd name="T24" fmla="*/ 71 w 1338"/>
                  <a:gd name="T25" fmla="*/ 0 h 1572"/>
                  <a:gd name="T26" fmla="*/ 74 w 1338"/>
                  <a:gd name="T27" fmla="*/ 0 h 1572"/>
                  <a:gd name="T28" fmla="*/ 76 w 1338"/>
                  <a:gd name="T29" fmla="*/ 0 h 1572"/>
                  <a:gd name="T30" fmla="*/ 77 w 1338"/>
                  <a:gd name="T31" fmla="*/ 0 h 1572"/>
                  <a:gd name="T32" fmla="*/ 78 w 1338"/>
                  <a:gd name="T33" fmla="*/ 0 h 1572"/>
                  <a:gd name="T34" fmla="*/ 72 w 1338"/>
                  <a:gd name="T35" fmla="*/ 0 h 1572"/>
                  <a:gd name="T36" fmla="*/ 71 w 1338"/>
                  <a:gd name="T37" fmla="*/ 0 h 1572"/>
                  <a:gd name="T38" fmla="*/ 71 w 1338"/>
                  <a:gd name="T39" fmla="*/ 0 h 1572"/>
                  <a:gd name="T40" fmla="*/ 69 w 1338"/>
                  <a:gd name="T41" fmla="*/ 0 h 1572"/>
                  <a:gd name="T42" fmla="*/ 67 w 1338"/>
                  <a:gd name="T43" fmla="*/ 0 h 1572"/>
                  <a:gd name="T44" fmla="*/ 63 w 1338"/>
                  <a:gd name="T45" fmla="*/ 0 h 1572"/>
                  <a:gd name="T46" fmla="*/ 60 w 1338"/>
                  <a:gd name="T47" fmla="*/ 0 h 1572"/>
                  <a:gd name="T48" fmla="*/ 55 w 1338"/>
                  <a:gd name="T49" fmla="*/ 0 h 1572"/>
                  <a:gd name="T50" fmla="*/ 51 w 1338"/>
                  <a:gd name="T51" fmla="*/ 0 h 1572"/>
                  <a:gd name="T52" fmla="*/ 46 w 1338"/>
                  <a:gd name="T53" fmla="*/ 0 h 1572"/>
                  <a:gd name="T54" fmla="*/ 41 w 1338"/>
                  <a:gd name="T55" fmla="*/ 0 h 1572"/>
                  <a:gd name="T56" fmla="*/ 34 w 1338"/>
                  <a:gd name="T57" fmla="*/ 0 h 1572"/>
                  <a:gd name="T58" fmla="*/ 28 w 1338"/>
                  <a:gd name="T59" fmla="*/ 0 h 1572"/>
                  <a:gd name="T60" fmla="*/ 22 w 1338"/>
                  <a:gd name="T61" fmla="*/ 0 h 1572"/>
                  <a:gd name="T62" fmla="*/ 15 w 1338"/>
                  <a:gd name="T63" fmla="*/ 0 h 1572"/>
                  <a:gd name="T64" fmla="*/ 8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7" name="Freeform 145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62 w 1176"/>
                  <a:gd name="T1" fmla="*/ 0 h 1383"/>
                  <a:gd name="T2" fmla="*/ 62 w 1176"/>
                  <a:gd name="T3" fmla="*/ 0 h 1383"/>
                  <a:gd name="T4" fmla="*/ 61 w 1176"/>
                  <a:gd name="T5" fmla="*/ 0 h 1383"/>
                  <a:gd name="T6" fmla="*/ 59 w 1176"/>
                  <a:gd name="T7" fmla="*/ 0 h 1383"/>
                  <a:gd name="T8" fmla="*/ 57 w 1176"/>
                  <a:gd name="T9" fmla="*/ 0 h 1383"/>
                  <a:gd name="T10" fmla="*/ 55 w 1176"/>
                  <a:gd name="T11" fmla="*/ 0 h 1383"/>
                  <a:gd name="T12" fmla="*/ 52 w 1176"/>
                  <a:gd name="T13" fmla="*/ 0 h 1383"/>
                  <a:gd name="T14" fmla="*/ 48 w 1176"/>
                  <a:gd name="T15" fmla="*/ 0 h 1383"/>
                  <a:gd name="T16" fmla="*/ 44 w 1176"/>
                  <a:gd name="T17" fmla="*/ 0 h 1383"/>
                  <a:gd name="T18" fmla="*/ 40 w 1176"/>
                  <a:gd name="T19" fmla="*/ 0 h 1383"/>
                  <a:gd name="T20" fmla="*/ 35 w 1176"/>
                  <a:gd name="T21" fmla="*/ 0 h 1383"/>
                  <a:gd name="T22" fmla="*/ 30 w 1176"/>
                  <a:gd name="T23" fmla="*/ 0 h 1383"/>
                  <a:gd name="T24" fmla="*/ 24 w 1176"/>
                  <a:gd name="T25" fmla="*/ 0 h 1383"/>
                  <a:gd name="T26" fmla="*/ 19 w 1176"/>
                  <a:gd name="T27" fmla="*/ 0 h 1383"/>
                  <a:gd name="T28" fmla="*/ 13 w 1176"/>
                  <a:gd name="T29" fmla="*/ 0 h 1383"/>
                  <a:gd name="T30" fmla="*/ 6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7 w 1176"/>
                  <a:gd name="T37" fmla="*/ 0 h 1383"/>
                  <a:gd name="T38" fmla="*/ 13 w 1176"/>
                  <a:gd name="T39" fmla="*/ 0 h 1383"/>
                  <a:gd name="T40" fmla="*/ 20 w 1176"/>
                  <a:gd name="T41" fmla="*/ 0 h 1383"/>
                  <a:gd name="T42" fmla="*/ 27 w 1176"/>
                  <a:gd name="T43" fmla="*/ 0 h 1383"/>
                  <a:gd name="T44" fmla="*/ 32 w 1176"/>
                  <a:gd name="T45" fmla="*/ 0 h 1383"/>
                  <a:gd name="T46" fmla="*/ 38 w 1176"/>
                  <a:gd name="T47" fmla="*/ 0 h 1383"/>
                  <a:gd name="T48" fmla="*/ 43 w 1176"/>
                  <a:gd name="T49" fmla="*/ 0 h 1383"/>
                  <a:gd name="T50" fmla="*/ 48 w 1176"/>
                  <a:gd name="T51" fmla="*/ 0 h 1383"/>
                  <a:gd name="T52" fmla="*/ 52 w 1176"/>
                  <a:gd name="T53" fmla="*/ 0 h 1383"/>
                  <a:gd name="T54" fmla="*/ 56 w 1176"/>
                  <a:gd name="T55" fmla="*/ 0 h 1383"/>
                  <a:gd name="T56" fmla="*/ 59 w 1176"/>
                  <a:gd name="T57" fmla="*/ 0 h 1383"/>
                  <a:gd name="T58" fmla="*/ 62 w 1176"/>
                  <a:gd name="T59" fmla="*/ 0 h 1383"/>
                  <a:gd name="T60" fmla="*/ 64 w 1176"/>
                  <a:gd name="T61" fmla="*/ 0 h 1383"/>
                  <a:gd name="T62" fmla="*/ 66 w 1176"/>
                  <a:gd name="T63" fmla="*/ 0 h 1383"/>
                  <a:gd name="T64" fmla="*/ 68 w 1176"/>
                  <a:gd name="T65" fmla="*/ 0 h 1383"/>
                  <a:gd name="T66" fmla="*/ 68 w 1176"/>
                  <a:gd name="T67" fmla="*/ 0 h 1383"/>
                  <a:gd name="T68" fmla="*/ 62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8" name="Freeform 146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53 w 1011"/>
                  <a:gd name="T1" fmla="*/ 0 h 1223"/>
                  <a:gd name="T2" fmla="*/ 53 w 1011"/>
                  <a:gd name="T3" fmla="*/ 0 h 1223"/>
                  <a:gd name="T4" fmla="*/ 52 w 1011"/>
                  <a:gd name="T5" fmla="*/ 0 h 1223"/>
                  <a:gd name="T6" fmla="*/ 51 w 1011"/>
                  <a:gd name="T7" fmla="*/ 0 h 1223"/>
                  <a:gd name="T8" fmla="*/ 49 w 1011"/>
                  <a:gd name="T9" fmla="*/ 0 h 1223"/>
                  <a:gd name="T10" fmla="*/ 47 w 1011"/>
                  <a:gd name="T11" fmla="*/ 0 h 1223"/>
                  <a:gd name="T12" fmla="*/ 44 w 1011"/>
                  <a:gd name="T13" fmla="*/ 0 h 1223"/>
                  <a:gd name="T14" fmla="*/ 41 w 1011"/>
                  <a:gd name="T15" fmla="*/ 0 h 1223"/>
                  <a:gd name="T16" fmla="*/ 37 w 1011"/>
                  <a:gd name="T17" fmla="*/ 0 h 1223"/>
                  <a:gd name="T18" fmla="*/ 34 w 1011"/>
                  <a:gd name="T19" fmla="*/ 0 h 1223"/>
                  <a:gd name="T20" fmla="*/ 29 w 1011"/>
                  <a:gd name="T21" fmla="*/ 0 h 1223"/>
                  <a:gd name="T22" fmla="*/ 25 w 1011"/>
                  <a:gd name="T23" fmla="*/ 0 h 1223"/>
                  <a:gd name="T24" fmla="*/ 20 w 1011"/>
                  <a:gd name="T25" fmla="*/ 0 h 1223"/>
                  <a:gd name="T26" fmla="*/ 15 w 1011"/>
                  <a:gd name="T27" fmla="*/ 0 h 1223"/>
                  <a:gd name="T28" fmla="*/ 11 w 1011"/>
                  <a:gd name="T29" fmla="*/ 0 h 1223"/>
                  <a:gd name="T30" fmla="*/ 6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6 w 1011"/>
                  <a:gd name="T37" fmla="*/ 0 h 1223"/>
                  <a:gd name="T38" fmla="*/ 12 w 1011"/>
                  <a:gd name="T39" fmla="*/ 0 h 1223"/>
                  <a:gd name="T40" fmla="*/ 18 w 1011"/>
                  <a:gd name="T41" fmla="*/ 0 h 1223"/>
                  <a:gd name="T42" fmla="*/ 23 w 1011"/>
                  <a:gd name="T43" fmla="*/ 0 h 1223"/>
                  <a:gd name="T44" fmla="*/ 28 w 1011"/>
                  <a:gd name="T45" fmla="*/ 0 h 1223"/>
                  <a:gd name="T46" fmla="*/ 33 w 1011"/>
                  <a:gd name="T47" fmla="*/ 0 h 1223"/>
                  <a:gd name="T48" fmla="*/ 37 w 1011"/>
                  <a:gd name="T49" fmla="*/ 0 h 1223"/>
                  <a:gd name="T50" fmla="*/ 41 w 1011"/>
                  <a:gd name="T51" fmla="*/ 0 h 1223"/>
                  <a:gd name="T52" fmla="*/ 45 w 1011"/>
                  <a:gd name="T53" fmla="*/ 0 h 1223"/>
                  <a:gd name="T54" fmla="*/ 48 w 1011"/>
                  <a:gd name="T55" fmla="*/ 0 h 1223"/>
                  <a:gd name="T56" fmla="*/ 52 w 1011"/>
                  <a:gd name="T57" fmla="*/ 0 h 1223"/>
                  <a:gd name="T58" fmla="*/ 54 w 1011"/>
                  <a:gd name="T59" fmla="*/ 0 h 1223"/>
                  <a:gd name="T60" fmla="*/ 55 w 1011"/>
                  <a:gd name="T61" fmla="*/ 0 h 1223"/>
                  <a:gd name="T62" fmla="*/ 57 w 1011"/>
                  <a:gd name="T63" fmla="*/ 0 h 1223"/>
                  <a:gd name="T64" fmla="*/ 58 w 1011"/>
                  <a:gd name="T65" fmla="*/ 0 h 1223"/>
                  <a:gd name="T66" fmla="*/ 58 w 1011"/>
                  <a:gd name="T67" fmla="*/ 0 h 1223"/>
                  <a:gd name="T68" fmla="*/ 53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9259" name="Picture 1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60" name="Picture 1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61" name="Picture 14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62" name="Picture 15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63" name="Freeform 151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8 w 1337"/>
                  <a:gd name="T3" fmla="*/ 0 h 1572"/>
                  <a:gd name="T4" fmla="*/ 15 w 1337"/>
                  <a:gd name="T5" fmla="*/ 0 h 1572"/>
                  <a:gd name="T6" fmla="*/ 23 w 1337"/>
                  <a:gd name="T7" fmla="*/ 0 h 1572"/>
                  <a:gd name="T8" fmla="*/ 30 w 1337"/>
                  <a:gd name="T9" fmla="*/ 0 h 1572"/>
                  <a:gd name="T10" fmla="*/ 37 w 1337"/>
                  <a:gd name="T11" fmla="*/ 0 h 1572"/>
                  <a:gd name="T12" fmla="*/ 43 w 1337"/>
                  <a:gd name="T13" fmla="*/ 0 h 1572"/>
                  <a:gd name="T14" fmla="*/ 50 w 1337"/>
                  <a:gd name="T15" fmla="*/ 0 h 1572"/>
                  <a:gd name="T16" fmla="*/ 55 w 1337"/>
                  <a:gd name="T17" fmla="*/ 0 h 1572"/>
                  <a:gd name="T18" fmla="*/ 60 w 1337"/>
                  <a:gd name="T19" fmla="*/ 0 h 1572"/>
                  <a:gd name="T20" fmla="*/ 65 w 1337"/>
                  <a:gd name="T21" fmla="*/ 0 h 1572"/>
                  <a:gd name="T22" fmla="*/ 68 w 1337"/>
                  <a:gd name="T23" fmla="*/ 0 h 1572"/>
                  <a:gd name="T24" fmla="*/ 71 w 1337"/>
                  <a:gd name="T25" fmla="*/ 0 h 1572"/>
                  <a:gd name="T26" fmla="*/ 74 w 1337"/>
                  <a:gd name="T27" fmla="*/ 0 h 1572"/>
                  <a:gd name="T28" fmla="*/ 76 w 1337"/>
                  <a:gd name="T29" fmla="*/ 0 h 1572"/>
                  <a:gd name="T30" fmla="*/ 78 w 1337"/>
                  <a:gd name="T31" fmla="*/ 0 h 1572"/>
                  <a:gd name="T32" fmla="*/ 78 w 1337"/>
                  <a:gd name="T33" fmla="*/ 0 h 1572"/>
                  <a:gd name="T34" fmla="*/ 73 w 1337"/>
                  <a:gd name="T35" fmla="*/ 0 h 1572"/>
                  <a:gd name="T36" fmla="*/ 72 w 1337"/>
                  <a:gd name="T37" fmla="*/ 0 h 1572"/>
                  <a:gd name="T38" fmla="*/ 71 w 1337"/>
                  <a:gd name="T39" fmla="*/ 0 h 1572"/>
                  <a:gd name="T40" fmla="*/ 69 w 1337"/>
                  <a:gd name="T41" fmla="*/ 0 h 1572"/>
                  <a:gd name="T42" fmla="*/ 67 w 1337"/>
                  <a:gd name="T43" fmla="*/ 0 h 1572"/>
                  <a:gd name="T44" fmla="*/ 64 w 1337"/>
                  <a:gd name="T45" fmla="*/ 0 h 1572"/>
                  <a:gd name="T46" fmla="*/ 60 w 1337"/>
                  <a:gd name="T47" fmla="*/ 0 h 1572"/>
                  <a:gd name="T48" fmla="*/ 56 w 1337"/>
                  <a:gd name="T49" fmla="*/ 0 h 1572"/>
                  <a:gd name="T50" fmla="*/ 51 w 1337"/>
                  <a:gd name="T51" fmla="*/ 0 h 1572"/>
                  <a:gd name="T52" fmla="*/ 46 w 1337"/>
                  <a:gd name="T53" fmla="*/ 0 h 1572"/>
                  <a:gd name="T54" fmla="*/ 41 w 1337"/>
                  <a:gd name="T55" fmla="*/ 0 h 1572"/>
                  <a:gd name="T56" fmla="*/ 35 w 1337"/>
                  <a:gd name="T57" fmla="*/ 0 h 1572"/>
                  <a:gd name="T58" fmla="*/ 28 w 1337"/>
                  <a:gd name="T59" fmla="*/ 0 h 1572"/>
                  <a:gd name="T60" fmla="*/ 22 w 1337"/>
                  <a:gd name="T61" fmla="*/ 0 h 1572"/>
                  <a:gd name="T62" fmla="*/ 15 w 1337"/>
                  <a:gd name="T63" fmla="*/ 0 h 1572"/>
                  <a:gd name="T64" fmla="*/ 8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4" name="Freeform 152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63 w 1176"/>
                  <a:gd name="T1" fmla="*/ 0 h 1382"/>
                  <a:gd name="T2" fmla="*/ 63 w 1176"/>
                  <a:gd name="T3" fmla="*/ 0 h 1382"/>
                  <a:gd name="T4" fmla="*/ 62 w 1176"/>
                  <a:gd name="T5" fmla="*/ 0 h 1382"/>
                  <a:gd name="T6" fmla="*/ 60 w 1176"/>
                  <a:gd name="T7" fmla="*/ 0 h 1382"/>
                  <a:gd name="T8" fmla="*/ 58 w 1176"/>
                  <a:gd name="T9" fmla="*/ 0 h 1382"/>
                  <a:gd name="T10" fmla="*/ 55 w 1176"/>
                  <a:gd name="T11" fmla="*/ 0 h 1382"/>
                  <a:gd name="T12" fmla="*/ 53 w 1176"/>
                  <a:gd name="T13" fmla="*/ 0 h 1382"/>
                  <a:gd name="T14" fmla="*/ 48 w 1176"/>
                  <a:gd name="T15" fmla="*/ 0 h 1382"/>
                  <a:gd name="T16" fmla="*/ 44 w 1176"/>
                  <a:gd name="T17" fmla="*/ 0 h 1382"/>
                  <a:gd name="T18" fmla="*/ 40 w 1176"/>
                  <a:gd name="T19" fmla="*/ 0 h 1382"/>
                  <a:gd name="T20" fmla="*/ 35 w 1176"/>
                  <a:gd name="T21" fmla="*/ 0 h 1382"/>
                  <a:gd name="T22" fmla="*/ 30 w 1176"/>
                  <a:gd name="T23" fmla="*/ 0 h 1382"/>
                  <a:gd name="T24" fmla="*/ 25 w 1176"/>
                  <a:gd name="T25" fmla="*/ 0 h 1382"/>
                  <a:gd name="T26" fmla="*/ 19 w 1176"/>
                  <a:gd name="T27" fmla="*/ 0 h 1382"/>
                  <a:gd name="T28" fmla="*/ 13 w 1176"/>
                  <a:gd name="T29" fmla="*/ 0 h 1382"/>
                  <a:gd name="T30" fmla="*/ 6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7 w 1176"/>
                  <a:gd name="T37" fmla="*/ 0 h 1382"/>
                  <a:gd name="T38" fmla="*/ 14 w 1176"/>
                  <a:gd name="T39" fmla="*/ 0 h 1382"/>
                  <a:gd name="T40" fmla="*/ 20 w 1176"/>
                  <a:gd name="T41" fmla="*/ 0 h 1382"/>
                  <a:gd name="T42" fmla="*/ 27 w 1176"/>
                  <a:gd name="T43" fmla="*/ 0 h 1382"/>
                  <a:gd name="T44" fmla="*/ 33 w 1176"/>
                  <a:gd name="T45" fmla="*/ 0 h 1382"/>
                  <a:gd name="T46" fmla="*/ 39 w 1176"/>
                  <a:gd name="T47" fmla="*/ 0 h 1382"/>
                  <a:gd name="T48" fmla="*/ 43 w 1176"/>
                  <a:gd name="T49" fmla="*/ 0 h 1382"/>
                  <a:gd name="T50" fmla="*/ 48 w 1176"/>
                  <a:gd name="T51" fmla="*/ 0 h 1382"/>
                  <a:gd name="T52" fmla="*/ 53 w 1176"/>
                  <a:gd name="T53" fmla="*/ 0 h 1382"/>
                  <a:gd name="T54" fmla="*/ 57 w 1176"/>
                  <a:gd name="T55" fmla="*/ 0 h 1382"/>
                  <a:gd name="T56" fmla="*/ 60 w 1176"/>
                  <a:gd name="T57" fmla="*/ 0 h 1382"/>
                  <a:gd name="T58" fmla="*/ 63 w 1176"/>
                  <a:gd name="T59" fmla="*/ 0 h 1382"/>
                  <a:gd name="T60" fmla="*/ 64 w 1176"/>
                  <a:gd name="T61" fmla="*/ 0 h 1382"/>
                  <a:gd name="T62" fmla="*/ 67 w 1176"/>
                  <a:gd name="T63" fmla="*/ 0 h 1382"/>
                  <a:gd name="T64" fmla="*/ 68 w 1176"/>
                  <a:gd name="T65" fmla="*/ 0 h 1382"/>
                  <a:gd name="T66" fmla="*/ 68 w 1176"/>
                  <a:gd name="T67" fmla="*/ 0 h 1382"/>
                  <a:gd name="T68" fmla="*/ 63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5" name="Freeform 153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53 w 1014"/>
                  <a:gd name="T1" fmla="*/ 0 h 1193"/>
                  <a:gd name="T2" fmla="*/ 53 w 1014"/>
                  <a:gd name="T3" fmla="*/ 0 h 1193"/>
                  <a:gd name="T4" fmla="*/ 52 w 1014"/>
                  <a:gd name="T5" fmla="*/ 0 h 1193"/>
                  <a:gd name="T6" fmla="*/ 51 w 1014"/>
                  <a:gd name="T7" fmla="*/ 0 h 1193"/>
                  <a:gd name="T8" fmla="*/ 49 w 1014"/>
                  <a:gd name="T9" fmla="*/ 0 h 1193"/>
                  <a:gd name="T10" fmla="*/ 47 w 1014"/>
                  <a:gd name="T11" fmla="*/ 0 h 1193"/>
                  <a:gd name="T12" fmla="*/ 44 w 1014"/>
                  <a:gd name="T13" fmla="*/ 0 h 1193"/>
                  <a:gd name="T14" fmla="*/ 41 w 1014"/>
                  <a:gd name="T15" fmla="*/ 0 h 1193"/>
                  <a:gd name="T16" fmla="*/ 37 w 1014"/>
                  <a:gd name="T17" fmla="*/ 0 h 1193"/>
                  <a:gd name="T18" fmla="*/ 34 w 1014"/>
                  <a:gd name="T19" fmla="*/ 0 h 1193"/>
                  <a:gd name="T20" fmla="*/ 30 w 1014"/>
                  <a:gd name="T21" fmla="*/ 0 h 1193"/>
                  <a:gd name="T22" fmla="*/ 25 w 1014"/>
                  <a:gd name="T23" fmla="*/ 0 h 1193"/>
                  <a:gd name="T24" fmla="*/ 20 w 1014"/>
                  <a:gd name="T25" fmla="*/ 0 h 1193"/>
                  <a:gd name="T26" fmla="*/ 16 w 1014"/>
                  <a:gd name="T27" fmla="*/ 0 h 1193"/>
                  <a:gd name="T28" fmla="*/ 11 w 1014"/>
                  <a:gd name="T29" fmla="*/ 0 h 1193"/>
                  <a:gd name="T30" fmla="*/ 6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6 w 1014"/>
                  <a:gd name="T37" fmla="*/ 0 h 1193"/>
                  <a:gd name="T38" fmla="*/ 12 w 1014"/>
                  <a:gd name="T39" fmla="*/ 0 h 1193"/>
                  <a:gd name="T40" fmla="*/ 18 w 1014"/>
                  <a:gd name="T41" fmla="*/ 0 h 1193"/>
                  <a:gd name="T42" fmla="*/ 23 w 1014"/>
                  <a:gd name="T43" fmla="*/ 0 h 1193"/>
                  <a:gd name="T44" fmla="*/ 28 w 1014"/>
                  <a:gd name="T45" fmla="*/ 0 h 1193"/>
                  <a:gd name="T46" fmla="*/ 33 w 1014"/>
                  <a:gd name="T47" fmla="*/ 0 h 1193"/>
                  <a:gd name="T48" fmla="*/ 37 w 1014"/>
                  <a:gd name="T49" fmla="*/ 0 h 1193"/>
                  <a:gd name="T50" fmla="*/ 41 w 1014"/>
                  <a:gd name="T51" fmla="*/ 0 h 1193"/>
                  <a:gd name="T52" fmla="*/ 45 w 1014"/>
                  <a:gd name="T53" fmla="*/ 0 h 1193"/>
                  <a:gd name="T54" fmla="*/ 48 w 1014"/>
                  <a:gd name="T55" fmla="*/ 0 h 1193"/>
                  <a:gd name="T56" fmla="*/ 52 w 1014"/>
                  <a:gd name="T57" fmla="*/ 0 h 1193"/>
                  <a:gd name="T58" fmla="*/ 54 w 1014"/>
                  <a:gd name="T59" fmla="*/ 0 h 1193"/>
                  <a:gd name="T60" fmla="*/ 56 w 1014"/>
                  <a:gd name="T61" fmla="*/ 0 h 1193"/>
                  <a:gd name="T62" fmla="*/ 57 w 1014"/>
                  <a:gd name="T63" fmla="*/ 0 h 1193"/>
                  <a:gd name="T64" fmla="*/ 58 w 1014"/>
                  <a:gd name="T65" fmla="*/ 0 h 1193"/>
                  <a:gd name="T66" fmla="*/ 59 w 1014"/>
                  <a:gd name="T67" fmla="*/ 0 h 1193"/>
                  <a:gd name="T68" fmla="*/ 53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9266" name="Picture 15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67" name="Picture 15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243" name="Group 156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9244" name="Picture 15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45" name="Picture 15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46" name="Picture 15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47" name="Picture 16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48" name="Picture 16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49" name="Picture 16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3" name="Text Box 4"/>
          <p:cNvSpPr txBox="1">
            <a:spLocks noChangeArrowheads="1"/>
          </p:cNvSpPr>
          <p:nvPr/>
        </p:nvSpPr>
        <p:spPr bwMode="auto">
          <a:xfrm>
            <a:off x="1498600" y="2743200"/>
            <a:ext cx="228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4 + 1 = 5</a:t>
            </a:r>
          </a:p>
        </p:txBody>
      </p:sp>
      <p:sp>
        <p:nvSpPr>
          <p:cNvPr id="114" name="Text Box 5"/>
          <p:cNvSpPr txBox="1">
            <a:spLocks noChangeArrowheads="1"/>
          </p:cNvSpPr>
          <p:nvPr/>
        </p:nvSpPr>
        <p:spPr bwMode="auto">
          <a:xfrm>
            <a:off x="1476375" y="3663950"/>
            <a:ext cx="2667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1 + 4 = 5 </a:t>
            </a:r>
          </a:p>
        </p:txBody>
      </p:sp>
      <p:sp>
        <p:nvSpPr>
          <p:cNvPr id="115" name="Text Box 4"/>
          <p:cNvSpPr txBox="1">
            <a:spLocks noChangeArrowheads="1"/>
          </p:cNvSpPr>
          <p:nvPr/>
        </p:nvSpPr>
        <p:spPr bwMode="auto">
          <a:xfrm>
            <a:off x="5187950" y="2743200"/>
            <a:ext cx="228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3 + 2 = 5</a:t>
            </a:r>
          </a:p>
        </p:txBody>
      </p:sp>
      <p:sp>
        <p:nvSpPr>
          <p:cNvPr id="116" name="Text Box 5"/>
          <p:cNvSpPr txBox="1">
            <a:spLocks noChangeArrowheads="1"/>
          </p:cNvSpPr>
          <p:nvPr/>
        </p:nvSpPr>
        <p:spPr bwMode="auto">
          <a:xfrm>
            <a:off x="5173663" y="3649663"/>
            <a:ext cx="2286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2 + 3 = 5</a:t>
            </a:r>
          </a:p>
        </p:txBody>
      </p:sp>
      <p:pic>
        <p:nvPicPr>
          <p:cNvPr id="118" name="Picture 123" descr="ho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51150"/>
            <a:ext cx="4968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123" descr="ho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757613"/>
            <a:ext cx="4968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123" descr="ho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851150"/>
            <a:ext cx="4968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123" descr="ho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783013"/>
            <a:ext cx="4968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123" descr="ho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8" y="2871788"/>
            <a:ext cx="4968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123" descr="ho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3830638"/>
            <a:ext cx="4968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123" descr="ho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70200"/>
            <a:ext cx="4968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123" descr="ho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57613"/>
            <a:ext cx="4968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Picture 123" descr="ho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851150"/>
            <a:ext cx="4968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Picture 123" descr="ho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783013"/>
            <a:ext cx="4968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Picture 123" descr="ho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725" y="2871788"/>
            <a:ext cx="4968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123" descr="ho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41738"/>
            <a:ext cx="4968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Picture 4" descr="Cau h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6563"/>
            <a:ext cx="1081088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" name="Picture 5" descr="Book-09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4705350"/>
            <a:ext cx="2041525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" name="TextBox 132"/>
          <p:cNvSpPr txBox="1"/>
          <p:nvPr/>
        </p:nvSpPr>
        <p:spPr>
          <a:xfrm>
            <a:off x="457200" y="152400"/>
            <a:ext cx="82296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PHÉP CỘNG TRONG PHẠM VI 5</a:t>
            </a:r>
            <a:endParaRPr lang="en-US" sz="2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80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  <p:bldP spid="115" grpId="0"/>
      <p:bldP spid="1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4"/>
            <a:ext cx="9144000" cy="6853586"/>
          </a:xfrm>
          <a:prstGeom prst="rect">
            <a:avLst/>
          </a:prstGeom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3404419" y="2209800"/>
            <a:ext cx="2514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 err="1">
                <a:solidFill>
                  <a:srgbClr val="CC3300"/>
                </a:solidFill>
                <a:latin typeface="Times New Roman" pitchFamily="18" charset="0"/>
              </a:rPr>
              <a:t>Dặn</a:t>
            </a:r>
            <a:r>
              <a:rPr lang="en-US" sz="54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CC3300"/>
                </a:solidFill>
                <a:latin typeface="Times New Roman" pitchFamily="18" charset="0"/>
              </a:rPr>
              <a:t>dò</a:t>
            </a:r>
            <a:endParaRPr lang="en-US" sz="54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371600" y="3378635"/>
            <a:ext cx="6781800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800" b="1">
                <a:solidFill>
                  <a:srgbClr val="009900"/>
                </a:solidFill>
                <a:latin typeface="Times New Roman" pitchFamily="18" charset="0"/>
              </a:rPr>
              <a:t> Thuộc bảng cộng trong phạm vi </a:t>
            </a:r>
            <a:r>
              <a:rPr lang="en-US" sz="2800" b="1" smtClean="0">
                <a:solidFill>
                  <a:srgbClr val="009900"/>
                </a:solidFill>
                <a:latin typeface="Times New Roman" pitchFamily="18" charset="0"/>
              </a:rPr>
              <a:t>5</a:t>
            </a:r>
            <a:endParaRPr lang="en-US" sz="2800" b="1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800" b="1">
                <a:solidFill>
                  <a:srgbClr val="009900"/>
                </a:solidFill>
                <a:latin typeface="Times New Roman" pitchFamily="18" charset="0"/>
              </a:rPr>
              <a:t> Làm lại các bài tập đã </a:t>
            </a:r>
            <a:r>
              <a:rPr lang="en-US" sz="2800" b="1" smtClean="0">
                <a:solidFill>
                  <a:srgbClr val="009900"/>
                </a:solidFill>
                <a:latin typeface="Times New Roman" pitchFamily="18" charset="0"/>
              </a:rPr>
              <a:t>làm</a:t>
            </a:r>
            <a:endParaRPr lang="en-US" sz="2800" b="1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800" b="1">
                <a:solidFill>
                  <a:srgbClr val="009900"/>
                </a:solidFill>
                <a:latin typeface="Times New Roman" pitchFamily="18" charset="0"/>
              </a:rPr>
              <a:t> Bài sau: Luyện tập</a:t>
            </a:r>
          </a:p>
        </p:txBody>
      </p:sp>
    </p:spTree>
    <p:extLst>
      <p:ext uri="{BB962C8B-B14F-4D97-AF65-F5344CB8AC3E}">
        <p14:creationId xmlns:p14="http://schemas.microsoft.com/office/powerpoint/2010/main" val="340841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WhitecornerFl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267200"/>
            <a:ext cx="1828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167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391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3243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5391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391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53149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54673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55435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 descr="Misc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5567363" y="3271837"/>
            <a:ext cx="6858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2" descr="Misc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-3238500" y="3238500"/>
            <a:ext cx="685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3" descr="Misc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4" descr="Misc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553200"/>
            <a:ext cx="91440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15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55435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16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228600"/>
            <a:ext cx="152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17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228600"/>
            <a:ext cx="152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8" name="WordArt 18"/>
          <p:cNvSpPr>
            <a:spLocks noChangeArrowheads="1" noChangeShapeType="1" noTextEdit="1"/>
          </p:cNvSpPr>
          <p:nvPr/>
        </p:nvSpPr>
        <p:spPr bwMode="auto">
          <a:xfrm>
            <a:off x="1828800" y="1828800"/>
            <a:ext cx="5791200" cy="4648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  <a:cs typeface="Arial"/>
              </a:rPr>
              <a:t>Xin </a:t>
            </a:r>
            <a:r>
              <a:rPr lang="en-US" sz="3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  <a:cs typeface="Arial"/>
              </a:rPr>
              <a:t>tr</a:t>
            </a:r>
            <a:r>
              <a:rPr lang="vi-VN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  <a:cs typeface="Arial"/>
              </a:rPr>
              <a:t>ân </a:t>
            </a:r>
            <a:r>
              <a:rPr lang="vi-VN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  <a:cs typeface="Arial"/>
              </a:rPr>
              <a:t>trọng cảm ơn các thầy cô giáo</a:t>
            </a:r>
            <a:endParaRPr lang="en-US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+mj-lt"/>
              <a:cs typeface="Arial"/>
            </a:endParaRPr>
          </a:p>
        </p:txBody>
      </p:sp>
      <p:pic>
        <p:nvPicPr>
          <p:cNvPr id="13331" name="Picture 19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3962400"/>
            <a:ext cx="152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" name="Picture 20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4114800"/>
            <a:ext cx="152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3" name="Picture 21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2590800"/>
            <a:ext cx="152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4" name="Picture 22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54673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5" name="Picture 23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72440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6" name="Picture 24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55435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7" name="Picture 25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55435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8" name="Picture 26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55435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Picture 27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548640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28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65760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29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5010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2" name="Picture 30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29527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3" name="Picture 31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55435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0395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" y="7373"/>
            <a:ext cx="9144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7116" y="137160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BÀI CŨ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8" descr="KITT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196" y="5257800"/>
            <a:ext cx="15573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KITT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534" y="5250426"/>
            <a:ext cx="15573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KITT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709" y="5245510"/>
            <a:ext cx="15573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KITT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116" y="5300816"/>
            <a:ext cx="15573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870335"/>
              </p:ext>
            </p:extLst>
          </p:nvPr>
        </p:nvGraphicFramePr>
        <p:xfrm>
          <a:off x="1629159" y="2895600"/>
          <a:ext cx="6096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3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3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79047" y="2851598"/>
            <a:ext cx="512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655948"/>
              </p:ext>
            </p:extLst>
          </p:nvPr>
        </p:nvGraphicFramePr>
        <p:xfrm>
          <a:off x="1605116" y="4038600"/>
          <a:ext cx="6096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3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3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879046" y="4038600"/>
            <a:ext cx="512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262790"/>
      </p:ext>
    </p:extLst>
  </p:cSld>
  <p:clrMapOvr>
    <a:masterClrMapping/>
  </p:clrMapOvr>
  <p:transition spd="slow">
    <p:split orient="vert"/>
    <p:sndAc>
      <p:stSnd>
        <p:snd r:embed="rId2" name="vist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4"/>
          <p:cNvSpPr>
            <a:spLocks noChangeArrowheads="1"/>
          </p:cNvSpPr>
          <p:nvPr/>
        </p:nvSpPr>
        <p:spPr bwMode="auto">
          <a:xfrm>
            <a:off x="1905000" y="1676400"/>
            <a:ext cx="5486400" cy="2411413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 flipH="1">
            <a:off x="4953000" y="1827213"/>
            <a:ext cx="773113" cy="22002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" name="Group 20"/>
          <p:cNvGrpSpPr>
            <a:grpSpLocks/>
          </p:cNvGrpSpPr>
          <p:nvPr/>
        </p:nvGrpSpPr>
        <p:grpSpPr bwMode="auto">
          <a:xfrm>
            <a:off x="2205038" y="2508250"/>
            <a:ext cx="1882775" cy="1519238"/>
            <a:chOff x="1248" y="1248"/>
            <a:chExt cx="1226" cy="1453"/>
          </a:xfrm>
        </p:grpSpPr>
        <p:pic>
          <p:nvPicPr>
            <p:cNvPr id="3197" name="Picture 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248"/>
              <a:ext cx="653" cy="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98" name="Picture 2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9" y="1669"/>
              <a:ext cx="605" cy="1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20"/>
          <p:cNvGrpSpPr>
            <a:grpSpLocks/>
          </p:cNvGrpSpPr>
          <p:nvPr/>
        </p:nvGrpSpPr>
        <p:grpSpPr bwMode="auto">
          <a:xfrm>
            <a:off x="3384550" y="1700213"/>
            <a:ext cx="1827213" cy="1701800"/>
            <a:chOff x="1248" y="1248"/>
            <a:chExt cx="1226" cy="1453"/>
          </a:xfrm>
        </p:grpSpPr>
        <p:pic>
          <p:nvPicPr>
            <p:cNvPr id="3195" name="Picture 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248"/>
              <a:ext cx="653" cy="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96" name="Picture 2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9" y="1669"/>
              <a:ext cx="605" cy="1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3" y="2276475"/>
            <a:ext cx="94297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584450" y="4087813"/>
            <a:ext cx="16621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4 cái nấm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211763" y="4067175"/>
            <a:ext cx="166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1 cái nấm</a:t>
            </a:r>
          </a:p>
        </p:txBody>
      </p:sp>
      <p:cxnSp>
        <p:nvCxnSpPr>
          <p:cNvPr id="23" name="Straight Connector 22"/>
          <p:cNvCxnSpPr>
            <a:stCxn id="20" idx="2"/>
          </p:cNvCxnSpPr>
          <p:nvPr/>
        </p:nvCxnSpPr>
        <p:spPr>
          <a:xfrm>
            <a:off x="3416300" y="4610100"/>
            <a:ext cx="1344613" cy="3016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760913" y="4591050"/>
            <a:ext cx="1363662" cy="3206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3481498" y="4943841"/>
            <a:ext cx="2525213" cy="990599"/>
          </a:xfrm>
          <a:prstGeom prst="ellipse">
            <a:avLst/>
          </a:prstGeom>
          <a:solidFill>
            <a:srgbClr val="FFFF66"/>
          </a:solidFill>
          <a:ln w="38100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+ 1 = 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7200" y="445786"/>
            <a:ext cx="82296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PHÉP CỘNG TRONG PHẠM VI 5</a:t>
            </a:r>
            <a:endParaRPr lang="en-US" sz="2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5" name="Rectangle 18"/>
          <p:cNvSpPr>
            <a:spLocks noChangeArrowheads="1"/>
          </p:cNvSpPr>
          <p:nvPr/>
        </p:nvSpPr>
        <p:spPr bwMode="auto">
          <a:xfrm>
            <a:off x="152400" y="128588"/>
            <a:ext cx="8820150" cy="66294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3086" name="Group 163"/>
          <p:cNvGrpSpPr>
            <a:grpSpLocks/>
          </p:cNvGrpSpPr>
          <p:nvPr/>
        </p:nvGrpSpPr>
        <p:grpSpPr bwMode="auto">
          <a:xfrm rot="10800000">
            <a:off x="7391400" y="128588"/>
            <a:ext cx="1762125" cy="1033462"/>
            <a:chOff x="17" y="2256"/>
            <a:chExt cx="1829" cy="2064"/>
          </a:xfrm>
        </p:grpSpPr>
        <p:grpSp>
          <p:nvGrpSpPr>
            <p:cNvPr id="3169" name="Group 164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3177" name="Freeform 165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2 w 1336"/>
                  <a:gd name="T15" fmla="*/ 0 h 1572"/>
                  <a:gd name="T16" fmla="*/ 2 w 1336"/>
                  <a:gd name="T17" fmla="*/ 0 h 1572"/>
                  <a:gd name="T18" fmla="*/ 2 w 1336"/>
                  <a:gd name="T19" fmla="*/ 0 h 1572"/>
                  <a:gd name="T20" fmla="*/ 3 w 1336"/>
                  <a:gd name="T21" fmla="*/ 0 h 1572"/>
                  <a:gd name="T22" fmla="*/ 3 w 1336"/>
                  <a:gd name="T23" fmla="*/ 0 h 1572"/>
                  <a:gd name="T24" fmla="*/ 4 w 1336"/>
                  <a:gd name="T25" fmla="*/ 0 h 1572"/>
                  <a:gd name="T26" fmla="*/ 4 w 1336"/>
                  <a:gd name="T27" fmla="*/ 0 h 1572"/>
                  <a:gd name="T28" fmla="*/ 5 w 1336"/>
                  <a:gd name="T29" fmla="*/ 0 h 1572"/>
                  <a:gd name="T30" fmla="*/ 5 w 1336"/>
                  <a:gd name="T31" fmla="*/ 0 h 1572"/>
                  <a:gd name="T32" fmla="*/ 6 w 1336"/>
                  <a:gd name="T33" fmla="*/ 0 h 1572"/>
                  <a:gd name="T34" fmla="*/ 6 w 1336"/>
                  <a:gd name="T35" fmla="*/ 0 h 1572"/>
                  <a:gd name="T36" fmla="*/ 5 w 1336"/>
                  <a:gd name="T37" fmla="*/ 0 h 1572"/>
                  <a:gd name="T38" fmla="*/ 5 w 1336"/>
                  <a:gd name="T39" fmla="*/ 0 h 1572"/>
                  <a:gd name="T40" fmla="*/ 4 w 1336"/>
                  <a:gd name="T41" fmla="*/ 0 h 1572"/>
                  <a:gd name="T42" fmla="*/ 4 w 1336"/>
                  <a:gd name="T43" fmla="*/ 0 h 1572"/>
                  <a:gd name="T44" fmla="*/ 3 w 1336"/>
                  <a:gd name="T45" fmla="*/ 0 h 1572"/>
                  <a:gd name="T46" fmla="*/ 3 w 1336"/>
                  <a:gd name="T47" fmla="*/ 0 h 1572"/>
                  <a:gd name="T48" fmla="*/ 3 w 1336"/>
                  <a:gd name="T49" fmla="*/ 0 h 1572"/>
                  <a:gd name="T50" fmla="*/ 2 w 1336"/>
                  <a:gd name="T51" fmla="*/ 0 h 1572"/>
                  <a:gd name="T52" fmla="*/ 2 w 1336"/>
                  <a:gd name="T53" fmla="*/ 0 h 1572"/>
                  <a:gd name="T54" fmla="*/ 2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" name="Freeform 166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5 w 1174"/>
                  <a:gd name="T1" fmla="*/ 0 h 1383"/>
                  <a:gd name="T2" fmla="*/ 5 w 1174"/>
                  <a:gd name="T3" fmla="*/ 0 h 1383"/>
                  <a:gd name="T4" fmla="*/ 4 w 1174"/>
                  <a:gd name="T5" fmla="*/ 0 h 1383"/>
                  <a:gd name="T6" fmla="*/ 4 w 1174"/>
                  <a:gd name="T7" fmla="*/ 0 h 1383"/>
                  <a:gd name="T8" fmla="*/ 3 w 1174"/>
                  <a:gd name="T9" fmla="*/ 0 h 1383"/>
                  <a:gd name="T10" fmla="*/ 3 w 1174"/>
                  <a:gd name="T11" fmla="*/ 0 h 1383"/>
                  <a:gd name="T12" fmla="*/ 3 w 1174"/>
                  <a:gd name="T13" fmla="*/ 0 h 1383"/>
                  <a:gd name="T14" fmla="*/ 2 w 1174"/>
                  <a:gd name="T15" fmla="*/ 0 h 1383"/>
                  <a:gd name="T16" fmla="*/ 2 w 1174"/>
                  <a:gd name="T17" fmla="*/ 0 h 1383"/>
                  <a:gd name="T18" fmla="*/ 2 w 1174"/>
                  <a:gd name="T19" fmla="*/ 0 h 1383"/>
                  <a:gd name="T20" fmla="*/ 2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2 w 1174"/>
                  <a:gd name="T49" fmla="*/ 0 h 1383"/>
                  <a:gd name="T50" fmla="*/ 2 w 1174"/>
                  <a:gd name="T51" fmla="*/ 0 h 1383"/>
                  <a:gd name="T52" fmla="*/ 2 w 1174"/>
                  <a:gd name="T53" fmla="*/ 0 h 1383"/>
                  <a:gd name="T54" fmla="*/ 3 w 1174"/>
                  <a:gd name="T55" fmla="*/ 0 h 1383"/>
                  <a:gd name="T56" fmla="*/ 3 w 1174"/>
                  <a:gd name="T57" fmla="*/ 0 h 1383"/>
                  <a:gd name="T58" fmla="*/ 3 w 1174"/>
                  <a:gd name="T59" fmla="*/ 0 h 1383"/>
                  <a:gd name="T60" fmla="*/ 4 w 1174"/>
                  <a:gd name="T61" fmla="*/ 0 h 1383"/>
                  <a:gd name="T62" fmla="*/ 4 w 1174"/>
                  <a:gd name="T63" fmla="*/ 0 h 1383"/>
                  <a:gd name="T64" fmla="*/ 5 w 1174"/>
                  <a:gd name="T65" fmla="*/ 0 h 1383"/>
                  <a:gd name="T66" fmla="*/ 5 w 1174"/>
                  <a:gd name="T67" fmla="*/ 0 h 1383"/>
                  <a:gd name="T68" fmla="*/ 5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" name="Freeform 167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4 w 1012"/>
                  <a:gd name="T1" fmla="*/ 0 h 1193"/>
                  <a:gd name="T2" fmla="*/ 4 w 1012"/>
                  <a:gd name="T3" fmla="*/ 0 h 1193"/>
                  <a:gd name="T4" fmla="*/ 4 w 1012"/>
                  <a:gd name="T5" fmla="*/ 0 h 1193"/>
                  <a:gd name="T6" fmla="*/ 3 w 1012"/>
                  <a:gd name="T7" fmla="*/ 0 h 1193"/>
                  <a:gd name="T8" fmla="*/ 3 w 1012"/>
                  <a:gd name="T9" fmla="*/ 0 h 1193"/>
                  <a:gd name="T10" fmla="*/ 3 w 1012"/>
                  <a:gd name="T11" fmla="*/ 0 h 1193"/>
                  <a:gd name="T12" fmla="*/ 2 w 1012"/>
                  <a:gd name="T13" fmla="*/ 0 h 1193"/>
                  <a:gd name="T14" fmla="*/ 2 w 1012"/>
                  <a:gd name="T15" fmla="*/ 0 h 1193"/>
                  <a:gd name="T16" fmla="*/ 2 w 1012"/>
                  <a:gd name="T17" fmla="*/ 0 h 1193"/>
                  <a:gd name="T18" fmla="*/ 2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2 w 1012"/>
                  <a:gd name="T51" fmla="*/ 0 h 1193"/>
                  <a:gd name="T52" fmla="*/ 2 w 1012"/>
                  <a:gd name="T53" fmla="*/ 0 h 1193"/>
                  <a:gd name="T54" fmla="*/ 2 w 1012"/>
                  <a:gd name="T55" fmla="*/ 0 h 1193"/>
                  <a:gd name="T56" fmla="*/ 3 w 1012"/>
                  <a:gd name="T57" fmla="*/ 0 h 1193"/>
                  <a:gd name="T58" fmla="*/ 3 w 1012"/>
                  <a:gd name="T59" fmla="*/ 0 h 1193"/>
                  <a:gd name="T60" fmla="*/ 3 w 1012"/>
                  <a:gd name="T61" fmla="*/ 0 h 1193"/>
                  <a:gd name="T62" fmla="*/ 4 w 1012"/>
                  <a:gd name="T63" fmla="*/ 0 h 1193"/>
                  <a:gd name="T64" fmla="*/ 4 w 1012"/>
                  <a:gd name="T65" fmla="*/ 0 h 1193"/>
                  <a:gd name="T66" fmla="*/ 4 w 1012"/>
                  <a:gd name="T67" fmla="*/ 0 h 1193"/>
                  <a:gd name="T68" fmla="*/ 4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" name="Freeform 168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5 w 1271"/>
                  <a:gd name="T1" fmla="*/ 0 h 1495"/>
                  <a:gd name="T2" fmla="*/ 5 w 1271"/>
                  <a:gd name="T3" fmla="*/ 0 h 1495"/>
                  <a:gd name="T4" fmla="*/ 5 w 1271"/>
                  <a:gd name="T5" fmla="*/ 0 h 1495"/>
                  <a:gd name="T6" fmla="*/ 4 w 1271"/>
                  <a:gd name="T7" fmla="*/ 0 h 1495"/>
                  <a:gd name="T8" fmla="*/ 4 w 1271"/>
                  <a:gd name="T9" fmla="*/ 0 h 1495"/>
                  <a:gd name="T10" fmla="*/ 4 w 1271"/>
                  <a:gd name="T11" fmla="*/ 0 h 1495"/>
                  <a:gd name="T12" fmla="*/ 3 w 1271"/>
                  <a:gd name="T13" fmla="*/ 0 h 1495"/>
                  <a:gd name="T14" fmla="*/ 3 w 1271"/>
                  <a:gd name="T15" fmla="*/ 0 h 1495"/>
                  <a:gd name="T16" fmla="*/ 3 w 1271"/>
                  <a:gd name="T17" fmla="*/ 0 h 1495"/>
                  <a:gd name="T18" fmla="*/ 2 w 1271"/>
                  <a:gd name="T19" fmla="*/ 0 h 1495"/>
                  <a:gd name="T20" fmla="*/ 2 w 1271"/>
                  <a:gd name="T21" fmla="*/ 0 h 1495"/>
                  <a:gd name="T22" fmla="*/ 2 w 1271"/>
                  <a:gd name="T23" fmla="*/ 0 h 1495"/>
                  <a:gd name="T24" fmla="*/ 2 w 1271"/>
                  <a:gd name="T25" fmla="*/ 0 h 1495"/>
                  <a:gd name="T26" fmla="*/ 2 w 1271"/>
                  <a:gd name="T27" fmla="*/ 0 h 1495"/>
                  <a:gd name="T28" fmla="*/ 2 w 1271"/>
                  <a:gd name="T29" fmla="*/ 0 h 1495"/>
                  <a:gd name="T30" fmla="*/ 2 w 1271"/>
                  <a:gd name="T31" fmla="*/ 0 h 1495"/>
                  <a:gd name="T32" fmla="*/ 2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2 w 1271"/>
                  <a:gd name="T49" fmla="*/ 0 h 1495"/>
                  <a:gd name="T50" fmla="*/ 2 w 1271"/>
                  <a:gd name="T51" fmla="*/ 0 h 1495"/>
                  <a:gd name="T52" fmla="*/ 2 w 1271"/>
                  <a:gd name="T53" fmla="*/ 0 h 1495"/>
                  <a:gd name="T54" fmla="*/ 3 w 1271"/>
                  <a:gd name="T55" fmla="*/ 0 h 1495"/>
                  <a:gd name="T56" fmla="*/ 3 w 1271"/>
                  <a:gd name="T57" fmla="*/ 0 h 1495"/>
                  <a:gd name="T58" fmla="*/ 4 w 1271"/>
                  <a:gd name="T59" fmla="*/ 0 h 1495"/>
                  <a:gd name="T60" fmla="*/ 4 w 1271"/>
                  <a:gd name="T61" fmla="*/ 0 h 1495"/>
                  <a:gd name="T62" fmla="*/ 4 w 1271"/>
                  <a:gd name="T63" fmla="*/ 0 h 1495"/>
                  <a:gd name="T64" fmla="*/ 5 w 1271"/>
                  <a:gd name="T65" fmla="*/ 0 h 1495"/>
                  <a:gd name="T66" fmla="*/ 5 w 1271"/>
                  <a:gd name="T67" fmla="*/ 0 h 1495"/>
                  <a:gd name="T68" fmla="*/ 5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" name="Freeform 169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2 w 1337"/>
                  <a:gd name="T15" fmla="*/ 0 h 1572"/>
                  <a:gd name="T16" fmla="*/ 2 w 1337"/>
                  <a:gd name="T17" fmla="*/ 0 h 1572"/>
                  <a:gd name="T18" fmla="*/ 2 w 1337"/>
                  <a:gd name="T19" fmla="*/ 0 h 1572"/>
                  <a:gd name="T20" fmla="*/ 3 w 1337"/>
                  <a:gd name="T21" fmla="*/ 0 h 1572"/>
                  <a:gd name="T22" fmla="*/ 3 w 1337"/>
                  <a:gd name="T23" fmla="*/ 0 h 1572"/>
                  <a:gd name="T24" fmla="*/ 4 w 1337"/>
                  <a:gd name="T25" fmla="*/ 0 h 1572"/>
                  <a:gd name="T26" fmla="*/ 4 w 1337"/>
                  <a:gd name="T27" fmla="*/ 0 h 1572"/>
                  <a:gd name="T28" fmla="*/ 5 w 1337"/>
                  <a:gd name="T29" fmla="*/ 0 h 1572"/>
                  <a:gd name="T30" fmla="*/ 5 w 1337"/>
                  <a:gd name="T31" fmla="*/ 0 h 1572"/>
                  <a:gd name="T32" fmla="*/ 6 w 1337"/>
                  <a:gd name="T33" fmla="*/ 0 h 1572"/>
                  <a:gd name="T34" fmla="*/ 6 w 1337"/>
                  <a:gd name="T35" fmla="*/ 0 h 1572"/>
                  <a:gd name="T36" fmla="*/ 5 w 1337"/>
                  <a:gd name="T37" fmla="*/ 0 h 1572"/>
                  <a:gd name="T38" fmla="*/ 5 w 1337"/>
                  <a:gd name="T39" fmla="*/ 0 h 1572"/>
                  <a:gd name="T40" fmla="*/ 4 w 1337"/>
                  <a:gd name="T41" fmla="*/ 0 h 1572"/>
                  <a:gd name="T42" fmla="*/ 4 w 1337"/>
                  <a:gd name="T43" fmla="*/ 0 h 1572"/>
                  <a:gd name="T44" fmla="*/ 3 w 1337"/>
                  <a:gd name="T45" fmla="*/ 0 h 1572"/>
                  <a:gd name="T46" fmla="*/ 3 w 1337"/>
                  <a:gd name="T47" fmla="*/ 0 h 1572"/>
                  <a:gd name="T48" fmla="*/ 3 w 1337"/>
                  <a:gd name="T49" fmla="*/ 0 h 1572"/>
                  <a:gd name="T50" fmla="*/ 2 w 1337"/>
                  <a:gd name="T51" fmla="*/ 0 h 1572"/>
                  <a:gd name="T52" fmla="*/ 2 w 1337"/>
                  <a:gd name="T53" fmla="*/ 0 h 1572"/>
                  <a:gd name="T54" fmla="*/ 2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" name="Freeform 170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56 w 1272"/>
                  <a:gd name="T1" fmla="*/ 0 h 1495"/>
                  <a:gd name="T2" fmla="*/ 56 w 1272"/>
                  <a:gd name="T3" fmla="*/ 0 h 1495"/>
                  <a:gd name="T4" fmla="*/ 55 w 1272"/>
                  <a:gd name="T5" fmla="*/ 0 h 1495"/>
                  <a:gd name="T6" fmla="*/ 54 w 1272"/>
                  <a:gd name="T7" fmla="*/ 0 h 1495"/>
                  <a:gd name="T8" fmla="*/ 52 w 1272"/>
                  <a:gd name="T9" fmla="*/ 0 h 1495"/>
                  <a:gd name="T10" fmla="*/ 50 w 1272"/>
                  <a:gd name="T11" fmla="*/ 0 h 1495"/>
                  <a:gd name="T12" fmla="*/ 47 w 1272"/>
                  <a:gd name="T13" fmla="*/ 0 h 1495"/>
                  <a:gd name="T14" fmla="*/ 43 w 1272"/>
                  <a:gd name="T15" fmla="*/ 0 h 1495"/>
                  <a:gd name="T16" fmla="*/ 40 w 1272"/>
                  <a:gd name="T17" fmla="*/ 0 h 1495"/>
                  <a:gd name="T18" fmla="*/ 36 w 1272"/>
                  <a:gd name="T19" fmla="*/ 0 h 1495"/>
                  <a:gd name="T20" fmla="*/ 31 w 1272"/>
                  <a:gd name="T21" fmla="*/ 0 h 1495"/>
                  <a:gd name="T22" fmla="*/ 27 w 1272"/>
                  <a:gd name="T23" fmla="*/ 0 h 1495"/>
                  <a:gd name="T24" fmla="*/ 22 w 1272"/>
                  <a:gd name="T25" fmla="*/ 0 h 1495"/>
                  <a:gd name="T26" fmla="*/ 17 w 1272"/>
                  <a:gd name="T27" fmla="*/ 0 h 1495"/>
                  <a:gd name="T28" fmla="*/ 12 w 1272"/>
                  <a:gd name="T29" fmla="*/ 0 h 1495"/>
                  <a:gd name="T30" fmla="*/ 6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7 w 1272"/>
                  <a:gd name="T37" fmla="*/ 0 h 1495"/>
                  <a:gd name="T38" fmla="*/ 15 w 1272"/>
                  <a:gd name="T39" fmla="*/ 0 h 1495"/>
                  <a:gd name="T40" fmla="*/ 22 w 1272"/>
                  <a:gd name="T41" fmla="*/ 0 h 1495"/>
                  <a:gd name="T42" fmla="*/ 28 w 1272"/>
                  <a:gd name="T43" fmla="*/ 0 h 1495"/>
                  <a:gd name="T44" fmla="*/ 35 w 1272"/>
                  <a:gd name="T45" fmla="*/ 0 h 1495"/>
                  <a:gd name="T46" fmla="*/ 41 w 1272"/>
                  <a:gd name="T47" fmla="*/ 0 h 1495"/>
                  <a:gd name="T48" fmla="*/ 46 w 1272"/>
                  <a:gd name="T49" fmla="*/ 0 h 1495"/>
                  <a:gd name="T50" fmla="*/ 51 w 1272"/>
                  <a:gd name="T51" fmla="*/ 0 h 1495"/>
                  <a:gd name="T52" fmla="*/ 56 w 1272"/>
                  <a:gd name="T53" fmla="*/ 0 h 1495"/>
                  <a:gd name="T54" fmla="*/ 60 w 1272"/>
                  <a:gd name="T55" fmla="*/ 0 h 1495"/>
                  <a:gd name="T56" fmla="*/ 64 w 1272"/>
                  <a:gd name="T57" fmla="*/ 0 h 1495"/>
                  <a:gd name="T58" fmla="*/ 67 w 1272"/>
                  <a:gd name="T59" fmla="*/ 0 h 1495"/>
                  <a:gd name="T60" fmla="*/ 69 w 1272"/>
                  <a:gd name="T61" fmla="*/ 0 h 1495"/>
                  <a:gd name="T62" fmla="*/ 71 w 1272"/>
                  <a:gd name="T63" fmla="*/ 0 h 1495"/>
                  <a:gd name="T64" fmla="*/ 72 w 1272"/>
                  <a:gd name="T65" fmla="*/ 0 h 1495"/>
                  <a:gd name="T66" fmla="*/ 72 w 1272"/>
                  <a:gd name="T67" fmla="*/ 0 h 1495"/>
                  <a:gd name="T68" fmla="*/ 56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" name="Freeform 171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8 w 1338"/>
                  <a:gd name="T3" fmla="*/ 0 h 1572"/>
                  <a:gd name="T4" fmla="*/ 15 w 1338"/>
                  <a:gd name="T5" fmla="*/ 0 h 1572"/>
                  <a:gd name="T6" fmla="*/ 23 w 1338"/>
                  <a:gd name="T7" fmla="*/ 0 h 1572"/>
                  <a:gd name="T8" fmla="*/ 30 w 1338"/>
                  <a:gd name="T9" fmla="*/ 0 h 1572"/>
                  <a:gd name="T10" fmla="*/ 37 w 1338"/>
                  <a:gd name="T11" fmla="*/ 0 h 1572"/>
                  <a:gd name="T12" fmla="*/ 43 w 1338"/>
                  <a:gd name="T13" fmla="*/ 0 h 1572"/>
                  <a:gd name="T14" fmla="*/ 49 w 1338"/>
                  <a:gd name="T15" fmla="*/ 0 h 1572"/>
                  <a:gd name="T16" fmla="*/ 55 w 1338"/>
                  <a:gd name="T17" fmla="*/ 0 h 1572"/>
                  <a:gd name="T18" fmla="*/ 60 w 1338"/>
                  <a:gd name="T19" fmla="*/ 0 h 1572"/>
                  <a:gd name="T20" fmla="*/ 64 w 1338"/>
                  <a:gd name="T21" fmla="*/ 0 h 1572"/>
                  <a:gd name="T22" fmla="*/ 68 w 1338"/>
                  <a:gd name="T23" fmla="*/ 0 h 1572"/>
                  <a:gd name="T24" fmla="*/ 71 w 1338"/>
                  <a:gd name="T25" fmla="*/ 0 h 1572"/>
                  <a:gd name="T26" fmla="*/ 74 w 1338"/>
                  <a:gd name="T27" fmla="*/ 0 h 1572"/>
                  <a:gd name="T28" fmla="*/ 76 w 1338"/>
                  <a:gd name="T29" fmla="*/ 0 h 1572"/>
                  <a:gd name="T30" fmla="*/ 77 w 1338"/>
                  <a:gd name="T31" fmla="*/ 0 h 1572"/>
                  <a:gd name="T32" fmla="*/ 78 w 1338"/>
                  <a:gd name="T33" fmla="*/ 0 h 1572"/>
                  <a:gd name="T34" fmla="*/ 72 w 1338"/>
                  <a:gd name="T35" fmla="*/ 0 h 1572"/>
                  <a:gd name="T36" fmla="*/ 71 w 1338"/>
                  <a:gd name="T37" fmla="*/ 0 h 1572"/>
                  <a:gd name="T38" fmla="*/ 71 w 1338"/>
                  <a:gd name="T39" fmla="*/ 0 h 1572"/>
                  <a:gd name="T40" fmla="*/ 69 w 1338"/>
                  <a:gd name="T41" fmla="*/ 0 h 1572"/>
                  <a:gd name="T42" fmla="*/ 67 w 1338"/>
                  <a:gd name="T43" fmla="*/ 0 h 1572"/>
                  <a:gd name="T44" fmla="*/ 63 w 1338"/>
                  <a:gd name="T45" fmla="*/ 0 h 1572"/>
                  <a:gd name="T46" fmla="*/ 60 w 1338"/>
                  <a:gd name="T47" fmla="*/ 0 h 1572"/>
                  <a:gd name="T48" fmla="*/ 55 w 1338"/>
                  <a:gd name="T49" fmla="*/ 0 h 1572"/>
                  <a:gd name="T50" fmla="*/ 51 w 1338"/>
                  <a:gd name="T51" fmla="*/ 0 h 1572"/>
                  <a:gd name="T52" fmla="*/ 46 w 1338"/>
                  <a:gd name="T53" fmla="*/ 0 h 1572"/>
                  <a:gd name="T54" fmla="*/ 41 w 1338"/>
                  <a:gd name="T55" fmla="*/ 0 h 1572"/>
                  <a:gd name="T56" fmla="*/ 34 w 1338"/>
                  <a:gd name="T57" fmla="*/ 0 h 1572"/>
                  <a:gd name="T58" fmla="*/ 28 w 1338"/>
                  <a:gd name="T59" fmla="*/ 0 h 1572"/>
                  <a:gd name="T60" fmla="*/ 22 w 1338"/>
                  <a:gd name="T61" fmla="*/ 0 h 1572"/>
                  <a:gd name="T62" fmla="*/ 15 w 1338"/>
                  <a:gd name="T63" fmla="*/ 0 h 1572"/>
                  <a:gd name="T64" fmla="*/ 8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" name="Freeform 172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62 w 1176"/>
                  <a:gd name="T1" fmla="*/ 0 h 1383"/>
                  <a:gd name="T2" fmla="*/ 62 w 1176"/>
                  <a:gd name="T3" fmla="*/ 0 h 1383"/>
                  <a:gd name="T4" fmla="*/ 61 w 1176"/>
                  <a:gd name="T5" fmla="*/ 0 h 1383"/>
                  <a:gd name="T6" fmla="*/ 59 w 1176"/>
                  <a:gd name="T7" fmla="*/ 0 h 1383"/>
                  <a:gd name="T8" fmla="*/ 57 w 1176"/>
                  <a:gd name="T9" fmla="*/ 0 h 1383"/>
                  <a:gd name="T10" fmla="*/ 55 w 1176"/>
                  <a:gd name="T11" fmla="*/ 0 h 1383"/>
                  <a:gd name="T12" fmla="*/ 52 w 1176"/>
                  <a:gd name="T13" fmla="*/ 0 h 1383"/>
                  <a:gd name="T14" fmla="*/ 48 w 1176"/>
                  <a:gd name="T15" fmla="*/ 0 h 1383"/>
                  <a:gd name="T16" fmla="*/ 44 w 1176"/>
                  <a:gd name="T17" fmla="*/ 0 h 1383"/>
                  <a:gd name="T18" fmla="*/ 40 w 1176"/>
                  <a:gd name="T19" fmla="*/ 0 h 1383"/>
                  <a:gd name="T20" fmla="*/ 35 w 1176"/>
                  <a:gd name="T21" fmla="*/ 0 h 1383"/>
                  <a:gd name="T22" fmla="*/ 30 w 1176"/>
                  <a:gd name="T23" fmla="*/ 0 h 1383"/>
                  <a:gd name="T24" fmla="*/ 24 w 1176"/>
                  <a:gd name="T25" fmla="*/ 0 h 1383"/>
                  <a:gd name="T26" fmla="*/ 19 w 1176"/>
                  <a:gd name="T27" fmla="*/ 0 h 1383"/>
                  <a:gd name="T28" fmla="*/ 13 w 1176"/>
                  <a:gd name="T29" fmla="*/ 0 h 1383"/>
                  <a:gd name="T30" fmla="*/ 6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7 w 1176"/>
                  <a:gd name="T37" fmla="*/ 0 h 1383"/>
                  <a:gd name="T38" fmla="*/ 13 w 1176"/>
                  <a:gd name="T39" fmla="*/ 0 h 1383"/>
                  <a:gd name="T40" fmla="*/ 20 w 1176"/>
                  <a:gd name="T41" fmla="*/ 0 h 1383"/>
                  <a:gd name="T42" fmla="*/ 27 w 1176"/>
                  <a:gd name="T43" fmla="*/ 0 h 1383"/>
                  <a:gd name="T44" fmla="*/ 32 w 1176"/>
                  <a:gd name="T45" fmla="*/ 0 h 1383"/>
                  <a:gd name="T46" fmla="*/ 38 w 1176"/>
                  <a:gd name="T47" fmla="*/ 0 h 1383"/>
                  <a:gd name="T48" fmla="*/ 43 w 1176"/>
                  <a:gd name="T49" fmla="*/ 0 h 1383"/>
                  <a:gd name="T50" fmla="*/ 48 w 1176"/>
                  <a:gd name="T51" fmla="*/ 0 h 1383"/>
                  <a:gd name="T52" fmla="*/ 52 w 1176"/>
                  <a:gd name="T53" fmla="*/ 0 h 1383"/>
                  <a:gd name="T54" fmla="*/ 56 w 1176"/>
                  <a:gd name="T55" fmla="*/ 0 h 1383"/>
                  <a:gd name="T56" fmla="*/ 59 w 1176"/>
                  <a:gd name="T57" fmla="*/ 0 h 1383"/>
                  <a:gd name="T58" fmla="*/ 62 w 1176"/>
                  <a:gd name="T59" fmla="*/ 0 h 1383"/>
                  <a:gd name="T60" fmla="*/ 64 w 1176"/>
                  <a:gd name="T61" fmla="*/ 0 h 1383"/>
                  <a:gd name="T62" fmla="*/ 66 w 1176"/>
                  <a:gd name="T63" fmla="*/ 0 h 1383"/>
                  <a:gd name="T64" fmla="*/ 68 w 1176"/>
                  <a:gd name="T65" fmla="*/ 0 h 1383"/>
                  <a:gd name="T66" fmla="*/ 68 w 1176"/>
                  <a:gd name="T67" fmla="*/ 0 h 1383"/>
                  <a:gd name="T68" fmla="*/ 62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" name="Freeform 173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53 w 1011"/>
                  <a:gd name="T1" fmla="*/ 0 h 1223"/>
                  <a:gd name="T2" fmla="*/ 53 w 1011"/>
                  <a:gd name="T3" fmla="*/ 0 h 1223"/>
                  <a:gd name="T4" fmla="*/ 52 w 1011"/>
                  <a:gd name="T5" fmla="*/ 0 h 1223"/>
                  <a:gd name="T6" fmla="*/ 51 w 1011"/>
                  <a:gd name="T7" fmla="*/ 0 h 1223"/>
                  <a:gd name="T8" fmla="*/ 49 w 1011"/>
                  <a:gd name="T9" fmla="*/ 0 h 1223"/>
                  <a:gd name="T10" fmla="*/ 47 w 1011"/>
                  <a:gd name="T11" fmla="*/ 0 h 1223"/>
                  <a:gd name="T12" fmla="*/ 44 w 1011"/>
                  <a:gd name="T13" fmla="*/ 0 h 1223"/>
                  <a:gd name="T14" fmla="*/ 41 w 1011"/>
                  <a:gd name="T15" fmla="*/ 0 h 1223"/>
                  <a:gd name="T16" fmla="*/ 37 w 1011"/>
                  <a:gd name="T17" fmla="*/ 0 h 1223"/>
                  <a:gd name="T18" fmla="*/ 34 w 1011"/>
                  <a:gd name="T19" fmla="*/ 0 h 1223"/>
                  <a:gd name="T20" fmla="*/ 29 w 1011"/>
                  <a:gd name="T21" fmla="*/ 0 h 1223"/>
                  <a:gd name="T22" fmla="*/ 25 w 1011"/>
                  <a:gd name="T23" fmla="*/ 0 h 1223"/>
                  <a:gd name="T24" fmla="*/ 20 w 1011"/>
                  <a:gd name="T25" fmla="*/ 0 h 1223"/>
                  <a:gd name="T26" fmla="*/ 15 w 1011"/>
                  <a:gd name="T27" fmla="*/ 0 h 1223"/>
                  <a:gd name="T28" fmla="*/ 11 w 1011"/>
                  <a:gd name="T29" fmla="*/ 0 h 1223"/>
                  <a:gd name="T30" fmla="*/ 6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6 w 1011"/>
                  <a:gd name="T37" fmla="*/ 0 h 1223"/>
                  <a:gd name="T38" fmla="*/ 12 w 1011"/>
                  <a:gd name="T39" fmla="*/ 0 h 1223"/>
                  <a:gd name="T40" fmla="*/ 18 w 1011"/>
                  <a:gd name="T41" fmla="*/ 0 h 1223"/>
                  <a:gd name="T42" fmla="*/ 23 w 1011"/>
                  <a:gd name="T43" fmla="*/ 0 h 1223"/>
                  <a:gd name="T44" fmla="*/ 28 w 1011"/>
                  <a:gd name="T45" fmla="*/ 0 h 1223"/>
                  <a:gd name="T46" fmla="*/ 33 w 1011"/>
                  <a:gd name="T47" fmla="*/ 0 h 1223"/>
                  <a:gd name="T48" fmla="*/ 37 w 1011"/>
                  <a:gd name="T49" fmla="*/ 0 h 1223"/>
                  <a:gd name="T50" fmla="*/ 41 w 1011"/>
                  <a:gd name="T51" fmla="*/ 0 h 1223"/>
                  <a:gd name="T52" fmla="*/ 45 w 1011"/>
                  <a:gd name="T53" fmla="*/ 0 h 1223"/>
                  <a:gd name="T54" fmla="*/ 48 w 1011"/>
                  <a:gd name="T55" fmla="*/ 0 h 1223"/>
                  <a:gd name="T56" fmla="*/ 52 w 1011"/>
                  <a:gd name="T57" fmla="*/ 0 h 1223"/>
                  <a:gd name="T58" fmla="*/ 54 w 1011"/>
                  <a:gd name="T59" fmla="*/ 0 h 1223"/>
                  <a:gd name="T60" fmla="*/ 55 w 1011"/>
                  <a:gd name="T61" fmla="*/ 0 h 1223"/>
                  <a:gd name="T62" fmla="*/ 57 w 1011"/>
                  <a:gd name="T63" fmla="*/ 0 h 1223"/>
                  <a:gd name="T64" fmla="*/ 58 w 1011"/>
                  <a:gd name="T65" fmla="*/ 0 h 1223"/>
                  <a:gd name="T66" fmla="*/ 58 w 1011"/>
                  <a:gd name="T67" fmla="*/ 0 h 1223"/>
                  <a:gd name="T68" fmla="*/ 53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186" name="Picture 17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87" name="Picture 17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88" name="Picture 17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89" name="Picture 17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90" name="Freeform 178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8 w 1337"/>
                  <a:gd name="T3" fmla="*/ 0 h 1572"/>
                  <a:gd name="T4" fmla="*/ 15 w 1337"/>
                  <a:gd name="T5" fmla="*/ 0 h 1572"/>
                  <a:gd name="T6" fmla="*/ 23 w 1337"/>
                  <a:gd name="T7" fmla="*/ 0 h 1572"/>
                  <a:gd name="T8" fmla="*/ 30 w 1337"/>
                  <a:gd name="T9" fmla="*/ 0 h 1572"/>
                  <a:gd name="T10" fmla="*/ 37 w 1337"/>
                  <a:gd name="T11" fmla="*/ 0 h 1572"/>
                  <a:gd name="T12" fmla="*/ 43 w 1337"/>
                  <a:gd name="T13" fmla="*/ 0 h 1572"/>
                  <a:gd name="T14" fmla="*/ 50 w 1337"/>
                  <a:gd name="T15" fmla="*/ 0 h 1572"/>
                  <a:gd name="T16" fmla="*/ 55 w 1337"/>
                  <a:gd name="T17" fmla="*/ 0 h 1572"/>
                  <a:gd name="T18" fmla="*/ 60 w 1337"/>
                  <a:gd name="T19" fmla="*/ 0 h 1572"/>
                  <a:gd name="T20" fmla="*/ 65 w 1337"/>
                  <a:gd name="T21" fmla="*/ 0 h 1572"/>
                  <a:gd name="T22" fmla="*/ 68 w 1337"/>
                  <a:gd name="T23" fmla="*/ 0 h 1572"/>
                  <a:gd name="T24" fmla="*/ 71 w 1337"/>
                  <a:gd name="T25" fmla="*/ 0 h 1572"/>
                  <a:gd name="T26" fmla="*/ 74 w 1337"/>
                  <a:gd name="T27" fmla="*/ 0 h 1572"/>
                  <a:gd name="T28" fmla="*/ 76 w 1337"/>
                  <a:gd name="T29" fmla="*/ 0 h 1572"/>
                  <a:gd name="T30" fmla="*/ 78 w 1337"/>
                  <a:gd name="T31" fmla="*/ 0 h 1572"/>
                  <a:gd name="T32" fmla="*/ 78 w 1337"/>
                  <a:gd name="T33" fmla="*/ 0 h 1572"/>
                  <a:gd name="T34" fmla="*/ 73 w 1337"/>
                  <a:gd name="T35" fmla="*/ 0 h 1572"/>
                  <a:gd name="T36" fmla="*/ 72 w 1337"/>
                  <a:gd name="T37" fmla="*/ 0 h 1572"/>
                  <a:gd name="T38" fmla="*/ 71 w 1337"/>
                  <a:gd name="T39" fmla="*/ 0 h 1572"/>
                  <a:gd name="T40" fmla="*/ 69 w 1337"/>
                  <a:gd name="T41" fmla="*/ 0 h 1572"/>
                  <a:gd name="T42" fmla="*/ 67 w 1337"/>
                  <a:gd name="T43" fmla="*/ 0 h 1572"/>
                  <a:gd name="T44" fmla="*/ 64 w 1337"/>
                  <a:gd name="T45" fmla="*/ 0 h 1572"/>
                  <a:gd name="T46" fmla="*/ 60 w 1337"/>
                  <a:gd name="T47" fmla="*/ 0 h 1572"/>
                  <a:gd name="T48" fmla="*/ 56 w 1337"/>
                  <a:gd name="T49" fmla="*/ 0 h 1572"/>
                  <a:gd name="T50" fmla="*/ 51 w 1337"/>
                  <a:gd name="T51" fmla="*/ 0 h 1572"/>
                  <a:gd name="T52" fmla="*/ 46 w 1337"/>
                  <a:gd name="T53" fmla="*/ 0 h 1572"/>
                  <a:gd name="T54" fmla="*/ 41 w 1337"/>
                  <a:gd name="T55" fmla="*/ 0 h 1572"/>
                  <a:gd name="T56" fmla="*/ 35 w 1337"/>
                  <a:gd name="T57" fmla="*/ 0 h 1572"/>
                  <a:gd name="T58" fmla="*/ 28 w 1337"/>
                  <a:gd name="T59" fmla="*/ 0 h 1572"/>
                  <a:gd name="T60" fmla="*/ 22 w 1337"/>
                  <a:gd name="T61" fmla="*/ 0 h 1572"/>
                  <a:gd name="T62" fmla="*/ 15 w 1337"/>
                  <a:gd name="T63" fmla="*/ 0 h 1572"/>
                  <a:gd name="T64" fmla="*/ 8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" name="Freeform 179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63 w 1176"/>
                  <a:gd name="T1" fmla="*/ 0 h 1382"/>
                  <a:gd name="T2" fmla="*/ 63 w 1176"/>
                  <a:gd name="T3" fmla="*/ 0 h 1382"/>
                  <a:gd name="T4" fmla="*/ 62 w 1176"/>
                  <a:gd name="T5" fmla="*/ 0 h 1382"/>
                  <a:gd name="T6" fmla="*/ 60 w 1176"/>
                  <a:gd name="T7" fmla="*/ 0 h 1382"/>
                  <a:gd name="T8" fmla="*/ 58 w 1176"/>
                  <a:gd name="T9" fmla="*/ 0 h 1382"/>
                  <a:gd name="T10" fmla="*/ 55 w 1176"/>
                  <a:gd name="T11" fmla="*/ 0 h 1382"/>
                  <a:gd name="T12" fmla="*/ 53 w 1176"/>
                  <a:gd name="T13" fmla="*/ 0 h 1382"/>
                  <a:gd name="T14" fmla="*/ 48 w 1176"/>
                  <a:gd name="T15" fmla="*/ 0 h 1382"/>
                  <a:gd name="T16" fmla="*/ 44 w 1176"/>
                  <a:gd name="T17" fmla="*/ 0 h 1382"/>
                  <a:gd name="T18" fmla="*/ 40 w 1176"/>
                  <a:gd name="T19" fmla="*/ 0 h 1382"/>
                  <a:gd name="T20" fmla="*/ 35 w 1176"/>
                  <a:gd name="T21" fmla="*/ 0 h 1382"/>
                  <a:gd name="T22" fmla="*/ 30 w 1176"/>
                  <a:gd name="T23" fmla="*/ 0 h 1382"/>
                  <a:gd name="T24" fmla="*/ 25 w 1176"/>
                  <a:gd name="T25" fmla="*/ 0 h 1382"/>
                  <a:gd name="T26" fmla="*/ 19 w 1176"/>
                  <a:gd name="T27" fmla="*/ 0 h 1382"/>
                  <a:gd name="T28" fmla="*/ 13 w 1176"/>
                  <a:gd name="T29" fmla="*/ 0 h 1382"/>
                  <a:gd name="T30" fmla="*/ 6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7 w 1176"/>
                  <a:gd name="T37" fmla="*/ 0 h 1382"/>
                  <a:gd name="T38" fmla="*/ 14 w 1176"/>
                  <a:gd name="T39" fmla="*/ 0 h 1382"/>
                  <a:gd name="T40" fmla="*/ 20 w 1176"/>
                  <a:gd name="T41" fmla="*/ 0 h 1382"/>
                  <a:gd name="T42" fmla="*/ 27 w 1176"/>
                  <a:gd name="T43" fmla="*/ 0 h 1382"/>
                  <a:gd name="T44" fmla="*/ 33 w 1176"/>
                  <a:gd name="T45" fmla="*/ 0 h 1382"/>
                  <a:gd name="T46" fmla="*/ 39 w 1176"/>
                  <a:gd name="T47" fmla="*/ 0 h 1382"/>
                  <a:gd name="T48" fmla="*/ 43 w 1176"/>
                  <a:gd name="T49" fmla="*/ 0 h 1382"/>
                  <a:gd name="T50" fmla="*/ 48 w 1176"/>
                  <a:gd name="T51" fmla="*/ 0 h 1382"/>
                  <a:gd name="T52" fmla="*/ 53 w 1176"/>
                  <a:gd name="T53" fmla="*/ 0 h 1382"/>
                  <a:gd name="T54" fmla="*/ 57 w 1176"/>
                  <a:gd name="T55" fmla="*/ 0 h 1382"/>
                  <a:gd name="T56" fmla="*/ 60 w 1176"/>
                  <a:gd name="T57" fmla="*/ 0 h 1382"/>
                  <a:gd name="T58" fmla="*/ 63 w 1176"/>
                  <a:gd name="T59" fmla="*/ 0 h 1382"/>
                  <a:gd name="T60" fmla="*/ 64 w 1176"/>
                  <a:gd name="T61" fmla="*/ 0 h 1382"/>
                  <a:gd name="T62" fmla="*/ 67 w 1176"/>
                  <a:gd name="T63" fmla="*/ 0 h 1382"/>
                  <a:gd name="T64" fmla="*/ 68 w 1176"/>
                  <a:gd name="T65" fmla="*/ 0 h 1382"/>
                  <a:gd name="T66" fmla="*/ 68 w 1176"/>
                  <a:gd name="T67" fmla="*/ 0 h 1382"/>
                  <a:gd name="T68" fmla="*/ 63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" name="Freeform 180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53 w 1014"/>
                  <a:gd name="T1" fmla="*/ 0 h 1193"/>
                  <a:gd name="T2" fmla="*/ 53 w 1014"/>
                  <a:gd name="T3" fmla="*/ 0 h 1193"/>
                  <a:gd name="T4" fmla="*/ 52 w 1014"/>
                  <a:gd name="T5" fmla="*/ 0 h 1193"/>
                  <a:gd name="T6" fmla="*/ 51 w 1014"/>
                  <a:gd name="T7" fmla="*/ 0 h 1193"/>
                  <a:gd name="T8" fmla="*/ 49 w 1014"/>
                  <a:gd name="T9" fmla="*/ 0 h 1193"/>
                  <a:gd name="T10" fmla="*/ 47 w 1014"/>
                  <a:gd name="T11" fmla="*/ 0 h 1193"/>
                  <a:gd name="T12" fmla="*/ 44 w 1014"/>
                  <a:gd name="T13" fmla="*/ 0 h 1193"/>
                  <a:gd name="T14" fmla="*/ 41 w 1014"/>
                  <a:gd name="T15" fmla="*/ 0 h 1193"/>
                  <a:gd name="T16" fmla="*/ 37 w 1014"/>
                  <a:gd name="T17" fmla="*/ 0 h 1193"/>
                  <a:gd name="T18" fmla="*/ 34 w 1014"/>
                  <a:gd name="T19" fmla="*/ 0 h 1193"/>
                  <a:gd name="T20" fmla="*/ 30 w 1014"/>
                  <a:gd name="T21" fmla="*/ 0 h 1193"/>
                  <a:gd name="T22" fmla="*/ 25 w 1014"/>
                  <a:gd name="T23" fmla="*/ 0 h 1193"/>
                  <a:gd name="T24" fmla="*/ 20 w 1014"/>
                  <a:gd name="T25" fmla="*/ 0 h 1193"/>
                  <a:gd name="T26" fmla="*/ 16 w 1014"/>
                  <a:gd name="T27" fmla="*/ 0 h 1193"/>
                  <a:gd name="T28" fmla="*/ 11 w 1014"/>
                  <a:gd name="T29" fmla="*/ 0 h 1193"/>
                  <a:gd name="T30" fmla="*/ 6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6 w 1014"/>
                  <a:gd name="T37" fmla="*/ 0 h 1193"/>
                  <a:gd name="T38" fmla="*/ 12 w 1014"/>
                  <a:gd name="T39" fmla="*/ 0 h 1193"/>
                  <a:gd name="T40" fmla="*/ 18 w 1014"/>
                  <a:gd name="T41" fmla="*/ 0 h 1193"/>
                  <a:gd name="T42" fmla="*/ 23 w 1014"/>
                  <a:gd name="T43" fmla="*/ 0 h 1193"/>
                  <a:gd name="T44" fmla="*/ 28 w 1014"/>
                  <a:gd name="T45" fmla="*/ 0 h 1193"/>
                  <a:gd name="T46" fmla="*/ 33 w 1014"/>
                  <a:gd name="T47" fmla="*/ 0 h 1193"/>
                  <a:gd name="T48" fmla="*/ 37 w 1014"/>
                  <a:gd name="T49" fmla="*/ 0 h 1193"/>
                  <a:gd name="T50" fmla="*/ 41 w 1014"/>
                  <a:gd name="T51" fmla="*/ 0 h 1193"/>
                  <a:gd name="T52" fmla="*/ 45 w 1014"/>
                  <a:gd name="T53" fmla="*/ 0 h 1193"/>
                  <a:gd name="T54" fmla="*/ 48 w 1014"/>
                  <a:gd name="T55" fmla="*/ 0 h 1193"/>
                  <a:gd name="T56" fmla="*/ 52 w 1014"/>
                  <a:gd name="T57" fmla="*/ 0 h 1193"/>
                  <a:gd name="T58" fmla="*/ 54 w 1014"/>
                  <a:gd name="T59" fmla="*/ 0 h 1193"/>
                  <a:gd name="T60" fmla="*/ 56 w 1014"/>
                  <a:gd name="T61" fmla="*/ 0 h 1193"/>
                  <a:gd name="T62" fmla="*/ 57 w 1014"/>
                  <a:gd name="T63" fmla="*/ 0 h 1193"/>
                  <a:gd name="T64" fmla="*/ 58 w 1014"/>
                  <a:gd name="T65" fmla="*/ 0 h 1193"/>
                  <a:gd name="T66" fmla="*/ 59 w 1014"/>
                  <a:gd name="T67" fmla="*/ 0 h 1193"/>
                  <a:gd name="T68" fmla="*/ 53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193" name="Picture 18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94" name="Picture 18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70" name="Group 183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3171" name="Picture 18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2" name="Picture 18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3" name="Picture 18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4" name="Picture 18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5" name="Picture 18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6" name="Picture 18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087" name="Group 55"/>
          <p:cNvGrpSpPr>
            <a:grpSpLocks/>
          </p:cNvGrpSpPr>
          <p:nvPr/>
        </p:nvGrpSpPr>
        <p:grpSpPr bwMode="auto">
          <a:xfrm rot="5400000">
            <a:off x="347662" y="-177799"/>
            <a:ext cx="1152525" cy="1511300"/>
            <a:chOff x="17" y="2256"/>
            <a:chExt cx="1829" cy="2064"/>
          </a:xfrm>
        </p:grpSpPr>
        <p:grpSp>
          <p:nvGrpSpPr>
            <p:cNvPr id="3143" name="Group 56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3151" name="Freeform 57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2 w 1336"/>
                  <a:gd name="T15" fmla="*/ 0 h 1572"/>
                  <a:gd name="T16" fmla="*/ 2 w 1336"/>
                  <a:gd name="T17" fmla="*/ 0 h 1572"/>
                  <a:gd name="T18" fmla="*/ 2 w 1336"/>
                  <a:gd name="T19" fmla="*/ 0 h 1572"/>
                  <a:gd name="T20" fmla="*/ 3 w 1336"/>
                  <a:gd name="T21" fmla="*/ 0 h 1572"/>
                  <a:gd name="T22" fmla="*/ 3 w 1336"/>
                  <a:gd name="T23" fmla="*/ 0 h 1572"/>
                  <a:gd name="T24" fmla="*/ 4 w 1336"/>
                  <a:gd name="T25" fmla="*/ 0 h 1572"/>
                  <a:gd name="T26" fmla="*/ 4 w 1336"/>
                  <a:gd name="T27" fmla="*/ 0 h 1572"/>
                  <a:gd name="T28" fmla="*/ 5 w 1336"/>
                  <a:gd name="T29" fmla="*/ 0 h 1572"/>
                  <a:gd name="T30" fmla="*/ 5 w 1336"/>
                  <a:gd name="T31" fmla="*/ 0 h 1572"/>
                  <a:gd name="T32" fmla="*/ 6 w 1336"/>
                  <a:gd name="T33" fmla="*/ 0 h 1572"/>
                  <a:gd name="T34" fmla="*/ 6 w 1336"/>
                  <a:gd name="T35" fmla="*/ 0 h 1572"/>
                  <a:gd name="T36" fmla="*/ 5 w 1336"/>
                  <a:gd name="T37" fmla="*/ 0 h 1572"/>
                  <a:gd name="T38" fmla="*/ 5 w 1336"/>
                  <a:gd name="T39" fmla="*/ 0 h 1572"/>
                  <a:gd name="T40" fmla="*/ 4 w 1336"/>
                  <a:gd name="T41" fmla="*/ 0 h 1572"/>
                  <a:gd name="T42" fmla="*/ 4 w 1336"/>
                  <a:gd name="T43" fmla="*/ 0 h 1572"/>
                  <a:gd name="T44" fmla="*/ 3 w 1336"/>
                  <a:gd name="T45" fmla="*/ 0 h 1572"/>
                  <a:gd name="T46" fmla="*/ 3 w 1336"/>
                  <a:gd name="T47" fmla="*/ 0 h 1572"/>
                  <a:gd name="T48" fmla="*/ 3 w 1336"/>
                  <a:gd name="T49" fmla="*/ 0 h 1572"/>
                  <a:gd name="T50" fmla="*/ 2 w 1336"/>
                  <a:gd name="T51" fmla="*/ 0 h 1572"/>
                  <a:gd name="T52" fmla="*/ 2 w 1336"/>
                  <a:gd name="T53" fmla="*/ 0 h 1572"/>
                  <a:gd name="T54" fmla="*/ 2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2" name="Freeform 58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5 w 1174"/>
                  <a:gd name="T1" fmla="*/ 0 h 1383"/>
                  <a:gd name="T2" fmla="*/ 5 w 1174"/>
                  <a:gd name="T3" fmla="*/ 0 h 1383"/>
                  <a:gd name="T4" fmla="*/ 4 w 1174"/>
                  <a:gd name="T5" fmla="*/ 0 h 1383"/>
                  <a:gd name="T6" fmla="*/ 4 w 1174"/>
                  <a:gd name="T7" fmla="*/ 0 h 1383"/>
                  <a:gd name="T8" fmla="*/ 3 w 1174"/>
                  <a:gd name="T9" fmla="*/ 0 h 1383"/>
                  <a:gd name="T10" fmla="*/ 3 w 1174"/>
                  <a:gd name="T11" fmla="*/ 0 h 1383"/>
                  <a:gd name="T12" fmla="*/ 3 w 1174"/>
                  <a:gd name="T13" fmla="*/ 0 h 1383"/>
                  <a:gd name="T14" fmla="*/ 2 w 1174"/>
                  <a:gd name="T15" fmla="*/ 0 h 1383"/>
                  <a:gd name="T16" fmla="*/ 2 w 1174"/>
                  <a:gd name="T17" fmla="*/ 0 h 1383"/>
                  <a:gd name="T18" fmla="*/ 2 w 1174"/>
                  <a:gd name="T19" fmla="*/ 0 h 1383"/>
                  <a:gd name="T20" fmla="*/ 2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2 w 1174"/>
                  <a:gd name="T49" fmla="*/ 0 h 1383"/>
                  <a:gd name="T50" fmla="*/ 2 w 1174"/>
                  <a:gd name="T51" fmla="*/ 0 h 1383"/>
                  <a:gd name="T52" fmla="*/ 2 w 1174"/>
                  <a:gd name="T53" fmla="*/ 0 h 1383"/>
                  <a:gd name="T54" fmla="*/ 3 w 1174"/>
                  <a:gd name="T55" fmla="*/ 0 h 1383"/>
                  <a:gd name="T56" fmla="*/ 3 w 1174"/>
                  <a:gd name="T57" fmla="*/ 0 h 1383"/>
                  <a:gd name="T58" fmla="*/ 3 w 1174"/>
                  <a:gd name="T59" fmla="*/ 0 h 1383"/>
                  <a:gd name="T60" fmla="*/ 4 w 1174"/>
                  <a:gd name="T61" fmla="*/ 0 h 1383"/>
                  <a:gd name="T62" fmla="*/ 4 w 1174"/>
                  <a:gd name="T63" fmla="*/ 0 h 1383"/>
                  <a:gd name="T64" fmla="*/ 5 w 1174"/>
                  <a:gd name="T65" fmla="*/ 0 h 1383"/>
                  <a:gd name="T66" fmla="*/ 5 w 1174"/>
                  <a:gd name="T67" fmla="*/ 0 h 1383"/>
                  <a:gd name="T68" fmla="*/ 5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3" name="Freeform 59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4 w 1012"/>
                  <a:gd name="T1" fmla="*/ 0 h 1193"/>
                  <a:gd name="T2" fmla="*/ 4 w 1012"/>
                  <a:gd name="T3" fmla="*/ 0 h 1193"/>
                  <a:gd name="T4" fmla="*/ 4 w 1012"/>
                  <a:gd name="T5" fmla="*/ 0 h 1193"/>
                  <a:gd name="T6" fmla="*/ 3 w 1012"/>
                  <a:gd name="T7" fmla="*/ 0 h 1193"/>
                  <a:gd name="T8" fmla="*/ 3 w 1012"/>
                  <a:gd name="T9" fmla="*/ 0 h 1193"/>
                  <a:gd name="T10" fmla="*/ 3 w 1012"/>
                  <a:gd name="T11" fmla="*/ 0 h 1193"/>
                  <a:gd name="T12" fmla="*/ 2 w 1012"/>
                  <a:gd name="T13" fmla="*/ 0 h 1193"/>
                  <a:gd name="T14" fmla="*/ 2 w 1012"/>
                  <a:gd name="T15" fmla="*/ 0 h 1193"/>
                  <a:gd name="T16" fmla="*/ 2 w 1012"/>
                  <a:gd name="T17" fmla="*/ 0 h 1193"/>
                  <a:gd name="T18" fmla="*/ 2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2 w 1012"/>
                  <a:gd name="T51" fmla="*/ 0 h 1193"/>
                  <a:gd name="T52" fmla="*/ 2 w 1012"/>
                  <a:gd name="T53" fmla="*/ 0 h 1193"/>
                  <a:gd name="T54" fmla="*/ 2 w 1012"/>
                  <a:gd name="T55" fmla="*/ 0 h 1193"/>
                  <a:gd name="T56" fmla="*/ 3 w 1012"/>
                  <a:gd name="T57" fmla="*/ 0 h 1193"/>
                  <a:gd name="T58" fmla="*/ 3 w 1012"/>
                  <a:gd name="T59" fmla="*/ 0 h 1193"/>
                  <a:gd name="T60" fmla="*/ 3 w 1012"/>
                  <a:gd name="T61" fmla="*/ 0 h 1193"/>
                  <a:gd name="T62" fmla="*/ 4 w 1012"/>
                  <a:gd name="T63" fmla="*/ 0 h 1193"/>
                  <a:gd name="T64" fmla="*/ 4 w 1012"/>
                  <a:gd name="T65" fmla="*/ 0 h 1193"/>
                  <a:gd name="T66" fmla="*/ 4 w 1012"/>
                  <a:gd name="T67" fmla="*/ 0 h 1193"/>
                  <a:gd name="T68" fmla="*/ 4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4" name="Freeform 60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5 w 1271"/>
                  <a:gd name="T1" fmla="*/ 0 h 1495"/>
                  <a:gd name="T2" fmla="*/ 5 w 1271"/>
                  <a:gd name="T3" fmla="*/ 0 h 1495"/>
                  <a:gd name="T4" fmla="*/ 5 w 1271"/>
                  <a:gd name="T5" fmla="*/ 0 h 1495"/>
                  <a:gd name="T6" fmla="*/ 4 w 1271"/>
                  <a:gd name="T7" fmla="*/ 0 h 1495"/>
                  <a:gd name="T8" fmla="*/ 4 w 1271"/>
                  <a:gd name="T9" fmla="*/ 0 h 1495"/>
                  <a:gd name="T10" fmla="*/ 4 w 1271"/>
                  <a:gd name="T11" fmla="*/ 0 h 1495"/>
                  <a:gd name="T12" fmla="*/ 3 w 1271"/>
                  <a:gd name="T13" fmla="*/ 0 h 1495"/>
                  <a:gd name="T14" fmla="*/ 3 w 1271"/>
                  <a:gd name="T15" fmla="*/ 0 h 1495"/>
                  <a:gd name="T16" fmla="*/ 3 w 1271"/>
                  <a:gd name="T17" fmla="*/ 0 h 1495"/>
                  <a:gd name="T18" fmla="*/ 2 w 1271"/>
                  <a:gd name="T19" fmla="*/ 0 h 1495"/>
                  <a:gd name="T20" fmla="*/ 2 w 1271"/>
                  <a:gd name="T21" fmla="*/ 0 h 1495"/>
                  <a:gd name="T22" fmla="*/ 2 w 1271"/>
                  <a:gd name="T23" fmla="*/ 0 h 1495"/>
                  <a:gd name="T24" fmla="*/ 2 w 1271"/>
                  <a:gd name="T25" fmla="*/ 0 h 1495"/>
                  <a:gd name="T26" fmla="*/ 2 w 1271"/>
                  <a:gd name="T27" fmla="*/ 0 h 1495"/>
                  <a:gd name="T28" fmla="*/ 2 w 1271"/>
                  <a:gd name="T29" fmla="*/ 0 h 1495"/>
                  <a:gd name="T30" fmla="*/ 2 w 1271"/>
                  <a:gd name="T31" fmla="*/ 0 h 1495"/>
                  <a:gd name="T32" fmla="*/ 2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2 w 1271"/>
                  <a:gd name="T49" fmla="*/ 0 h 1495"/>
                  <a:gd name="T50" fmla="*/ 2 w 1271"/>
                  <a:gd name="T51" fmla="*/ 0 h 1495"/>
                  <a:gd name="T52" fmla="*/ 2 w 1271"/>
                  <a:gd name="T53" fmla="*/ 0 h 1495"/>
                  <a:gd name="T54" fmla="*/ 3 w 1271"/>
                  <a:gd name="T55" fmla="*/ 0 h 1495"/>
                  <a:gd name="T56" fmla="*/ 3 w 1271"/>
                  <a:gd name="T57" fmla="*/ 0 h 1495"/>
                  <a:gd name="T58" fmla="*/ 4 w 1271"/>
                  <a:gd name="T59" fmla="*/ 0 h 1495"/>
                  <a:gd name="T60" fmla="*/ 4 w 1271"/>
                  <a:gd name="T61" fmla="*/ 0 h 1495"/>
                  <a:gd name="T62" fmla="*/ 4 w 1271"/>
                  <a:gd name="T63" fmla="*/ 0 h 1495"/>
                  <a:gd name="T64" fmla="*/ 5 w 1271"/>
                  <a:gd name="T65" fmla="*/ 0 h 1495"/>
                  <a:gd name="T66" fmla="*/ 5 w 1271"/>
                  <a:gd name="T67" fmla="*/ 0 h 1495"/>
                  <a:gd name="T68" fmla="*/ 5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5" name="Freeform 61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2 w 1337"/>
                  <a:gd name="T15" fmla="*/ 0 h 1572"/>
                  <a:gd name="T16" fmla="*/ 2 w 1337"/>
                  <a:gd name="T17" fmla="*/ 0 h 1572"/>
                  <a:gd name="T18" fmla="*/ 2 w 1337"/>
                  <a:gd name="T19" fmla="*/ 0 h 1572"/>
                  <a:gd name="T20" fmla="*/ 3 w 1337"/>
                  <a:gd name="T21" fmla="*/ 0 h 1572"/>
                  <a:gd name="T22" fmla="*/ 3 w 1337"/>
                  <a:gd name="T23" fmla="*/ 0 h 1572"/>
                  <a:gd name="T24" fmla="*/ 4 w 1337"/>
                  <a:gd name="T25" fmla="*/ 0 h 1572"/>
                  <a:gd name="T26" fmla="*/ 4 w 1337"/>
                  <a:gd name="T27" fmla="*/ 0 h 1572"/>
                  <a:gd name="T28" fmla="*/ 5 w 1337"/>
                  <a:gd name="T29" fmla="*/ 0 h 1572"/>
                  <a:gd name="T30" fmla="*/ 5 w 1337"/>
                  <a:gd name="T31" fmla="*/ 0 h 1572"/>
                  <a:gd name="T32" fmla="*/ 6 w 1337"/>
                  <a:gd name="T33" fmla="*/ 0 h 1572"/>
                  <a:gd name="T34" fmla="*/ 6 w 1337"/>
                  <a:gd name="T35" fmla="*/ 0 h 1572"/>
                  <a:gd name="T36" fmla="*/ 5 w 1337"/>
                  <a:gd name="T37" fmla="*/ 0 h 1572"/>
                  <a:gd name="T38" fmla="*/ 5 w 1337"/>
                  <a:gd name="T39" fmla="*/ 0 h 1572"/>
                  <a:gd name="T40" fmla="*/ 4 w 1337"/>
                  <a:gd name="T41" fmla="*/ 0 h 1572"/>
                  <a:gd name="T42" fmla="*/ 4 w 1337"/>
                  <a:gd name="T43" fmla="*/ 0 h 1572"/>
                  <a:gd name="T44" fmla="*/ 3 w 1337"/>
                  <a:gd name="T45" fmla="*/ 0 h 1572"/>
                  <a:gd name="T46" fmla="*/ 3 w 1337"/>
                  <a:gd name="T47" fmla="*/ 0 h 1572"/>
                  <a:gd name="T48" fmla="*/ 3 w 1337"/>
                  <a:gd name="T49" fmla="*/ 0 h 1572"/>
                  <a:gd name="T50" fmla="*/ 2 w 1337"/>
                  <a:gd name="T51" fmla="*/ 0 h 1572"/>
                  <a:gd name="T52" fmla="*/ 2 w 1337"/>
                  <a:gd name="T53" fmla="*/ 0 h 1572"/>
                  <a:gd name="T54" fmla="*/ 2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6" name="Freeform 62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56 w 1272"/>
                  <a:gd name="T1" fmla="*/ 0 h 1495"/>
                  <a:gd name="T2" fmla="*/ 56 w 1272"/>
                  <a:gd name="T3" fmla="*/ 0 h 1495"/>
                  <a:gd name="T4" fmla="*/ 55 w 1272"/>
                  <a:gd name="T5" fmla="*/ 0 h 1495"/>
                  <a:gd name="T6" fmla="*/ 54 w 1272"/>
                  <a:gd name="T7" fmla="*/ 0 h 1495"/>
                  <a:gd name="T8" fmla="*/ 52 w 1272"/>
                  <a:gd name="T9" fmla="*/ 0 h 1495"/>
                  <a:gd name="T10" fmla="*/ 50 w 1272"/>
                  <a:gd name="T11" fmla="*/ 0 h 1495"/>
                  <a:gd name="T12" fmla="*/ 47 w 1272"/>
                  <a:gd name="T13" fmla="*/ 0 h 1495"/>
                  <a:gd name="T14" fmla="*/ 43 w 1272"/>
                  <a:gd name="T15" fmla="*/ 0 h 1495"/>
                  <a:gd name="T16" fmla="*/ 40 w 1272"/>
                  <a:gd name="T17" fmla="*/ 0 h 1495"/>
                  <a:gd name="T18" fmla="*/ 36 w 1272"/>
                  <a:gd name="T19" fmla="*/ 0 h 1495"/>
                  <a:gd name="T20" fmla="*/ 31 w 1272"/>
                  <a:gd name="T21" fmla="*/ 0 h 1495"/>
                  <a:gd name="T22" fmla="*/ 27 w 1272"/>
                  <a:gd name="T23" fmla="*/ 0 h 1495"/>
                  <a:gd name="T24" fmla="*/ 22 w 1272"/>
                  <a:gd name="T25" fmla="*/ 0 h 1495"/>
                  <a:gd name="T26" fmla="*/ 17 w 1272"/>
                  <a:gd name="T27" fmla="*/ 0 h 1495"/>
                  <a:gd name="T28" fmla="*/ 12 w 1272"/>
                  <a:gd name="T29" fmla="*/ 0 h 1495"/>
                  <a:gd name="T30" fmla="*/ 6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7 w 1272"/>
                  <a:gd name="T37" fmla="*/ 0 h 1495"/>
                  <a:gd name="T38" fmla="*/ 15 w 1272"/>
                  <a:gd name="T39" fmla="*/ 0 h 1495"/>
                  <a:gd name="T40" fmla="*/ 22 w 1272"/>
                  <a:gd name="T41" fmla="*/ 0 h 1495"/>
                  <a:gd name="T42" fmla="*/ 28 w 1272"/>
                  <a:gd name="T43" fmla="*/ 0 h 1495"/>
                  <a:gd name="T44" fmla="*/ 35 w 1272"/>
                  <a:gd name="T45" fmla="*/ 0 h 1495"/>
                  <a:gd name="T46" fmla="*/ 41 w 1272"/>
                  <a:gd name="T47" fmla="*/ 0 h 1495"/>
                  <a:gd name="T48" fmla="*/ 46 w 1272"/>
                  <a:gd name="T49" fmla="*/ 0 h 1495"/>
                  <a:gd name="T50" fmla="*/ 51 w 1272"/>
                  <a:gd name="T51" fmla="*/ 0 h 1495"/>
                  <a:gd name="T52" fmla="*/ 56 w 1272"/>
                  <a:gd name="T53" fmla="*/ 0 h 1495"/>
                  <a:gd name="T54" fmla="*/ 60 w 1272"/>
                  <a:gd name="T55" fmla="*/ 0 h 1495"/>
                  <a:gd name="T56" fmla="*/ 64 w 1272"/>
                  <a:gd name="T57" fmla="*/ 0 h 1495"/>
                  <a:gd name="T58" fmla="*/ 67 w 1272"/>
                  <a:gd name="T59" fmla="*/ 0 h 1495"/>
                  <a:gd name="T60" fmla="*/ 69 w 1272"/>
                  <a:gd name="T61" fmla="*/ 0 h 1495"/>
                  <a:gd name="T62" fmla="*/ 71 w 1272"/>
                  <a:gd name="T63" fmla="*/ 0 h 1495"/>
                  <a:gd name="T64" fmla="*/ 72 w 1272"/>
                  <a:gd name="T65" fmla="*/ 0 h 1495"/>
                  <a:gd name="T66" fmla="*/ 72 w 1272"/>
                  <a:gd name="T67" fmla="*/ 0 h 1495"/>
                  <a:gd name="T68" fmla="*/ 56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7" name="Freeform 63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8 w 1338"/>
                  <a:gd name="T3" fmla="*/ 0 h 1572"/>
                  <a:gd name="T4" fmla="*/ 15 w 1338"/>
                  <a:gd name="T5" fmla="*/ 0 h 1572"/>
                  <a:gd name="T6" fmla="*/ 23 w 1338"/>
                  <a:gd name="T7" fmla="*/ 0 h 1572"/>
                  <a:gd name="T8" fmla="*/ 30 w 1338"/>
                  <a:gd name="T9" fmla="*/ 0 h 1572"/>
                  <a:gd name="T10" fmla="*/ 37 w 1338"/>
                  <a:gd name="T11" fmla="*/ 0 h 1572"/>
                  <a:gd name="T12" fmla="*/ 43 w 1338"/>
                  <a:gd name="T13" fmla="*/ 0 h 1572"/>
                  <a:gd name="T14" fmla="*/ 49 w 1338"/>
                  <a:gd name="T15" fmla="*/ 0 h 1572"/>
                  <a:gd name="T16" fmla="*/ 55 w 1338"/>
                  <a:gd name="T17" fmla="*/ 0 h 1572"/>
                  <a:gd name="T18" fmla="*/ 60 w 1338"/>
                  <a:gd name="T19" fmla="*/ 0 h 1572"/>
                  <a:gd name="T20" fmla="*/ 64 w 1338"/>
                  <a:gd name="T21" fmla="*/ 0 h 1572"/>
                  <a:gd name="T22" fmla="*/ 68 w 1338"/>
                  <a:gd name="T23" fmla="*/ 0 h 1572"/>
                  <a:gd name="T24" fmla="*/ 71 w 1338"/>
                  <a:gd name="T25" fmla="*/ 0 h 1572"/>
                  <a:gd name="T26" fmla="*/ 74 w 1338"/>
                  <a:gd name="T27" fmla="*/ 0 h 1572"/>
                  <a:gd name="T28" fmla="*/ 76 w 1338"/>
                  <a:gd name="T29" fmla="*/ 0 h 1572"/>
                  <a:gd name="T30" fmla="*/ 77 w 1338"/>
                  <a:gd name="T31" fmla="*/ 0 h 1572"/>
                  <a:gd name="T32" fmla="*/ 78 w 1338"/>
                  <a:gd name="T33" fmla="*/ 0 h 1572"/>
                  <a:gd name="T34" fmla="*/ 72 w 1338"/>
                  <a:gd name="T35" fmla="*/ 0 h 1572"/>
                  <a:gd name="T36" fmla="*/ 71 w 1338"/>
                  <a:gd name="T37" fmla="*/ 0 h 1572"/>
                  <a:gd name="T38" fmla="*/ 71 w 1338"/>
                  <a:gd name="T39" fmla="*/ 0 h 1572"/>
                  <a:gd name="T40" fmla="*/ 69 w 1338"/>
                  <a:gd name="T41" fmla="*/ 0 h 1572"/>
                  <a:gd name="T42" fmla="*/ 67 w 1338"/>
                  <a:gd name="T43" fmla="*/ 0 h 1572"/>
                  <a:gd name="T44" fmla="*/ 63 w 1338"/>
                  <a:gd name="T45" fmla="*/ 0 h 1572"/>
                  <a:gd name="T46" fmla="*/ 60 w 1338"/>
                  <a:gd name="T47" fmla="*/ 0 h 1572"/>
                  <a:gd name="T48" fmla="*/ 55 w 1338"/>
                  <a:gd name="T49" fmla="*/ 0 h 1572"/>
                  <a:gd name="T50" fmla="*/ 51 w 1338"/>
                  <a:gd name="T51" fmla="*/ 0 h 1572"/>
                  <a:gd name="T52" fmla="*/ 46 w 1338"/>
                  <a:gd name="T53" fmla="*/ 0 h 1572"/>
                  <a:gd name="T54" fmla="*/ 41 w 1338"/>
                  <a:gd name="T55" fmla="*/ 0 h 1572"/>
                  <a:gd name="T56" fmla="*/ 34 w 1338"/>
                  <a:gd name="T57" fmla="*/ 0 h 1572"/>
                  <a:gd name="T58" fmla="*/ 28 w 1338"/>
                  <a:gd name="T59" fmla="*/ 0 h 1572"/>
                  <a:gd name="T60" fmla="*/ 22 w 1338"/>
                  <a:gd name="T61" fmla="*/ 0 h 1572"/>
                  <a:gd name="T62" fmla="*/ 15 w 1338"/>
                  <a:gd name="T63" fmla="*/ 0 h 1572"/>
                  <a:gd name="T64" fmla="*/ 8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8" name="Freeform 64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62 w 1176"/>
                  <a:gd name="T1" fmla="*/ 0 h 1383"/>
                  <a:gd name="T2" fmla="*/ 62 w 1176"/>
                  <a:gd name="T3" fmla="*/ 0 h 1383"/>
                  <a:gd name="T4" fmla="*/ 61 w 1176"/>
                  <a:gd name="T5" fmla="*/ 0 h 1383"/>
                  <a:gd name="T6" fmla="*/ 59 w 1176"/>
                  <a:gd name="T7" fmla="*/ 0 h 1383"/>
                  <a:gd name="T8" fmla="*/ 57 w 1176"/>
                  <a:gd name="T9" fmla="*/ 0 h 1383"/>
                  <a:gd name="T10" fmla="*/ 55 w 1176"/>
                  <a:gd name="T11" fmla="*/ 0 h 1383"/>
                  <a:gd name="T12" fmla="*/ 52 w 1176"/>
                  <a:gd name="T13" fmla="*/ 0 h 1383"/>
                  <a:gd name="T14" fmla="*/ 48 w 1176"/>
                  <a:gd name="T15" fmla="*/ 0 h 1383"/>
                  <a:gd name="T16" fmla="*/ 44 w 1176"/>
                  <a:gd name="T17" fmla="*/ 0 h 1383"/>
                  <a:gd name="T18" fmla="*/ 40 w 1176"/>
                  <a:gd name="T19" fmla="*/ 0 h 1383"/>
                  <a:gd name="T20" fmla="*/ 35 w 1176"/>
                  <a:gd name="T21" fmla="*/ 0 h 1383"/>
                  <a:gd name="T22" fmla="*/ 30 w 1176"/>
                  <a:gd name="T23" fmla="*/ 0 h 1383"/>
                  <a:gd name="T24" fmla="*/ 24 w 1176"/>
                  <a:gd name="T25" fmla="*/ 0 h 1383"/>
                  <a:gd name="T26" fmla="*/ 19 w 1176"/>
                  <a:gd name="T27" fmla="*/ 0 h 1383"/>
                  <a:gd name="T28" fmla="*/ 13 w 1176"/>
                  <a:gd name="T29" fmla="*/ 0 h 1383"/>
                  <a:gd name="T30" fmla="*/ 6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7 w 1176"/>
                  <a:gd name="T37" fmla="*/ 0 h 1383"/>
                  <a:gd name="T38" fmla="*/ 13 w 1176"/>
                  <a:gd name="T39" fmla="*/ 0 h 1383"/>
                  <a:gd name="T40" fmla="*/ 20 w 1176"/>
                  <a:gd name="T41" fmla="*/ 0 h 1383"/>
                  <a:gd name="T42" fmla="*/ 27 w 1176"/>
                  <a:gd name="T43" fmla="*/ 0 h 1383"/>
                  <a:gd name="T44" fmla="*/ 32 w 1176"/>
                  <a:gd name="T45" fmla="*/ 0 h 1383"/>
                  <a:gd name="T46" fmla="*/ 38 w 1176"/>
                  <a:gd name="T47" fmla="*/ 0 h 1383"/>
                  <a:gd name="T48" fmla="*/ 43 w 1176"/>
                  <a:gd name="T49" fmla="*/ 0 h 1383"/>
                  <a:gd name="T50" fmla="*/ 48 w 1176"/>
                  <a:gd name="T51" fmla="*/ 0 h 1383"/>
                  <a:gd name="T52" fmla="*/ 52 w 1176"/>
                  <a:gd name="T53" fmla="*/ 0 h 1383"/>
                  <a:gd name="T54" fmla="*/ 56 w 1176"/>
                  <a:gd name="T55" fmla="*/ 0 h 1383"/>
                  <a:gd name="T56" fmla="*/ 59 w 1176"/>
                  <a:gd name="T57" fmla="*/ 0 h 1383"/>
                  <a:gd name="T58" fmla="*/ 62 w 1176"/>
                  <a:gd name="T59" fmla="*/ 0 h 1383"/>
                  <a:gd name="T60" fmla="*/ 64 w 1176"/>
                  <a:gd name="T61" fmla="*/ 0 h 1383"/>
                  <a:gd name="T62" fmla="*/ 66 w 1176"/>
                  <a:gd name="T63" fmla="*/ 0 h 1383"/>
                  <a:gd name="T64" fmla="*/ 68 w 1176"/>
                  <a:gd name="T65" fmla="*/ 0 h 1383"/>
                  <a:gd name="T66" fmla="*/ 68 w 1176"/>
                  <a:gd name="T67" fmla="*/ 0 h 1383"/>
                  <a:gd name="T68" fmla="*/ 62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9" name="Freeform 65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53 w 1011"/>
                  <a:gd name="T1" fmla="*/ 0 h 1223"/>
                  <a:gd name="T2" fmla="*/ 53 w 1011"/>
                  <a:gd name="T3" fmla="*/ 0 h 1223"/>
                  <a:gd name="T4" fmla="*/ 52 w 1011"/>
                  <a:gd name="T5" fmla="*/ 0 h 1223"/>
                  <a:gd name="T6" fmla="*/ 51 w 1011"/>
                  <a:gd name="T7" fmla="*/ 0 h 1223"/>
                  <a:gd name="T8" fmla="*/ 49 w 1011"/>
                  <a:gd name="T9" fmla="*/ 0 h 1223"/>
                  <a:gd name="T10" fmla="*/ 47 w 1011"/>
                  <a:gd name="T11" fmla="*/ 0 h 1223"/>
                  <a:gd name="T12" fmla="*/ 44 w 1011"/>
                  <a:gd name="T13" fmla="*/ 0 h 1223"/>
                  <a:gd name="T14" fmla="*/ 41 w 1011"/>
                  <a:gd name="T15" fmla="*/ 0 h 1223"/>
                  <a:gd name="T16" fmla="*/ 37 w 1011"/>
                  <a:gd name="T17" fmla="*/ 0 h 1223"/>
                  <a:gd name="T18" fmla="*/ 34 w 1011"/>
                  <a:gd name="T19" fmla="*/ 0 h 1223"/>
                  <a:gd name="T20" fmla="*/ 29 w 1011"/>
                  <a:gd name="T21" fmla="*/ 0 h 1223"/>
                  <a:gd name="T22" fmla="*/ 25 w 1011"/>
                  <a:gd name="T23" fmla="*/ 0 h 1223"/>
                  <a:gd name="T24" fmla="*/ 20 w 1011"/>
                  <a:gd name="T25" fmla="*/ 0 h 1223"/>
                  <a:gd name="T26" fmla="*/ 15 w 1011"/>
                  <a:gd name="T27" fmla="*/ 0 h 1223"/>
                  <a:gd name="T28" fmla="*/ 11 w 1011"/>
                  <a:gd name="T29" fmla="*/ 0 h 1223"/>
                  <a:gd name="T30" fmla="*/ 6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6 w 1011"/>
                  <a:gd name="T37" fmla="*/ 0 h 1223"/>
                  <a:gd name="T38" fmla="*/ 12 w 1011"/>
                  <a:gd name="T39" fmla="*/ 0 h 1223"/>
                  <a:gd name="T40" fmla="*/ 18 w 1011"/>
                  <a:gd name="T41" fmla="*/ 0 h 1223"/>
                  <a:gd name="T42" fmla="*/ 23 w 1011"/>
                  <a:gd name="T43" fmla="*/ 0 h 1223"/>
                  <a:gd name="T44" fmla="*/ 28 w 1011"/>
                  <a:gd name="T45" fmla="*/ 0 h 1223"/>
                  <a:gd name="T46" fmla="*/ 33 w 1011"/>
                  <a:gd name="T47" fmla="*/ 0 h 1223"/>
                  <a:gd name="T48" fmla="*/ 37 w 1011"/>
                  <a:gd name="T49" fmla="*/ 0 h 1223"/>
                  <a:gd name="T50" fmla="*/ 41 w 1011"/>
                  <a:gd name="T51" fmla="*/ 0 h 1223"/>
                  <a:gd name="T52" fmla="*/ 45 w 1011"/>
                  <a:gd name="T53" fmla="*/ 0 h 1223"/>
                  <a:gd name="T54" fmla="*/ 48 w 1011"/>
                  <a:gd name="T55" fmla="*/ 0 h 1223"/>
                  <a:gd name="T56" fmla="*/ 52 w 1011"/>
                  <a:gd name="T57" fmla="*/ 0 h 1223"/>
                  <a:gd name="T58" fmla="*/ 54 w 1011"/>
                  <a:gd name="T59" fmla="*/ 0 h 1223"/>
                  <a:gd name="T60" fmla="*/ 55 w 1011"/>
                  <a:gd name="T61" fmla="*/ 0 h 1223"/>
                  <a:gd name="T62" fmla="*/ 57 w 1011"/>
                  <a:gd name="T63" fmla="*/ 0 h 1223"/>
                  <a:gd name="T64" fmla="*/ 58 w 1011"/>
                  <a:gd name="T65" fmla="*/ 0 h 1223"/>
                  <a:gd name="T66" fmla="*/ 58 w 1011"/>
                  <a:gd name="T67" fmla="*/ 0 h 1223"/>
                  <a:gd name="T68" fmla="*/ 53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160" name="Picture 6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61" name="Picture 6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62" name="Picture 6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63" name="Picture 6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64" name="Freeform 70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8 w 1337"/>
                  <a:gd name="T3" fmla="*/ 0 h 1572"/>
                  <a:gd name="T4" fmla="*/ 15 w 1337"/>
                  <a:gd name="T5" fmla="*/ 0 h 1572"/>
                  <a:gd name="T6" fmla="*/ 23 w 1337"/>
                  <a:gd name="T7" fmla="*/ 0 h 1572"/>
                  <a:gd name="T8" fmla="*/ 30 w 1337"/>
                  <a:gd name="T9" fmla="*/ 0 h 1572"/>
                  <a:gd name="T10" fmla="*/ 37 w 1337"/>
                  <a:gd name="T11" fmla="*/ 0 h 1572"/>
                  <a:gd name="T12" fmla="*/ 43 w 1337"/>
                  <a:gd name="T13" fmla="*/ 0 h 1572"/>
                  <a:gd name="T14" fmla="*/ 50 w 1337"/>
                  <a:gd name="T15" fmla="*/ 0 h 1572"/>
                  <a:gd name="T16" fmla="*/ 55 w 1337"/>
                  <a:gd name="T17" fmla="*/ 0 h 1572"/>
                  <a:gd name="T18" fmla="*/ 60 w 1337"/>
                  <a:gd name="T19" fmla="*/ 0 h 1572"/>
                  <a:gd name="T20" fmla="*/ 65 w 1337"/>
                  <a:gd name="T21" fmla="*/ 0 h 1572"/>
                  <a:gd name="T22" fmla="*/ 68 w 1337"/>
                  <a:gd name="T23" fmla="*/ 0 h 1572"/>
                  <a:gd name="T24" fmla="*/ 71 w 1337"/>
                  <a:gd name="T25" fmla="*/ 0 h 1572"/>
                  <a:gd name="T26" fmla="*/ 74 w 1337"/>
                  <a:gd name="T27" fmla="*/ 0 h 1572"/>
                  <a:gd name="T28" fmla="*/ 76 w 1337"/>
                  <a:gd name="T29" fmla="*/ 0 h 1572"/>
                  <a:gd name="T30" fmla="*/ 78 w 1337"/>
                  <a:gd name="T31" fmla="*/ 0 h 1572"/>
                  <a:gd name="T32" fmla="*/ 78 w 1337"/>
                  <a:gd name="T33" fmla="*/ 0 h 1572"/>
                  <a:gd name="T34" fmla="*/ 73 w 1337"/>
                  <a:gd name="T35" fmla="*/ 0 h 1572"/>
                  <a:gd name="T36" fmla="*/ 72 w 1337"/>
                  <a:gd name="T37" fmla="*/ 0 h 1572"/>
                  <a:gd name="T38" fmla="*/ 71 w 1337"/>
                  <a:gd name="T39" fmla="*/ 0 h 1572"/>
                  <a:gd name="T40" fmla="*/ 69 w 1337"/>
                  <a:gd name="T41" fmla="*/ 0 h 1572"/>
                  <a:gd name="T42" fmla="*/ 67 w 1337"/>
                  <a:gd name="T43" fmla="*/ 0 h 1572"/>
                  <a:gd name="T44" fmla="*/ 64 w 1337"/>
                  <a:gd name="T45" fmla="*/ 0 h 1572"/>
                  <a:gd name="T46" fmla="*/ 60 w 1337"/>
                  <a:gd name="T47" fmla="*/ 0 h 1572"/>
                  <a:gd name="T48" fmla="*/ 56 w 1337"/>
                  <a:gd name="T49" fmla="*/ 0 h 1572"/>
                  <a:gd name="T50" fmla="*/ 51 w 1337"/>
                  <a:gd name="T51" fmla="*/ 0 h 1572"/>
                  <a:gd name="T52" fmla="*/ 46 w 1337"/>
                  <a:gd name="T53" fmla="*/ 0 h 1572"/>
                  <a:gd name="T54" fmla="*/ 41 w 1337"/>
                  <a:gd name="T55" fmla="*/ 0 h 1572"/>
                  <a:gd name="T56" fmla="*/ 35 w 1337"/>
                  <a:gd name="T57" fmla="*/ 0 h 1572"/>
                  <a:gd name="T58" fmla="*/ 28 w 1337"/>
                  <a:gd name="T59" fmla="*/ 0 h 1572"/>
                  <a:gd name="T60" fmla="*/ 22 w 1337"/>
                  <a:gd name="T61" fmla="*/ 0 h 1572"/>
                  <a:gd name="T62" fmla="*/ 15 w 1337"/>
                  <a:gd name="T63" fmla="*/ 0 h 1572"/>
                  <a:gd name="T64" fmla="*/ 8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" name="Freeform 71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63 w 1176"/>
                  <a:gd name="T1" fmla="*/ 0 h 1382"/>
                  <a:gd name="T2" fmla="*/ 63 w 1176"/>
                  <a:gd name="T3" fmla="*/ 0 h 1382"/>
                  <a:gd name="T4" fmla="*/ 62 w 1176"/>
                  <a:gd name="T5" fmla="*/ 0 h 1382"/>
                  <a:gd name="T6" fmla="*/ 60 w 1176"/>
                  <a:gd name="T7" fmla="*/ 0 h 1382"/>
                  <a:gd name="T8" fmla="*/ 58 w 1176"/>
                  <a:gd name="T9" fmla="*/ 0 h 1382"/>
                  <a:gd name="T10" fmla="*/ 55 w 1176"/>
                  <a:gd name="T11" fmla="*/ 0 h 1382"/>
                  <a:gd name="T12" fmla="*/ 53 w 1176"/>
                  <a:gd name="T13" fmla="*/ 0 h 1382"/>
                  <a:gd name="T14" fmla="*/ 48 w 1176"/>
                  <a:gd name="T15" fmla="*/ 0 h 1382"/>
                  <a:gd name="T16" fmla="*/ 44 w 1176"/>
                  <a:gd name="T17" fmla="*/ 0 h 1382"/>
                  <a:gd name="T18" fmla="*/ 40 w 1176"/>
                  <a:gd name="T19" fmla="*/ 0 h 1382"/>
                  <a:gd name="T20" fmla="*/ 35 w 1176"/>
                  <a:gd name="T21" fmla="*/ 0 h 1382"/>
                  <a:gd name="T22" fmla="*/ 30 w 1176"/>
                  <a:gd name="T23" fmla="*/ 0 h 1382"/>
                  <a:gd name="T24" fmla="*/ 25 w 1176"/>
                  <a:gd name="T25" fmla="*/ 0 h 1382"/>
                  <a:gd name="T26" fmla="*/ 19 w 1176"/>
                  <a:gd name="T27" fmla="*/ 0 h 1382"/>
                  <a:gd name="T28" fmla="*/ 13 w 1176"/>
                  <a:gd name="T29" fmla="*/ 0 h 1382"/>
                  <a:gd name="T30" fmla="*/ 6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7 w 1176"/>
                  <a:gd name="T37" fmla="*/ 0 h 1382"/>
                  <a:gd name="T38" fmla="*/ 14 w 1176"/>
                  <a:gd name="T39" fmla="*/ 0 h 1382"/>
                  <a:gd name="T40" fmla="*/ 20 w 1176"/>
                  <a:gd name="T41" fmla="*/ 0 h 1382"/>
                  <a:gd name="T42" fmla="*/ 27 w 1176"/>
                  <a:gd name="T43" fmla="*/ 0 h 1382"/>
                  <a:gd name="T44" fmla="*/ 33 w 1176"/>
                  <a:gd name="T45" fmla="*/ 0 h 1382"/>
                  <a:gd name="T46" fmla="*/ 39 w 1176"/>
                  <a:gd name="T47" fmla="*/ 0 h 1382"/>
                  <a:gd name="T48" fmla="*/ 43 w 1176"/>
                  <a:gd name="T49" fmla="*/ 0 h 1382"/>
                  <a:gd name="T50" fmla="*/ 48 w 1176"/>
                  <a:gd name="T51" fmla="*/ 0 h 1382"/>
                  <a:gd name="T52" fmla="*/ 53 w 1176"/>
                  <a:gd name="T53" fmla="*/ 0 h 1382"/>
                  <a:gd name="T54" fmla="*/ 57 w 1176"/>
                  <a:gd name="T55" fmla="*/ 0 h 1382"/>
                  <a:gd name="T56" fmla="*/ 60 w 1176"/>
                  <a:gd name="T57" fmla="*/ 0 h 1382"/>
                  <a:gd name="T58" fmla="*/ 63 w 1176"/>
                  <a:gd name="T59" fmla="*/ 0 h 1382"/>
                  <a:gd name="T60" fmla="*/ 64 w 1176"/>
                  <a:gd name="T61" fmla="*/ 0 h 1382"/>
                  <a:gd name="T62" fmla="*/ 67 w 1176"/>
                  <a:gd name="T63" fmla="*/ 0 h 1382"/>
                  <a:gd name="T64" fmla="*/ 68 w 1176"/>
                  <a:gd name="T65" fmla="*/ 0 h 1382"/>
                  <a:gd name="T66" fmla="*/ 68 w 1176"/>
                  <a:gd name="T67" fmla="*/ 0 h 1382"/>
                  <a:gd name="T68" fmla="*/ 63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" name="Freeform 72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53 w 1014"/>
                  <a:gd name="T1" fmla="*/ 0 h 1193"/>
                  <a:gd name="T2" fmla="*/ 53 w 1014"/>
                  <a:gd name="T3" fmla="*/ 0 h 1193"/>
                  <a:gd name="T4" fmla="*/ 52 w 1014"/>
                  <a:gd name="T5" fmla="*/ 0 h 1193"/>
                  <a:gd name="T6" fmla="*/ 51 w 1014"/>
                  <a:gd name="T7" fmla="*/ 0 h 1193"/>
                  <a:gd name="T8" fmla="*/ 49 w 1014"/>
                  <a:gd name="T9" fmla="*/ 0 h 1193"/>
                  <a:gd name="T10" fmla="*/ 47 w 1014"/>
                  <a:gd name="T11" fmla="*/ 0 h 1193"/>
                  <a:gd name="T12" fmla="*/ 44 w 1014"/>
                  <a:gd name="T13" fmla="*/ 0 h 1193"/>
                  <a:gd name="T14" fmla="*/ 41 w 1014"/>
                  <a:gd name="T15" fmla="*/ 0 h 1193"/>
                  <a:gd name="T16" fmla="*/ 37 w 1014"/>
                  <a:gd name="T17" fmla="*/ 0 h 1193"/>
                  <a:gd name="T18" fmla="*/ 34 w 1014"/>
                  <a:gd name="T19" fmla="*/ 0 h 1193"/>
                  <a:gd name="T20" fmla="*/ 30 w 1014"/>
                  <a:gd name="T21" fmla="*/ 0 h 1193"/>
                  <a:gd name="T22" fmla="*/ 25 w 1014"/>
                  <a:gd name="T23" fmla="*/ 0 h 1193"/>
                  <a:gd name="T24" fmla="*/ 20 w 1014"/>
                  <a:gd name="T25" fmla="*/ 0 h 1193"/>
                  <a:gd name="T26" fmla="*/ 16 w 1014"/>
                  <a:gd name="T27" fmla="*/ 0 h 1193"/>
                  <a:gd name="T28" fmla="*/ 11 w 1014"/>
                  <a:gd name="T29" fmla="*/ 0 h 1193"/>
                  <a:gd name="T30" fmla="*/ 6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6 w 1014"/>
                  <a:gd name="T37" fmla="*/ 0 h 1193"/>
                  <a:gd name="T38" fmla="*/ 12 w 1014"/>
                  <a:gd name="T39" fmla="*/ 0 h 1193"/>
                  <a:gd name="T40" fmla="*/ 18 w 1014"/>
                  <a:gd name="T41" fmla="*/ 0 h 1193"/>
                  <a:gd name="T42" fmla="*/ 23 w 1014"/>
                  <a:gd name="T43" fmla="*/ 0 h 1193"/>
                  <a:gd name="T44" fmla="*/ 28 w 1014"/>
                  <a:gd name="T45" fmla="*/ 0 h 1193"/>
                  <a:gd name="T46" fmla="*/ 33 w 1014"/>
                  <a:gd name="T47" fmla="*/ 0 h 1193"/>
                  <a:gd name="T48" fmla="*/ 37 w 1014"/>
                  <a:gd name="T49" fmla="*/ 0 h 1193"/>
                  <a:gd name="T50" fmla="*/ 41 w 1014"/>
                  <a:gd name="T51" fmla="*/ 0 h 1193"/>
                  <a:gd name="T52" fmla="*/ 45 w 1014"/>
                  <a:gd name="T53" fmla="*/ 0 h 1193"/>
                  <a:gd name="T54" fmla="*/ 48 w 1014"/>
                  <a:gd name="T55" fmla="*/ 0 h 1193"/>
                  <a:gd name="T56" fmla="*/ 52 w 1014"/>
                  <a:gd name="T57" fmla="*/ 0 h 1193"/>
                  <a:gd name="T58" fmla="*/ 54 w 1014"/>
                  <a:gd name="T59" fmla="*/ 0 h 1193"/>
                  <a:gd name="T60" fmla="*/ 56 w 1014"/>
                  <a:gd name="T61" fmla="*/ 0 h 1193"/>
                  <a:gd name="T62" fmla="*/ 57 w 1014"/>
                  <a:gd name="T63" fmla="*/ 0 h 1193"/>
                  <a:gd name="T64" fmla="*/ 58 w 1014"/>
                  <a:gd name="T65" fmla="*/ 0 h 1193"/>
                  <a:gd name="T66" fmla="*/ 59 w 1014"/>
                  <a:gd name="T67" fmla="*/ 0 h 1193"/>
                  <a:gd name="T68" fmla="*/ 53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167" name="Picture 7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68" name="Picture 7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44" name="Group 75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3145" name="Picture 7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46" name="Picture 7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47" name="Picture 7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48" name="Picture 7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49" name="Picture 8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50" name="Picture 8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088" name="Group 109"/>
          <p:cNvGrpSpPr>
            <a:grpSpLocks/>
          </p:cNvGrpSpPr>
          <p:nvPr/>
        </p:nvGrpSpPr>
        <p:grpSpPr bwMode="auto">
          <a:xfrm>
            <a:off x="-82550" y="5638800"/>
            <a:ext cx="1762125" cy="1106488"/>
            <a:chOff x="17" y="2256"/>
            <a:chExt cx="1829" cy="2064"/>
          </a:xfrm>
        </p:grpSpPr>
        <p:grpSp>
          <p:nvGrpSpPr>
            <p:cNvPr id="3117" name="Group 110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3125" name="Freeform 111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2 w 1336"/>
                  <a:gd name="T15" fmla="*/ 0 h 1572"/>
                  <a:gd name="T16" fmla="*/ 2 w 1336"/>
                  <a:gd name="T17" fmla="*/ 0 h 1572"/>
                  <a:gd name="T18" fmla="*/ 2 w 1336"/>
                  <a:gd name="T19" fmla="*/ 0 h 1572"/>
                  <a:gd name="T20" fmla="*/ 3 w 1336"/>
                  <a:gd name="T21" fmla="*/ 0 h 1572"/>
                  <a:gd name="T22" fmla="*/ 3 w 1336"/>
                  <a:gd name="T23" fmla="*/ 0 h 1572"/>
                  <a:gd name="T24" fmla="*/ 4 w 1336"/>
                  <a:gd name="T25" fmla="*/ 0 h 1572"/>
                  <a:gd name="T26" fmla="*/ 4 w 1336"/>
                  <a:gd name="T27" fmla="*/ 0 h 1572"/>
                  <a:gd name="T28" fmla="*/ 5 w 1336"/>
                  <a:gd name="T29" fmla="*/ 0 h 1572"/>
                  <a:gd name="T30" fmla="*/ 5 w 1336"/>
                  <a:gd name="T31" fmla="*/ 0 h 1572"/>
                  <a:gd name="T32" fmla="*/ 6 w 1336"/>
                  <a:gd name="T33" fmla="*/ 0 h 1572"/>
                  <a:gd name="T34" fmla="*/ 6 w 1336"/>
                  <a:gd name="T35" fmla="*/ 0 h 1572"/>
                  <a:gd name="T36" fmla="*/ 5 w 1336"/>
                  <a:gd name="T37" fmla="*/ 0 h 1572"/>
                  <a:gd name="T38" fmla="*/ 5 w 1336"/>
                  <a:gd name="T39" fmla="*/ 0 h 1572"/>
                  <a:gd name="T40" fmla="*/ 4 w 1336"/>
                  <a:gd name="T41" fmla="*/ 0 h 1572"/>
                  <a:gd name="T42" fmla="*/ 4 w 1336"/>
                  <a:gd name="T43" fmla="*/ 0 h 1572"/>
                  <a:gd name="T44" fmla="*/ 3 w 1336"/>
                  <a:gd name="T45" fmla="*/ 0 h 1572"/>
                  <a:gd name="T46" fmla="*/ 3 w 1336"/>
                  <a:gd name="T47" fmla="*/ 0 h 1572"/>
                  <a:gd name="T48" fmla="*/ 3 w 1336"/>
                  <a:gd name="T49" fmla="*/ 0 h 1572"/>
                  <a:gd name="T50" fmla="*/ 2 w 1336"/>
                  <a:gd name="T51" fmla="*/ 0 h 1572"/>
                  <a:gd name="T52" fmla="*/ 2 w 1336"/>
                  <a:gd name="T53" fmla="*/ 0 h 1572"/>
                  <a:gd name="T54" fmla="*/ 2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" name="Freeform 112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5 w 1174"/>
                  <a:gd name="T1" fmla="*/ 0 h 1383"/>
                  <a:gd name="T2" fmla="*/ 5 w 1174"/>
                  <a:gd name="T3" fmla="*/ 0 h 1383"/>
                  <a:gd name="T4" fmla="*/ 4 w 1174"/>
                  <a:gd name="T5" fmla="*/ 0 h 1383"/>
                  <a:gd name="T6" fmla="*/ 4 w 1174"/>
                  <a:gd name="T7" fmla="*/ 0 h 1383"/>
                  <a:gd name="T8" fmla="*/ 3 w 1174"/>
                  <a:gd name="T9" fmla="*/ 0 h 1383"/>
                  <a:gd name="T10" fmla="*/ 3 w 1174"/>
                  <a:gd name="T11" fmla="*/ 0 h 1383"/>
                  <a:gd name="T12" fmla="*/ 3 w 1174"/>
                  <a:gd name="T13" fmla="*/ 0 h 1383"/>
                  <a:gd name="T14" fmla="*/ 2 w 1174"/>
                  <a:gd name="T15" fmla="*/ 0 h 1383"/>
                  <a:gd name="T16" fmla="*/ 2 w 1174"/>
                  <a:gd name="T17" fmla="*/ 0 h 1383"/>
                  <a:gd name="T18" fmla="*/ 2 w 1174"/>
                  <a:gd name="T19" fmla="*/ 0 h 1383"/>
                  <a:gd name="T20" fmla="*/ 2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2 w 1174"/>
                  <a:gd name="T49" fmla="*/ 0 h 1383"/>
                  <a:gd name="T50" fmla="*/ 2 w 1174"/>
                  <a:gd name="T51" fmla="*/ 0 h 1383"/>
                  <a:gd name="T52" fmla="*/ 2 w 1174"/>
                  <a:gd name="T53" fmla="*/ 0 h 1383"/>
                  <a:gd name="T54" fmla="*/ 3 w 1174"/>
                  <a:gd name="T55" fmla="*/ 0 h 1383"/>
                  <a:gd name="T56" fmla="*/ 3 w 1174"/>
                  <a:gd name="T57" fmla="*/ 0 h 1383"/>
                  <a:gd name="T58" fmla="*/ 3 w 1174"/>
                  <a:gd name="T59" fmla="*/ 0 h 1383"/>
                  <a:gd name="T60" fmla="*/ 4 w 1174"/>
                  <a:gd name="T61" fmla="*/ 0 h 1383"/>
                  <a:gd name="T62" fmla="*/ 4 w 1174"/>
                  <a:gd name="T63" fmla="*/ 0 h 1383"/>
                  <a:gd name="T64" fmla="*/ 5 w 1174"/>
                  <a:gd name="T65" fmla="*/ 0 h 1383"/>
                  <a:gd name="T66" fmla="*/ 5 w 1174"/>
                  <a:gd name="T67" fmla="*/ 0 h 1383"/>
                  <a:gd name="T68" fmla="*/ 5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" name="Freeform 113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4 w 1012"/>
                  <a:gd name="T1" fmla="*/ 0 h 1193"/>
                  <a:gd name="T2" fmla="*/ 4 w 1012"/>
                  <a:gd name="T3" fmla="*/ 0 h 1193"/>
                  <a:gd name="T4" fmla="*/ 4 w 1012"/>
                  <a:gd name="T5" fmla="*/ 0 h 1193"/>
                  <a:gd name="T6" fmla="*/ 3 w 1012"/>
                  <a:gd name="T7" fmla="*/ 0 h 1193"/>
                  <a:gd name="T8" fmla="*/ 3 w 1012"/>
                  <a:gd name="T9" fmla="*/ 0 h 1193"/>
                  <a:gd name="T10" fmla="*/ 3 w 1012"/>
                  <a:gd name="T11" fmla="*/ 0 h 1193"/>
                  <a:gd name="T12" fmla="*/ 2 w 1012"/>
                  <a:gd name="T13" fmla="*/ 0 h 1193"/>
                  <a:gd name="T14" fmla="*/ 2 w 1012"/>
                  <a:gd name="T15" fmla="*/ 0 h 1193"/>
                  <a:gd name="T16" fmla="*/ 2 w 1012"/>
                  <a:gd name="T17" fmla="*/ 0 h 1193"/>
                  <a:gd name="T18" fmla="*/ 2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2 w 1012"/>
                  <a:gd name="T51" fmla="*/ 0 h 1193"/>
                  <a:gd name="T52" fmla="*/ 2 w 1012"/>
                  <a:gd name="T53" fmla="*/ 0 h 1193"/>
                  <a:gd name="T54" fmla="*/ 2 w 1012"/>
                  <a:gd name="T55" fmla="*/ 0 h 1193"/>
                  <a:gd name="T56" fmla="*/ 3 w 1012"/>
                  <a:gd name="T57" fmla="*/ 0 h 1193"/>
                  <a:gd name="T58" fmla="*/ 3 w 1012"/>
                  <a:gd name="T59" fmla="*/ 0 h 1193"/>
                  <a:gd name="T60" fmla="*/ 3 w 1012"/>
                  <a:gd name="T61" fmla="*/ 0 h 1193"/>
                  <a:gd name="T62" fmla="*/ 4 w 1012"/>
                  <a:gd name="T63" fmla="*/ 0 h 1193"/>
                  <a:gd name="T64" fmla="*/ 4 w 1012"/>
                  <a:gd name="T65" fmla="*/ 0 h 1193"/>
                  <a:gd name="T66" fmla="*/ 4 w 1012"/>
                  <a:gd name="T67" fmla="*/ 0 h 1193"/>
                  <a:gd name="T68" fmla="*/ 4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" name="Freeform 114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5 w 1271"/>
                  <a:gd name="T1" fmla="*/ 0 h 1495"/>
                  <a:gd name="T2" fmla="*/ 5 w 1271"/>
                  <a:gd name="T3" fmla="*/ 0 h 1495"/>
                  <a:gd name="T4" fmla="*/ 5 w 1271"/>
                  <a:gd name="T5" fmla="*/ 0 h 1495"/>
                  <a:gd name="T6" fmla="*/ 4 w 1271"/>
                  <a:gd name="T7" fmla="*/ 0 h 1495"/>
                  <a:gd name="T8" fmla="*/ 4 w 1271"/>
                  <a:gd name="T9" fmla="*/ 0 h 1495"/>
                  <a:gd name="T10" fmla="*/ 4 w 1271"/>
                  <a:gd name="T11" fmla="*/ 0 h 1495"/>
                  <a:gd name="T12" fmla="*/ 3 w 1271"/>
                  <a:gd name="T13" fmla="*/ 0 h 1495"/>
                  <a:gd name="T14" fmla="*/ 3 w 1271"/>
                  <a:gd name="T15" fmla="*/ 0 h 1495"/>
                  <a:gd name="T16" fmla="*/ 3 w 1271"/>
                  <a:gd name="T17" fmla="*/ 0 h 1495"/>
                  <a:gd name="T18" fmla="*/ 2 w 1271"/>
                  <a:gd name="T19" fmla="*/ 0 h 1495"/>
                  <a:gd name="T20" fmla="*/ 2 w 1271"/>
                  <a:gd name="T21" fmla="*/ 0 h 1495"/>
                  <a:gd name="T22" fmla="*/ 2 w 1271"/>
                  <a:gd name="T23" fmla="*/ 0 h 1495"/>
                  <a:gd name="T24" fmla="*/ 2 w 1271"/>
                  <a:gd name="T25" fmla="*/ 0 h 1495"/>
                  <a:gd name="T26" fmla="*/ 2 w 1271"/>
                  <a:gd name="T27" fmla="*/ 0 h 1495"/>
                  <a:gd name="T28" fmla="*/ 2 w 1271"/>
                  <a:gd name="T29" fmla="*/ 0 h 1495"/>
                  <a:gd name="T30" fmla="*/ 2 w 1271"/>
                  <a:gd name="T31" fmla="*/ 0 h 1495"/>
                  <a:gd name="T32" fmla="*/ 2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2 w 1271"/>
                  <a:gd name="T49" fmla="*/ 0 h 1495"/>
                  <a:gd name="T50" fmla="*/ 2 w 1271"/>
                  <a:gd name="T51" fmla="*/ 0 h 1495"/>
                  <a:gd name="T52" fmla="*/ 2 w 1271"/>
                  <a:gd name="T53" fmla="*/ 0 h 1495"/>
                  <a:gd name="T54" fmla="*/ 3 w 1271"/>
                  <a:gd name="T55" fmla="*/ 0 h 1495"/>
                  <a:gd name="T56" fmla="*/ 3 w 1271"/>
                  <a:gd name="T57" fmla="*/ 0 h 1495"/>
                  <a:gd name="T58" fmla="*/ 4 w 1271"/>
                  <a:gd name="T59" fmla="*/ 0 h 1495"/>
                  <a:gd name="T60" fmla="*/ 4 w 1271"/>
                  <a:gd name="T61" fmla="*/ 0 h 1495"/>
                  <a:gd name="T62" fmla="*/ 4 w 1271"/>
                  <a:gd name="T63" fmla="*/ 0 h 1495"/>
                  <a:gd name="T64" fmla="*/ 5 w 1271"/>
                  <a:gd name="T65" fmla="*/ 0 h 1495"/>
                  <a:gd name="T66" fmla="*/ 5 w 1271"/>
                  <a:gd name="T67" fmla="*/ 0 h 1495"/>
                  <a:gd name="T68" fmla="*/ 5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" name="Freeform 115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2 w 1337"/>
                  <a:gd name="T15" fmla="*/ 0 h 1572"/>
                  <a:gd name="T16" fmla="*/ 2 w 1337"/>
                  <a:gd name="T17" fmla="*/ 0 h 1572"/>
                  <a:gd name="T18" fmla="*/ 2 w 1337"/>
                  <a:gd name="T19" fmla="*/ 0 h 1572"/>
                  <a:gd name="T20" fmla="*/ 3 w 1337"/>
                  <a:gd name="T21" fmla="*/ 0 h 1572"/>
                  <a:gd name="T22" fmla="*/ 3 w 1337"/>
                  <a:gd name="T23" fmla="*/ 0 h 1572"/>
                  <a:gd name="T24" fmla="*/ 4 w 1337"/>
                  <a:gd name="T25" fmla="*/ 0 h 1572"/>
                  <a:gd name="T26" fmla="*/ 4 w 1337"/>
                  <a:gd name="T27" fmla="*/ 0 h 1572"/>
                  <a:gd name="T28" fmla="*/ 5 w 1337"/>
                  <a:gd name="T29" fmla="*/ 0 h 1572"/>
                  <a:gd name="T30" fmla="*/ 5 w 1337"/>
                  <a:gd name="T31" fmla="*/ 0 h 1572"/>
                  <a:gd name="T32" fmla="*/ 6 w 1337"/>
                  <a:gd name="T33" fmla="*/ 0 h 1572"/>
                  <a:gd name="T34" fmla="*/ 6 w 1337"/>
                  <a:gd name="T35" fmla="*/ 0 h 1572"/>
                  <a:gd name="T36" fmla="*/ 5 w 1337"/>
                  <a:gd name="T37" fmla="*/ 0 h 1572"/>
                  <a:gd name="T38" fmla="*/ 5 w 1337"/>
                  <a:gd name="T39" fmla="*/ 0 h 1572"/>
                  <a:gd name="T40" fmla="*/ 4 w 1337"/>
                  <a:gd name="T41" fmla="*/ 0 h 1572"/>
                  <a:gd name="T42" fmla="*/ 4 w 1337"/>
                  <a:gd name="T43" fmla="*/ 0 h 1572"/>
                  <a:gd name="T44" fmla="*/ 3 w 1337"/>
                  <a:gd name="T45" fmla="*/ 0 h 1572"/>
                  <a:gd name="T46" fmla="*/ 3 w 1337"/>
                  <a:gd name="T47" fmla="*/ 0 h 1572"/>
                  <a:gd name="T48" fmla="*/ 3 w 1337"/>
                  <a:gd name="T49" fmla="*/ 0 h 1572"/>
                  <a:gd name="T50" fmla="*/ 2 w 1337"/>
                  <a:gd name="T51" fmla="*/ 0 h 1572"/>
                  <a:gd name="T52" fmla="*/ 2 w 1337"/>
                  <a:gd name="T53" fmla="*/ 0 h 1572"/>
                  <a:gd name="T54" fmla="*/ 2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" name="Freeform 116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56 w 1272"/>
                  <a:gd name="T1" fmla="*/ 0 h 1495"/>
                  <a:gd name="T2" fmla="*/ 56 w 1272"/>
                  <a:gd name="T3" fmla="*/ 0 h 1495"/>
                  <a:gd name="T4" fmla="*/ 55 w 1272"/>
                  <a:gd name="T5" fmla="*/ 0 h 1495"/>
                  <a:gd name="T6" fmla="*/ 54 w 1272"/>
                  <a:gd name="T7" fmla="*/ 0 h 1495"/>
                  <a:gd name="T8" fmla="*/ 52 w 1272"/>
                  <a:gd name="T9" fmla="*/ 0 h 1495"/>
                  <a:gd name="T10" fmla="*/ 50 w 1272"/>
                  <a:gd name="T11" fmla="*/ 0 h 1495"/>
                  <a:gd name="T12" fmla="*/ 47 w 1272"/>
                  <a:gd name="T13" fmla="*/ 0 h 1495"/>
                  <a:gd name="T14" fmla="*/ 43 w 1272"/>
                  <a:gd name="T15" fmla="*/ 0 h 1495"/>
                  <a:gd name="T16" fmla="*/ 40 w 1272"/>
                  <a:gd name="T17" fmla="*/ 0 h 1495"/>
                  <a:gd name="T18" fmla="*/ 36 w 1272"/>
                  <a:gd name="T19" fmla="*/ 0 h 1495"/>
                  <a:gd name="T20" fmla="*/ 31 w 1272"/>
                  <a:gd name="T21" fmla="*/ 0 h 1495"/>
                  <a:gd name="T22" fmla="*/ 27 w 1272"/>
                  <a:gd name="T23" fmla="*/ 0 h 1495"/>
                  <a:gd name="T24" fmla="*/ 22 w 1272"/>
                  <a:gd name="T25" fmla="*/ 0 h 1495"/>
                  <a:gd name="T26" fmla="*/ 17 w 1272"/>
                  <a:gd name="T27" fmla="*/ 0 h 1495"/>
                  <a:gd name="T28" fmla="*/ 12 w 1272"/>
                  <a:gd name="T29" fmla="*/ 0 h 1495"/>
                  <a:gd name="T30" fmla="*/ 6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7 w 1272"/>
                  <a:gd name="T37" fmla="*/ 0 h 1495"/>
                  <a:gd name="T38" fmla="*/ 15 w 1272"/>
                  <a:gd name="T39" fmla="*/ 0 h 1495"/>
                  <a:gd name="T40" fmla="*/ 22 w 1272"/>
                  <a:gd name="T41" fmla="*/ 0 h 1495"/>
                  <a:gd name="T42" fmla="*/ 28 w 1272"/>
                  <a:gd name="T43" fmla="*/ 0 h 1495"/>
                  <a:gd name="T44" fmla="*/ 35 w 1272"/>
                  <a:gd name="T45" fmla="*/ 0 h 1495"/>
                  <a:gd name="T46" fmla="*/ 41 w 1272"/>
                  <a:gd name="T47" fmla="*/ 0 h 1495"/>
                  <a:gd name="T48" fmla="*/ 46 w 1272"/>
                  <a:gd name="T49" fmla="*/ 0 h 1495"/>
                  <a:gd name="T50" fmla="*/ 51 w 1272"/>
                  <a:gd name="T51" fmla="*/ 0 h 1495"/>
                  <a:gd name="T52" fmla="*/ 56 w 1272"/>
                  <a:gd name="T53" fmla="*/ 0 h 1495"/>
                  <a:gd name="T54" fmla="*/ 60 w 1272"/>
                  <a:gd name="T55" fmla="*/ 0 h 1495"/>
                  <a:gd name="T56" fmla="*/ 64 w 1272"/>
                  <a:gd name="T57" fmla="*/ 0 h 1495"/>
                  <a:gd name="T58" fmla="*/ 67 w 1272"/>
                  <a:gd name="T59" fmla="*/ 0 h 1495"/>
                  <a:gd name="T60" fmla="*/ 69 w 1272"/>
                  <a:gd name="T61" fmla="*/ 0 h 1495"/>
                  <a:gd name="T62" fmla="*/ 71 w 1272"/>
                  <a:gd name="T63" fmla="*/ 0 h 1495"/>
                  <a:gd name="T64" fmla="*/ 72 w 1272"/>
                  <a:gd name="T65" fmla="*/ 0 h 1495"/>
                  <a:gd name="T66" fmla="*/ 72 w 1272"/>
                  <a:gd name="T67" fmla="*/ 0 h 1495"/>
                  <a:gd name="T68" fmla="*/ 56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" name="Freeform 117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8 w 1338"/>
                  <a:gd name="T3" fmla="*/ 0 h 1572"/>
                  <a:gd name="T4" fmla="*/ 15 w 1338"/>
                  <a:gd name="T5" fmla="*/ 0 h 1572"/>
                  <a:gd name="T6" fmla="*/ 23 w 1338"/>
                  <a:gd name="T7" fmla="*/ 0 h 1572"/>
                  <a:gd name="T8" fmla="*/ 30 w 1338"/>
                  <a:gd name="T9" fmla="*/ 0 h 1572"/>
                  <a:gd name="T10" fmla="*/ 37 w 1338"/>
                  <a:gd name="T11" fmla="*/ 0 h 1572"/>
                  <a:gd name="T12" fmla="*/ 43 w 1338"/>
                  <a:gd name="T13" fmla="*/ 0 h 1572"/>
                  <a:gd name="T14" fmla="*/ 49 w 1338"/>
                  <a:gd name="T15" fmla="*/ 0 h 1572"/>
                  <a:gd name="T16" fmla="*/ 55 w 1338"/>
                  <a:gd name="T17" fmla="*/ 0 h 1572"/>
                  <a:gd name="T18" fmla="*/ 60 w 1338"/>
                  <a:gd name="T19" fmla="*/ 0 h 1572"/>
                  <a:gd name="T20" fmla="*/ 64 w 1338"/>
                  <a:gd name="T21" fmla="*/ 0 h 1572"/>
                  <a:gd name="T22" fmla="*/ 68 w 1338"/>
                  <a:gd name="T23" fmla="*/ 0 h 1572"/>
                  <a:gd name="T24" fmla="*/ 71 w 1338"/>
                  <a:gd name="T25" fmla="*/ 0 h 1572"/>
                  <a:gd name="T26" fmla="*/ 74 w 1338"/>
                  <a:gd name="T27" fmla="*/ 0 h 1572"/>
                  <a:gd name="T28" fmla="*/ 76 w 1338"/>
                  <a:gd name="T29" fmla="*/ 0 h 1572"/>
                  <a:gd name="T30" fmla="*/ 77 w 1338"/>
                  <a:gd name="T31" fmla="*/ 0 h 1572"/>
                  <a:gd name="T32" fmla="*/ 78 w 1338"/>
                  <a:gd name="T33" fmla="*/ 0 h 1572"/>
                  <a:gd name="T34" fmla="*/ 72 w 1338"/>
                  <a:gd name="T35" fmla="*/ 0 h 1572"/>
                  <a:gd name="T36" fmla="*/ 71 w 1338"/>
                  <a:gd name="T37" fmla="*/ 0 h 1572"/>
                  <a:gd name="T38" fmla="*/ 71 w 1338"/>
                  <a:gd name="T39" fmla="*/ 0 h 1572"/>
                  <a:gd name="T40" fmla="*/ 69 w 1338"/>
                  <a:gd name="T41" fmla="*/ 0 h 1572"/>
                  <a:gd name="T42" fmla="*/ 67 w 1338"/>
                  <a:gd name="T43" fmla="*/ 0 h 1572"/>
                  <a:gd name="T44" fmla="*/ 63 w 1338"/>
                  <a:gd name="T45" fmla="*/ 0 h 1572"/>
                  <a:gd name="T46" fmla="*/ 60 w 1338"/>
                  <a:gd name="T47" fmla="*/ 0 h 1572"/>
                  <a:gd name="T48" fmla="*/ 55 w 1338"/>
                  <a:gd name="T49" fmla="*/ 0 h 1572"/>
                  <a:gd name="T50" fmla="*/ 51 w 1338"/>
                  <a:gd name="T51" fmla="*/ 0 h 1572"/>
                  <a:gd name="T52" fmla="*/ 46 w 1338"/>
                  <a:gd name="T53" fmla="*/ 0 h 1572"/>
                  <a:gd name="T54" fmla="*/ 41 w 1338"/>
                  <a:gd name="T55" fmla="*/ 0 h 1572"/>
                  <a:gd name="T56" fmla="*/ 34 w 1338"/>
                  <a:gd name="T57" fmla="*/ 0 h 1572"/>
                  <a:gd name="T58" fmla="*/ 28 w 1338"/>
                  <a:gd name="T59" fmla="*/ 0 h 1572"/>
                  <a:gd name="T60" fmla="*/ 22 w 1338"/>
                  <a:gd name="T61" fmla="*/ 0 h 1572"/>
                  <a:gd name="T62" fmla="*/ 15 w 1338"/>
                  <a:gd name="T63" fmla="*/ 0 h 1572"/>
                  <a:gd name="T64" fmla="*/ 8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" name="Freeform 118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62 w 1176"/>
                  <a:gd name="T1" fmla="*/ 0 h 1383"/>
                  <a:gd name="T2" fmla="*/ 62 w 1176"/>
                  <a:gd name="T3" fmla="*/ 0 h 1383"/>
                  <a:gd name="T4" fmla="*/ 61 w 1176"/>
                  <a:gd name="T5" fmla="*/ 0 h 1383"/>
                  <a:gd name="T6" fmla="*/ 59 w 1176"/>
                  <a:gd name="T7" fmla="*/ 0 h 1383"/>
                  <a:gd name="T8" fmla="*/ 57 w 1176"/>
                  <a:gd name="T9" fmla="*/ 0 h 1383"/>
                  <a:gd name="T10" fmla="*/ 55 w 1176"/>
                  <a:gd name="T11" fmla="*/ 0 h 1383"/>
                  <a:gd name="T12" fmla="*/ 52 w 1176"/>
                  <a:gd name="T13" fmla="*/ 0 h 1383"/>
                  <a:gd name="T14" fmla="*/ 48 w 1176"/>
                  <a:gd name="T15" fmla="*/ 0 h 1383"/>
                  <a:gd name="T16" fmla="*/ 44 w 1176"/>
                  <a:gd name="T17" fmla="*/ 0 h 1383"/>
                  <a:gd name="T18" fmla="*/ 40 w 1176"/>
                  <a:gd name="T19" fmla="*/ 0 h 1383"/>
                  <a:gd name="T20" fmla="*/ 35 w 1176"/>
                  <a:gd name="T21" fmla="*/ 0 h 1383"/>
                  <a:gd name="T22" fmla="*/ 30 w 1176"/>
                  <a:gd name="T23" fmla="*/ 0 h 1383"/>
                  <a:gd name="T24" fmla="*/ 24 w 1176"/>
                  <a:gd name="T25" fmla="*/ 0 h 1383"/>
                  <a:gd name="T26" fmla="*/ 19 w 1176"/>
                  <a:gd name="T27" fmla="*/ 0 h 1383"/>
                  <a:gd name="T28" fmla="*/ 13 w 1176"/>
                  <a:gd name="T29" fmla="*/ 0 h 1383"/>
                  <a:gd name="T30" fmla="*/ 6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7 w 1176"/>
                  <a:gd name="T37" fmla="*/ 0 h 1383"/>
                  <a:gd name="T38" fmla="*/ 13 w 1176"/>
                  <a:gd name="T39" fmla="*/ 0 h 1383"/>
                  <a:gd name="T40" fmla="*/ 20 w 1176"/>
                  <a:gd name="T41" fmla="*/ 0 h 1383"/>
                  <a:gd name="T42" fmla="*/ 27 w 1176"/>
                  <a:gd name="T43" fmla="*/ 0 h 1383"/>
                  <a:gd name="T44" fmla="*/ 32 w 1176"/>
                  <a:gd name="T45" fmla="*/ 0 h 1383"/>
                  <a:gd name="T46" fmla="*/ 38 w 1176"/>
                  <a:gd name="T47" fmla="*/ 0 h 1383"/>
                  <a:gd name="T48" fmla="*/ 43 w 1176"/>
                  <a:gd name="T49" fmla="*/ 0 h 1383"/>
                  <a:gd name="T50" fmla="*/ 48 w 1176"/>
                  <a:gd name="T51" fmla="*/ 0 h 1383"/>
                  <a:gd name="T52" fmla="*/ 52 w 1176"/>
                  <a:gd name="T53" fmla="*/ 0 h 1383"/>
                  <a:gd name="T54" fmla="*/ 56 w 1176"/>
                  <a:gd name="T55" fmla="*/ 0 h 1383"/>
                  <a:gd name="T56" fmla="*/ 59 w 1176"/>
                  <a:gd name="T57" fmla="*/ 0 h 1383"/>
                  <a:gd name="T58" fmla="*/ 62 w 1176"/>
                  <a:gd name="T59" fmla="*/ 0 h 1383"/>
                  <a:gd name="T60" fmla="*/ 64 w 1176"/>
                  <a:gd name="T61" fmla="*/ 0 h 1383"/>
                  <a:gd name="T62" fmla="*/ 66 w 1176"/>
                  <a:gd name="T63" fmla="*/ 0 h 1383"/>
                  <a:gd name="T64" fmla="*/ 68 w 1176"/>
                  <a:gd name="T65" fmla="*/ 0 h 1383"/>
                  <a:gd name="T66" fmla="*/ 68 w 1176"/>
                  <a:gd name="T67" fmla="*/ 0 h 1383"/>
                  <a:gd name="T68" fmla="*/ 62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" name="Freeform 119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53 w 1011"/>
                  <a:gd name="T1" fmla="*/ 0 h 1223"/>
                  <a:gd name="T2" fmla="*/ 53 w 1011"/>
                  <a:gd name="T3" fmla="*/ 0 h 1223"/>
                  <a:gd name="T4" fmla="*/ 52 w 1011"/>
                  <a:gd name="T5" fmla="*/ 0 h 1223"/>
                  <a:gd name="T6" fmla="*/ 51 w 1011"/>
                  <a:gd name="T7" fmla="*/ 0 h 1223"/>
                  <a:gd name="T8" fmla="*/ 49 w 1011"/>
                  <a:gd name="T9" fmla="*/ 0 h 1223"/>
                  <a:gd name="T10" fmla="*/ 47 w 1011"/>
                  <a:gd name="T11" fmla="*/ 0 h 1223"/>
                  <a:gd name="T12" fmla="*/ 44 w 1011"/>
                  <a:gd name="T13" fmla="*/ 0 h 1223"/>
                  <a:gd name="T14" fmla="*/ 41 w 1011"/>
                  <a:gd name="T15" fmla="*/ 0 h 1223"/>
                  <a:gd name="T16" fmla="*/ 37 w 1011"/>
                  <a:gd name="T17" fmla="*/ 0 h 1223"/>
                  <a:gd name="T18" fmla="*/ 34 w 1011"/>
                  <a:gd name="T19" fmla="*/ 0 h 1223"/>
                  <a:gd name="T20" fmla="*/ 29 w 1011"/>
                  <a:gd name="T21" fmla="*/ 0 h 1223"/>
                  <a:gd name="T22" fmla="*/ 25 w 1011"/>
                  <a:gd name="T23" fmla="*/ 0 h 1223"/>
                  <a:gd name="T24" fmla="*/ 20 w 1011"/>
                  <a:gd name="T25" fmla="*/ 0 h 1223"/>
                  <a:gd name="T26" fmla="*/ 15 w 1011"/>
                  <a:gd name="T27" fmla="*/ 0 h 1223"/>
                  <a:gd name="T28" fmla="*/ 11 w 1011"/>
                  <a:gd name="T29" fmla="*/ 0 h 1223"/>
                  <a:gd name="T30" fmla="*/ 6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6 w 1011"/>
                  <a:gd name="T37" fmla="*/ 0 h 1223"/>
                  <a:gd name="T38" fmla="*/ 12 w 1011"/>
                  <a:gd name="T39" fmla="*/ 0 h 1223"/>
                  <a:gd name="T40" fmla="*/ 18 w 1011"/>
                  <a:gd name="T41" fmla="*/ 0 h 1223"/>
                  <a:gd name="T42" fmla="*/ 23 w 1011"/>
                  <a:gd name="T43" fmla="*/ 0 h 1223"/>
                  <a:gd name="T44" fmla="*/ 28 w 1011"/>
                  <a:gd name="T45" fmla="*/ 0 h 1223"/>
                  <a:gd name="T46" fmla="*/ 33 w 1011"/>
                  <a:gd name="T47" fmla="*/ 0 h 1223"/>
                  <a:gd name="T48" fmla="*/ 37 w 1011"/>
                  <a:gd name="T49" fmla="*/ 0 h 1223"/>
                  <a:gd name="T50" fmla="*/ 41 w 1011"/>
                  <a:gd name="T51" fmla="*/ 0 h 1223"/>
                  <a:gd name="T52" fmla="*/ 45 w 1011"/>
                  <a:gd name="T53" fmla="*/ 0 h 1223"/>
                  <a:gd name="T54" fmla="*/ 48 w 1011"/>
                  <a:gd name="T55" fmla="*/ 0 h 1223"/>
                  <a:gd name="T56" fmla="*/ 52 w 1011"/>
                  <a:gd name="T57" fmla="*/ 0 h 1223"/>
                  <a:gd name="T58" fmla="*/ 54 w 1011"/>
                  <a:gd name="T59" fmla="*/ 0 h 1223"/>
                  <a:gd name="T60" fmla="*/ 55 w 1011"/>
                  <a:gd name="T61" fmla="*/ 0 h 1223"/>
                  <a:gd name="T62" fmla="*/ 57 w 1011"/>
                  <a:gd name="T63" fmla="*/ 0 h 1223"/>
                  <a:gd name="T64" fmla="*/ 58 w 1011"/>
                  <a:gd name="T65" fmla="*/ 0 h 1223"/>
                  <a:gd name="T66" fmla="*/ 58 w 1011"/>
                  <a:gd name="T67" fmla="*/ 0 h 1223"/>
                  <a:gd name="T68" fmla="*/ 53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134" name="Picture 12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35" name="Picture 12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36" name="Picture 12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37" name="Picture 12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38" name="Freeform 124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8 w 1337"/>
                  <a:gd name="T3" fmla="*/ 0 h 1572"/>
                  <a:gd name="T4" fmla="*/ 15 w 1337"/>
                  <a:gd name="T5" fmla="*/ 0 h 1572"/>
                  <a:gd name="T6" fmla="*/ 23 w 1337"/>
                  <a:gd name="T7" fmla="*/ 0 h 1572"/>
                  <a:gd name="T8" fmla="*/ 30 w 1337"/>
                  <a:gd name="T9" fmla="*/ 0 h 1572"/>
                  <a:gd name="T10" fmla="*/ 37 w 1337"/>
                  <a:gd name="T11" fmla="*/ 0 h 1572"/>
                  <a:gd name="T12" fmla="*/ 43 w 1337"/>
                  <a:gd name="T13" fmla="*/ 0 h 1572"/>
                  <a:gd name="T14" fmla="*/ 50 w 1337"/>
                  <a:gd name="T15" fmla="*/ 0 h 1572"/>
                  <a:gd name="T16" fmla="*/ 55 w 1337"/>
                  <a:gd name="T17" fmla="*/ 0 h 1572"/>
                  <a:gd name="T18" fmla="*/ 60 w 1337"/>
                  <a:gd name="T19" fmla="*/ 0 h 1572"/>
                  <a:gd name="T20" fmla="*/ 65 w 1337"/>
                  <a:gd name="T21" fmla="*/ 0 h 1572"/>
                  <a:gd name="T22" fmla="*/ 68 w 1337"/>
                  <a:gd name="T23" fmla="*/ 0 h 1572"/>
                  <a:gd name="T24" fmla="*/ 71 w 1337"/>
                  <a:gd name="T25" fmla="*/ 0 h 1572"/>
                  <a:gd name="T26" fmla="*/ 74 w 1337"/>
                  <a:gd name="T27" fmla="*/ 0 h 1572"/>
                  <a:gd name="T28" fmla="*/ 76 w 1337"/>
                  <a:gd name="T29" fmla="*/ 0 h 1572"/>
                  <a:gd name="T30" fmla="*/ 78 w 1337"/>
                  <a:gd name="T31" fmla="*/ 0 h 1572"/>
                  <a:gd name="T32" fmla="*/ 78 w 1337"/>
                  <a:gd name="T33" fmla="*/ 0 h 1572"/>
                  <a:gd name="T34" fmla="*/ 73 w 1337"/>
                  <a:gd name="T35" fmla="*/ 0 h 1572"/>
                  <a:gd name="T36" fmla="*/ 72 w 1337"/>
                  <a:gd name="T37" fmla="*/ 0 h 1572"/>
                  <a:gd name="T38" fmla="*/ 71 w 1337"/>
                  <a:gd name="T39" fmla="*/ 0 h 1572"/>
                  <a:gd name="T40" fmla="*/ 69 w 1337"/>
                  <a:gd name="T41" fmla="*/ 0 h 1572"/>
                  <a:gd name="T42" fmla="*/ 67 w 1337"/>
                  <a:gd name="T43" fmla="*/ 0 h 1572"/>
                  <a:gd name="T44" fmla="*/ 64 w 1337"/>
                  <a:gd name="T45" fmla="*/ 0 h 1572"/>
                  <a:gd name="T46" fmla="*/ 60 w 1337"/>
                  <a:gd name="T47" fmla="*/ 0 h 1572"/>
                  <a:gd name="T48" fmla="*/ 56 w 1337"/>
                  <a:gd name="T49" fmla="*/ 0 h 1572"/>
                  <a:gd name="T50" fmla="*/ 51 w 1337"/>
                  <a:gd name="T51" fmla="*/ 0 h 1572"/>
                  <a:gd name="T52" fmla="*/ 46 w 1337"/>
                  <a:gd name="T53" fmla="*/ 0 h 1572"/>
                  <a:gd name="T54" fmla="*/ 41 w 1337"/>
                  <a:gd name="T55" fmla="*/ 0 h 1572"/>
                  <a:gd name="T56" fmla="*/ 35 w 1337"/>
                  <a:gd name="T57" fmla="*/ 0 h 1572"/>
                  <a:gd name="T58" fmla="*/ 28 w 1337"/>
                  <a:gd name="T59" fmla="*/ 0 h 1572"/>
                  <a:gd name="T60" fmla="*/ 22 w 1337"/>
                  <a:gd name="T61" fmla="*/ 0 h 1572"/>
                  <a:gd name="T62" fmla="*/ 15 w 1337"/>
                  <a:gd name="T63" fmla="*/ 0 h 1572"/>
                  <a:gd name="T64" fmla="*/ 8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" name="Freeform 125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63 w 1176"/>
                  <a:gd name="T1" fmla="*/ 0 h 1382"/>
                  <a:gd name="T2" fmla="*/ 63 w 1176"/>
                  <a:gd name="T3" fmla="*/ 0 h 1382"/>
                  <a:gd name="T4" fmla="*/ 62 w 1176"/>
                  <a:gd name="T5" fmla="*/ 0 h 1382"/>
                  <a:gd name="T6" fmla="*/ 60 w 1176"/>
                  <a:gd name="T7" fmla="*/ 0 h 1382"/>
                  <a:gd name="T8" fmla="*/ 58 w 1176"/>
                  <a:gd name="T9" fmla="*/ 0 h 1382"/>
                  <a:gd name="T10" fmla="*/ 55 w 1176"/>
                  <a:gd name="T11" fmla="*/ 0 h 1382"/>
                  <a:gd name="T12" fmla="*/ 53 w 1176"/>
                  <a:gd name="T13" fmla="*/ 0 h 1382"/>
                  <a:gd name="T14" fmla="*/ 48 w 1176"/>
                  <a:gd name="T15" fmla="*/ 0 h 1382"/>
                  <a:gd name="T16" fmla="*/ 44 w 1176"/>
                  <a:gd name="T17" fmla="*/ 0 h 1382"/>
                  <a:gd name="T18" fmla="*/ 40 w 1176"/>
                  <a:gd name="T19" fmla="*/ 0 h 1382"/>
                  <a:gd name="T20" fmla="*/ 35 w 1176"/>
                  <a:gd name="T21" fmla="*/ 0 h 1382"/>
                  <a:gd name="T22" fmla="*/ 30 w 1176"/>
                  <a:gd name="T23" fmla="*/ 0 h 1382"/>
                  <a:gd name="T24" fmla="*/ 25 w 1176"/>
                  <a:gd name="T25" fmla="*/ 0 h 1382"/>
                  <a:gd name="T26" fmla="*/ 19 w 1176"/>
                  <a:gd name="T27" fmla="*/ 0 h 1382"/>
                  <a:gd name="T28" fmla="*/ 13 w 1176"/>
                  <a:gd name="T29" fmla="*/ 0 h 1382"/>
                  <a:gd name="T30" fmla="*/ 6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7 w 1176"/>
                  <a:gd name="T37" fmla="*/ 0 h 1382"/>
                  <a:gd name="T38" fmla="*/ 14 w 1176"/>
                  <a:gd name="T39" fmla="*/ 0 h 1382"/>
                  <a:gd name="T40" fmla="*/ 20 w 1176"/>
                  <a:gd name="T41" fmla="*/ 0 h 1382"/>
                  <a:gd name="T42" fmla="*/ 27 w 1176"/>
                  <a:gd name="T43" fmla="*/ 0 h 1382"/>
                  <a:gd name="T44" fmla="*/ 33 w 1176"/>
                  <a:gd name="T45" fmla="*/ 0 h 1382"/>
                  <a:gd name="T46" fmla="*/ 39 w 1176"/>
                  <a:gd name="T47" fmla="*/ 0 h 1382"/>
                  <a:gd name="T48" fmla="*/ 43 w 1176"/>
                  <a:gd name="T49" fmla="*/ 0 h 1382"/>
                  <a:gd name="T50" fmla="*/ 48 w 1176"/>
                  <a:gd name="T51" fmla="*/ 0 h 1382"/>
                  <a:gd name="T52" fmla="*/ 53 w 1176"/>
                  <a:gd name="T53" fmla="*/ 0 h 1382"/>
                  <a:gd name="T54" fmla="*/ 57 w 1176"/>
                  <a:gd name="T55" fmla="*/ 0 h 1382"/>
                  <a:gd name="T56" fmla="*/ 60 w 1176"/>
                  <a:gd name="T57" fmla="*/ 0 h 1382"/>
                  <a:gd name="T58" fmla="*/ 63 w 1176"/>
                  <a:gd name="T59" fmla="*/ 0 h 1382"/>
                  <a:gd name="T60" fmla="*/ 64 w 1176"/>
                  <a:gd name="T61" fmla="*/ 0 h 1382"/>
                  <a:gd name="T62" fmla="*/ 67 w 1176"/>
                  <a:gd name="T63" fmla="*/ 0 h 1382"/>
                  <a:gd name="T64" fmla="*/ 68 w 1176"/>
                  <a:gd name="T65" fmla="*/ 0 h 1382"/>
                  <a:gd name="T66" fmla="*/ 68 w 1176"/>
                  <a:gd name="T67" fmla="*/ 0 h 1382"/>
                  <a:gd name="T68" fmla="*/ 63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" name="Freeform 126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53 w 1014"/>
                  <a:gd name="T1" fmla="*/ 0 h 1193"/>
                  <a:gd name="T2" fmla="*/ 53 w 1014"/>
                  <a:gd name="T3" fmla="*/ 0 h 1193"/>
                  <a:gd name="T4" fmla="*/ 52 w 1014"/>
                  <a:gd name="T5" fmla="*/ 0 h 1193"/>
                  <a:gd name="T6" fmla="*/ 51 w 1014"/>
                  <a:gd name="T7" fmla="*/ 0 h 1193"/>
                  <a:gd name="T8" fmla="*/ 49 w 1014"/>
                  <a:gd name="T9" fmla="*/ 0 h 1193"/>
                  <a:gd name="T10" fmla="*/ 47 w 1014"/>
                  <a:gd name="T11" fmla="*/ 0 h 1193"/>
                  <a:gd name="T12" fmla="*/ 44 w 1014"/>
                  <a:gd name="T13" fmla="*/ 0 h 1193"/>
                  <a:gd name="T14" fmla="*/ 41 w 1014"/>
                  <a:gd name="T15" fmla="*/ 0 h 1193"/>
                  <a:gd name="T16" fmla="*/ 37 w 1014"/>
                  <a:gd name="T17" fmla="*/ 0 h 1193"/>
                  <a:gd name="T18" fmla="*/ 34 w 1014"/>
                  <a:gd name="T19" fmla="*/ 0 h 1193"/>
                  <a:gd name="T20" fmla="*/ 30 w 1014"/>
                  <a:gd name="T21" fmla="*/ 0 h 1193"/>
                  <a:gd name="T22" fmla="*/ 25 w 1014"/>
                  <a:gd name="T23" fmla="*/ 0 h 1193"/>
                  <a:gd name="T24" fmla="*/ 20 w 1014"/>
                  <a:gd name="T25" fmla="*/ 0 h 1193"/>
                  <a:gd name="T26" fmla="*/ 16 w 1014"/>
                  <a:gd name="T27" fmla="*/ 0 h 1193"/>
                  <a:gd name="T28" fmla="*/ 11 w 1014"/>
                  <a:gd name="T29" fmla="*/ 0 h 1193"/>
                  <a:gd name="T30" fmla="*/ 6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6 w 1014"/>
                  <a:gd name="T37" fmla="*/ 0 h 1193"/>
                  <a:gd name="T38" fmla="*/ 12 w 1014"/>
                  <a:gd name="T39" fmla="*/ 0 h 1193"/>
                  <a:gd name="T40" fmla="*/ 18 w 1014"/>
                  <a:gd name="T41" fmla="*/ 0 h 1193"/>
                  <a:gd name="T42" fmla="*/ 23 w 1014"/>
                  <a:gd name="T43" fmla="*/ 0 h 1193"/>
                  <a:gd name="T44" fmla="*/ 28 w 1014"/>
                  <a:gd name="T45" fmla="*/ 0 h 1193"/>
                  <a:gd name="T46" fmla="*/ 33 w 1014"/>
                  <a:gd name="T47" fmla="*/ 0 h 1193"/>
                  <a:gd name="T48" fmla="*/ 37 w 1014"/>
                  <a:gd name="T49" fmla="*/ 0 h 1193"/>
                  <a:gd name="T50" fmla="*/ 41 w 1014"/>
                  <a:gd name="T51" fmla="*/ 0 h 1193"/>
                  <a:gd name="T52" fmla="*/ 45 w 1014"/>
                  <a:gd name="T53" fmla="*/ 0 h 1193"/>
                  <a:gd name="T54" fmla="*/ 48 w 1014"/>
                  <a:gd name="T55" fmla="*/ 0 h 1193"/>
                  <a:gd name="T56" fmla="*/ 52 w 1014"/>
                  <a:gd name="T57" fmla="*/ 0 h 1193"/>
                  <a:gd name="T58" fmla="*/ 54 w 1014"/>
                  <a:gd name="T59" fmla="*/ 0 h 1193"/>
                  <a:gd name="T60" fmla="*/ 56 w 1014"/>
                  <a:gd name="T61" fmla="*/ 0 h 1193"/>
                  <a:gd name="T62" fmla="*/ 57 w 1014"/>
                  <a:gd name="T63" fmla="*/ 0 h 1193"/>
                  <a:gd name="T64" fmla="*/ 58 w 1014"/>
                  <a:gd name="T65" fmla="*/ 0 h 1193"/>
                  <a:gd name="T66" fmla="*/ 59 w 1014"/>
                  <a:gd name="T67" fmla="*/ 0 h 1193"/>
                  <a:gd name="T68" fmla="*/ 53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141" name="Picture 12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42" name="Picture 1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18" name="Group 129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3119" name="Picture 1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20" name="Picture 13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21" name="Picture 13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22" name="Picture 1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23" name="Picture 13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24" name="Picture 13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089" name="Group 136"/>
          <p:cNvGrpSpPr>
            <a:grpSpLocks/>
          </p:cNvGrpSpPr>
          <p:nvPr/>
        </p:nvGrpSpPr>
        <p:grpSpPr bwMode="auto">
          <a:xfrm rot="-5400000">
            <a:off x="7514431" y="5488782"/>
            <a:ext cx="1368425" cy="1465262"/>
            <a:chOff x="17" y="2256"/>
            <a:chExt cx="1829" cy="2064"/>
          </a:xfrm>
        </p:grpSpPr>
        <p:grpSp>
          <p:nvGrpSpPr>
            <p:cNvPr id="3091" name="Group 137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3099" name="Freeform 138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2 w 1336"/>
                  <a:gd name="T15" fmla="*/ 0 h 1572"/>
                  <a:gd name="T16" fmla="*/ 2 w 1336"/>
                  <a:gd name="T17" fmla="*/ 0 h 1572"/>
                  <a:gd name="T18" fmla="*/ 2 w 1336"/>
                  <a:gd name="T19" fmla="*/ 0 h 1572"/>
                  <a:gd name="T20" fmla="*/ 3 w 1336"/>
                  <a:gd name="T21" fmla="*/ 0 h 1572"/>
                  <a:gd name="T22" fmla="*/ 3 w 1336"/>
                  <a:gd name="T23" fmla="*/ 0 h 1572"/>
                  <a:gd name="T24" fmla="*/ 4 w 1336"/>
                  <a:gd name="T25" fmla="*/ 0 h 1572"/>
                  <a:gd name="T26" fmla="*/ 4 w 1336"/>
                  <a:gd name="T27" fmla="*/ 0 h 1572"/>
                  <a:gd name="T28" fmla="*/ 5 w 1336"/>
                  <a:gd name="T29" fmla="*/ 0 h 1572"/>
                  <a:gd name="T30" fmla="*/ 5 w 1336"/>
                  <a:gd name="T31" fmla="*/ 0 h 1572"/>
                  <a:gd name="T32" fmla="*/ 6 w 1336"/>
                  <a:gd name="T33" fmla="*/ 0 h 1572"/>
                  <a:gd name="T34" fmla="*/ 6 w 1336"/>
                  <a:gd name="T35" fmla="*/ 0 h 1572"/>
                  <a:gd name="T36" fmla="*/ 5 w 1336"/>
                  <a:gd name="T37" fmla="*/ 0 h 1572"/>
                  <a:gd name="T38" fmla="*/ 5 w 1336"/>
                  <a:gd name="T39" fmla="*/ 0 h 1572"/>
                  <a:gd name="T40" fmla="*/ 4 w 1336"/>
                  <a:gd name="T41" fmla="*/ 0 h 1572"/>
                  <a:gd name="T42" fmla="*/ 4 w 1336"/>
                  <a:gd name="T43" fmla="*/ 0 h 1572"/>
                  <a:gd name="T44" fmla="*/ 3 w 1336"/>
                  <a:gd name="T45" fmla="*/ 0 h 1572"/>
                  <a:gd name="T46" fmla="*/ 3 w 1336"/>
                  <a:gd name="T47" fmla="*/ 0 h 1572"/>
                  <a:gd name="T48" fmla="*/ 3 w 1336"/>
                  <a:gd name="T49" fmla="*/ 0 h 1572"/>
                  <a:gd name="T50" fmla="*/ 2 w 1336"/>
                  <a:gd name="T51" fmla="*/ 0 h 1572"/>
                  <a:gd name="T52" fmla="*/ 2 w 1336"/>
                  <a:gd name="T53" fmla="*/ 0 h 1572"/>
                  <a:gd name="T54" fmla="*/ 2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" name="Freeform 139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5 w 1174"/>
                  <a:gd name="T1" fmla="*/ 0 h 1383"/>
                  <a:gd name="T2" fmla="*/ 5 w 1174"/>
                  <a:gd name="T3" fmla="*/ 0 h 1383"/>
                  <a:gd name="T4" fmla="*/ 4 w 1174"/>
                  <a:gd name="T5" fmla="*/ 0 h 1383"/>
                  <a:gd name="T6" fmla="*/ 4 w 1174"/>
                  <a:gd name="T7" fmla="*/ 0 h 1383"/>
                  <a:gd name="T8" fmla="*/ 3 w 1174"/>
                  <a:gd name="T9" fmla="*/ 0 h 1383"/>
                  <a:gd name="T10" fmla="*/ 3 w 1174"/>
                  <a:gd name="T11" fmla="*/ 0 h 1383"/>
                  <a:gd name="T12" fmla="*/ 3 w 1174"/>
                  <a:gd name="T13" fmla="*/ 0 h 1383"/>
                  <a:gd name="T14" fmla="*/ 2 w 1174"/>
                  <a:gd name="T15" fmla="*/ 0 h 1383"/>
                  <a:gd name="T16" fmla="*/ 2 w 1174"/>
                  <a:gd name="T17" fmla="*/ 0 h 1383"/>
                  <a:gd name="T18" fmla="*/ 2 w 1174"/>
                  <a:gd name="T19" fmla="*/ 0 h 1383"/>
                  <a:gd name="T20" fmla="*/ 2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2 w 1174"/>
                  <a:gd name="T49" fmla="*/ 0 h 1383"/>
                  <a:gd name="T50" fmla="*/ 2 w 1174"/>
                  <a:gd name="T51" fmla="*/ 0 h 1383"/>
                  <a:gd name="T52" fmla="*/ 2 w 1174"/>
                  <a:gd name="T53" fmla="*/ 0 h 1383"/>
                  <a:gd name="T54" fmla="*/ 3 w 1174"/>
                  <a:gd name="T55" fmla="*/ 0 h 1383"/>
                  <a:gd name="T56" fmla="*/ 3 w 1174"/>
                  <a:gd name="T57" fmla="*/ 0 h 1383"/>
                  <a:gd name="T58" fmla="*/ 3 w 1174"/>
                  <a:gd name="T59" fmla="*/ 0 h 1383"/>
                  <a:gd name="T60" fmla="*/ 4 w 1174"/>
                  <a:gd name="T61" fmla="*/ 0 h 1383"/>
                  <a:gd name="T62" fmla="*/ 4 w 1174"/>
                  <a:gd name="T63" fmla="*/ 0 h 1383"/>
                  <a:gd name="T64" fmla="*/ 5 w 1174"/>
                  <a:gd name="T65" fmla="*/ 0 h 1383"/>
                  <a:gd name="T66" fmla="*/ 5 w 1174"/>
                  <a:gd name="T67" fmla="*/ 0 h 1383"/>
                  <a:gd name="T68" fmla="*/ 5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" name="Freeform 140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4 w 1012"/>
                  <a:gd name="T1" fmla="*/ 0 h 1193"/>
                  <a:gd name="T2" fmla="*/ 4 w 1012"/>
                  <a:gd name="T3" fmla="*/ 0 h 1193"/>
                  <a:gd name="T4" fmla="*/ 4 w 1012"/>
                  <a:gd name="T5" fmla="*/ 0 h 1193"/>
                  <a:gd name="T6" fmla="*/ 3 w 1012"/>
                  <a:gd name="T7" fmla="*/ 0 h 1193"/>
                  <a:gd name="T8" fmla="*/ 3 w 1012"/>
                  <a:gd name="T9" fmla="*/ 0 h 1193"/>
                  <a:gd name="T10" fmla="*/ 3 w 1012"/>
                  <a:gd name="T11" fmla="*/ 0 h 1193"/>
                  <a:gd name="T12" fmla="*/ 2 w 1012"/>
                  <a:gd name="T13" fmla="*/ 0 h 1193"/>
                  <a:gd name="T14" fmla="*/ 2 w 1012"/>
                  <a:gd name="T15" fmla="*/ 0 h 1193"/>
                  <a:gd name="T16" fmla="*/ 2 w 1012"/>
                  <a:gd name="T17" fmla="*/ 0 h 1193"/>
                  <a:gd name="T18" fmla="*/ 2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2 w 1012"/>
                  <a:gd name="T51" fmla="*/ 0 h 1193"/>
                  <a:gd name="T52" fmla="*/ 2 w 1012"/>
                  <a:gd name="T53" fmla="*/ 0 h 1193"/>
                  <a:gd name="T54" fmla="*/ 2 w 1012"/>
                  <a:gd name="T55" fmla="*/ 0 h 1193"/>
                  <a:gd name="T56" fmla="*/ 3 w 1012"/>
                  <a:gd name="T57" fmla="*/ 0 h 1193"/>
                  <a:gd name="T58" fmla="*/ 3 w 1012"/>
                  <a:gd name="T59" fmla="*/ 0 h 1193"/>
                  <a:gd name="T60" fmla="*/ 3 w 1012"/>
                  <a:gd name="T61" fmla="*/ 0 h 1193"/>
                  <a:gd name="T62" fmla="*/ 4 w 1012"/>
                  <a:gd name="T63" fmla="*/ 0 h 1193"/>
                  <a:gd name="T64" fmla="*/ 4 w 1012"/>
                  <a:gd name="T65" fmla="*/ 0 h 1193"/>
                  <a:gd name="T66" fmla="*/ 4 w 1012"/>
                  <a:gd name="T67" fmla="*/ 0 h 1193"/>
                  <a:gd name="T68" fmla="*/ 4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" name="Freeform 141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5 w 1271"/>
                  <a:gd name="T1" fmla="*/ 0 h 1495"/>
                  <a:gd name="T2" fmla="*/ 5 w 1271"/>
                  <a:gd name="T3" fmla="*/ 0 h 1495"/>
                  <a:gd name="T4" fmla="*/ 5 w 1271"/>
                  <a:gd name="T5" fmla="*/ 0 h 1495"/>
                  <a:gd name="T6" fmla="*/ 4 w 1271"/>
                  <a:gd name="T7" fmla="*/ 0 h 1495"/>
                  <a:gd name="T8" fmla="*/ 4 w 1271"/>
                  <a:gd name="T9" fmla="*/ 0 h 1495"/>
                  <a:gd name="T10" fmla="*/ 4 w 1271"/>
                  <a:gd name="T11" fmla="*/ 0 h 1495"/>
                  <a:gd name="T12" fmla="*/ 3 w 1271"/>
                  <a:gd name="T13" fmla="*/ 0 h 1495"/>
                  <a:gd name="T14" fmla="*/ 3 w 1271"/>
                  <a:gd name="T15" fmla="*/ 0 h 1495"/>
                  <a:gd name="T16" fmla="*/ 3 w 1271"/>
                  <a:gd name="T17" fmla="*/ 0 h 1495"/>
                  <a:gd name="T18" fmla="*/ 2 w 1271"/>
                  <a:gd name="T19" fmla="*/ 0 h 1495"/>
                  <a:gd name="T20" fmla="*/ 2 w 1271"/>
                  <a:gd name="T21" fmla="*/ 0 h 1495"/>
                  <a:gd name="T22" fmla="*/ 2 w 1271"/>
                  <a:gd name="T23" fmla="*/ 0 h 1495"/>
                  <a:gd name="T24" fmla="*/ 2 w 1271"/>
                  <a:gd name="T25" fmla="*/ 0 h 1495"/>
                  <a:gd name="T26" fmla="*/ 2 w 1271"/>
                  <a:gd name="T27" fmla="*/ 0 h 1495"/>
                  <a:gd name="T28" fmla="*/ 2 w 1271"/>
                  <a:gd name="T29" fmla="*/ 0 h 1495"/>
                  <a:gd name="T30" fmla="*/ 2 w 1271"/>
                  <a:gd name="T31" fmla="*/ 0 h 1495"/>
                  <a:gd name="T32" fmla="*/ 2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2 w 1271"/>
                  <a:gd name="T49" fmla="*/ 0 h 1495"/>
                  <a:gd name="T50" fmla="*/ 2 w 1271"/>
                  <a:gd name="T51" fmla="*/ 0 h 1495"/>
                  <a:gd name="T52" fmla="*/ 2 w 1271"/>
                  <a:gd name="T53" fmla="*/ 0 h 1495"/>
                  <a:gd name="T54" fmla="*/ 3 w 1271"/>
                  <a:gd name="T55" fmla="*/ 0 h 1495"/>
                  <a:gd name="T56" fmla="*/ 3 w 1271"/>
                  <a:gd name="T57" fmla="*/ 0 h 1495"/>
                  <a:gd name="T58" fmla="*/ 4 w 1271"/>
                  <a:gd name="T59" fmla="*/ 0 h 1495"/>
                  <a:gd name="T60" fmla="*/ 4 w 1271"/>
                  <a:gd name="T61" fmla="*/ 0 h 1495"/>
                  <a:gd name="T62" fmla="*/ 4 w 1271"/>
                  <a:gd name="T63" fmla="*/ 0 h 1495"/>
                  <a:gd name="T64" fmla="*/ 5 w 1271"/>
                  <a:gd name="T65" fmla="*/ 0 h 1495"/>
                  <a:gd name="T66" fmla="*/ 5 w 1271"/>
                  <a:gd name="T67" fmla="*/ 0 h 1495"/>
                  <a:gd name="T68" fmla="*/ 5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" name="Freeform 142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2 w 1337"/>
                  <a:gd name="T15" fmla="*/ 0 h 1572"/>
                  <a:gd name="T16" fmla="*/ 2 w 1337"/>
                  <a:gd name="T17" fmla="*/ 0 h 1572"/>
                  <a:gd name="T18" fmla="*/ 2 w 1337"/>
                  <a:gd name="T19" fmla="*/ 0 h 1572"/>
                  <a:gd name="T20" fmla="*/ 3 w 1337"/>
                  <a:gd name="T21" fmla="*/ 0 h 1572"/>
                  <a:gd name="T22" fmla="*/ 3 w 1337"/>
                  <a:gd name="T23" fmla="*/ 0 h 1572"/>
                  <a:gd name="T24" fmla="*/ 4 w 1337"/>
                  <a:gd name="T25" fmla="*/ 0 h 1572"/>
                  <a:gd name="T26" fmla="*/ 4 w 1337"/>
                  <a:gd name="T27" fmla="*/ 0 h 1572"/>
                  <a:gd name="T28" fmla="*/ 5 w 1337"/>
                  <a:gd name="T29" fmla="*/ 0 h 1572"/>
                  <a:gd name="T30" fmla="*/ 5 w 1337"/>
                  <a:gd name="T31" fmla="*/ 0 h 1572"/>
                  <a:gd name="T32" fmla="*/ 6 w 1337"/>
                  <a:gd name="T33" fmla="*/ 0 h 1572"/>
                  <a:gd name="T34" fmla="*/ 6 w 1337"/>
                  <a:gd name="T35" fmla="*/ 0 h 1572"/>
                  <a:gd name="T36" fmla="*/ 5 w 1337"/>
                  <a:gd name="T37" fmla="*/ 0 h 1572"/>
                  <a:gd name="T38" fmla="*/ 5 w 1337"/>
                  <a:gd name="T39" fmla="*/ 0 h 1572"/>
                  <a:gd name="T40" fmla="*/ 4 w 1337"/>
                  <a:gd name="T41" fmla="*/ 0 h 1572"/>
                  <a:gd name="T42" fmla="*/ 4 w 1337"/>
                  <a:gd name="T43" fmla="*/ 0 h 1572"/>
                  <a:gd name="T44" fmla="*/ 3 w 1337"/>
                  <a:gd name="T45" fmla="*/ 0 h 1572"/>
                  <a:gd name="T46" fmla="*/ 3 w 1337"/>
                  <a:gd name="T47" fmla="*/ 0 h 1572"/>
                  <a:gd name="T48" fmla="*/ 3 w 1337"/>
                  <a:gd name="T49" fmla="*/ 0 h 1572"/>
                  <a:gd name="T50" fmla="*/ 2 w 1337"/>
                  <a:gd name="T51" fmla="*/ 0 h 1572"/>
                  <a:gd name="T52" fmla="*/ 2 w 1337"/>
                  <a:gd name="T53" fmla="*/ 0 h 1572"/>
                  <a:gd name="T54" fmla="*/ 2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" name="Freeform 143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56 w 1272"/>
                  <a:gd name="T1" fmla="*/ 0 h 1495"/>
                  <a:gd name="T2" fmla="*/ 56 w 1272"/>
                  <a:gd name="T3" fmla="*/ 0 h 1495"/>
                  <a:gd name="T4" fmla="*/ 55 w 1272"/>
                  <a:gd name="T5" fmla="*/ 0 h 1495"/>
                  <a:gd name="T6" fmla="*/ 54 w 1272"/>
                  <a:gd name="T7" fmla="*/ 0 h 1495"/>
                  <a:gd name="T8" fmla="*/ 52 w 1272"/>
                  <a:gd name="T9" fmla="*/ 0 h 1495"/>
                  <a:gd name="T10" fmla="*/ 50 w 1272"/>
                  <a:gd name="T11" fmla="*/ 0 h 1495"/>
                  <a:gd name="T12" fmla="*/ 47 w 1272"/>
                  <a:gd name="T13" fmla="*/ 0 h 1495"/>
                  <a:gd name="T14" fmla="*/ 43 w 1272"/>
                  <a:gd name="T15" fmla="*/ 0 h 1495"/>
                  <a:gd name="T16" fmla="*/ 40 w 1272"/>
                  <a:gd name="T17" fmla="*/ 0 h 1495"/>
                  <a:gd name="T18" fmla="*/ 36 w 1272"/>
                  <a:gd name="T19" fmla="*/ 0 h 1495"/>
                  <a:gd name="T20" fmla="*/ 31 w 1272"/>
                  <a:gd name="T21" fmla="*/ 0 h 1495"/>
                  <a:gd name="T22" fmla="*/ 27 w 1272"/>
                  <a:gd name="T23" fmla="*/ 0 h 1495"/>
                  <a:gd name="T24" fmla="*/ 22 w 1272"/>
                  <a:gd name="T25" fmla="*/ 0 h 1495"/>
                  <a:gd name="T26" fmla="*/ 17 w 1272"/>
                  <a:gd name="T27" fmla="*/ 0 h 1495"/>
                  <a:gd name="T28" fmla="*/ 12 w 1272"/>
                  <a:gd name="T29" fmla="*/ 0 h 1495"/>
                  <a:gd name="T30" fmla="*/ 6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7 w 1272"/>
                  <a:gd name="T37" fmla="*/ 0 h 1495"/>
                  <a:gd name="T38" fmla="*/ 15 w 1272"/>
                  <a:gd name="T39" fmla="*/ 0 h 1495"/>
                  <a:gd name="T40" fmla="*/ 22 w 1272"/>
                  <a:gd name="T41" fmla="*/ 0 h 1495"/>
                  <a:gd name="T42" fmla="*/ 28 w 1272"/>
                  <a:gd name="T43" fmla="*/ 0 h 1495"/>
                  <a:gd name="T44" fmla="*/ 35 w 1272"/>
                  <a:gd name="T45" fmla="*/ 0 h 1495"/>
                  <a:gd name="T46" fmla="*/ 41 w 1272"/>
                  <a:gd name="T47" fmla="*/ 0 h 1495"/>
                  <a:gd name="T48" fmla="*/ 46 w 1272"/>
                  <a:gd name="T49" fmla="*/ 0 h 1495"/>
                  <a:gd name="T50" fmla="*/ 51 w 1272"/>
                  <a:gd name="T51" fmla="*/ 0 h 1495"/>
                  <a:gd name="T52" fmla="*/ 56 w 1272"/>
                  <a:gd name="T53" fmla="*/ 0 h 1495"/>
                  <a:gd name="T54" fmla="*/ 60 w 1272"/>
                  <a:gd name="T55" fmla="*/ 0 h 1495"/>
                  <a:gd name="T56" fmla="*/ 64 w 1272"/>
                  <a:gd name="T57" fmla="*/ 0 h 1495"/>
                  <a:gd name="T58" fmla="*/ 67 w 1272"/>
                  <a:gd name="T59" fmla="*/ 0 h 1495"/>
                  <a:gd name="T60" fmla="*/ 69 w 1272"/>
                  <a:gd name="T61" fmla="*/ 0 h 1495"/>
                  <a:gd name="T62" fmla="*/ 71 w 1272"/>
                  <a:gd name="T63" fmla="*/ 0 h 1495"/>
                  <a:gd name="T64" fmla="*/ 72 w 1272"/>
                  <a:gd name="T65" fmla="*/ 0 h 1495"/>
                  <a:gd name="T66" fmla="*/ 72 w 1272"/>
                  <a:gd name="T67" fmla="*/ 0 h 1495"/>
                  <a:gd name="T68" fmla="*/ 56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" name="Freeform 144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8 w 1338"/>
                  <a:gd name="T3" fmla="*/ 0 h 1572"/>
                  <a:gd name="T4" fmla="*/ 15 w 1338"/>
                  <a:gd name="T5" fmla="*/ 0 h 1572"/>
                  <a:gd name="T6" fmla="*/ 23 w 1338"/>
                  <a:gd name="T7" fmla="*/ 0 h 1572"/>
                  <a:gd name="T8" fmla="*/ 30 w 1338"/>
                  <a:gd name="T9" fmla="*/ 0 h 1572"/>
                  <a:gd name="T10" fmla="*/ 37 w 1338"/>
                  <a:gd name="T11" fmla="*/ 0 h 1572"/>
                  <a:gd name="T12" fmla="*/ 43 w 1338"/>
                  <a:gd name="T13" fmla="*/ 0 h 1572"/>
                  <a:gd name="T14" fmla="*/ 49 w 1338"/>
                  <a:gd name="T15" fmla="*/ 0 h 1572"/>
                  <a:gd name="T16" fmla="*/ 55 w 1338"/>
                  <a:gd name="T17" fmla="*/ 0 h 1572"/>
                  <a:gd name="T18" fmla="*/ 60 w 1338"/>
                  <a:gd name="T19" fmla="*/ 0 h 1572"/>
                  <a:gd name="T20" fmla="*/ 64 w 1338"/>
                  <a:gd name="T21" fmla="*/ 0 h 1572"/>
                  <a:gd name="T22" fmla="*/ 68 w 1338"/>
                  <a:gd name="T23" fmla="*/ 0 h 1572"/>
                  <a:gd name="T24" fmla="*/ 71 w 1338"/>
                  <a:gd name="T25" fmla="*/ 0 h 1572"/>
                  <a:gd name="T26" fmla="*/ 74 w 1338"/>
                  <a:gd name="T27" fmla="*/ 0 h 1572"/>
                  <a:gd name="T28" fmla="*/ 76 w 1338"/>
                  <a:gd name="T29" fmla="*/ 0 h 1572"/>
                  <a:gd name="T30" fmla="*/ 77 w 1338"/>
                  <a:gd name="T31" fmla="*/ 0 h 1572"/>
                  <a:gd name="T32" fmla="*/ 78 w 1338"/>
                  <a:gd name="T33" fmla="*/ 0 h 1572"/>
                  <a:gd name="T34" fmla="*/ 72 w 1338"/>
                  <a:gd name="T35" fmla="*/ 0 h 1572"/>
                  <a:gd name="T36" fmla="*/ 71 w 1338"/>
                  <a:gd name="T37" fmla="*/ 0 h 1572"/>
                  <a:gd name="T38" fmla="*/ 71 w 1338"/>
                  <a:gd name="T39" fmla="*/ 0 h 1572"/>
                  <a:gd name="T40" fmla="*/ 69 w 1338"/>
                  <a:gd name="T41" fmla="*/ 0 h 1572"/>
                  <a:gd name="T42" fmla="*/ 67 w 1338"/>
                  <a:gd name="T43" fmla="*/ 0 h 1572"/>
                  <a:gd name="T44" fmla="*/ 63 w 1338"/>
                  <a:gd name="T45" fmla="*/ 0 h 1572"/>
                  <a:gd name="T46" fmla="*/ 60 w 1338"/>
                  <a:gd name="T47" fmla="*/ 0 h 1572"/>
                  <a:gd name="T48" fmla="*/ 55 w 1338"/>
                  <a:gd name="T49" fmla="*/ 0 h 1572"/>
                  <a:gd name="T50" fmla="*/ 51 w 1338"/>
                  <a:gd name="T51" fmla="*/ 0 h 1572"/>
                  <a:gd name="T52" fmla="*/ 46 w 1338"/>
                  <a:gd name="T53" fmla="*/ 0 h 1572"/>
                  <a:gd name="T54" fmla="*/ 41 w 1338"/>
                  <a:gd name="T55" fmla="*/ 0 h 1572"/>
                  <a:gd name="T56" fmla="*/ 34 w 1338"/>
                  <a:gd name="T57" fmla="*/ 0 h 1572"/>
                  <a:gd name="T58" fmla="*/ 28 w 1338"/>
                  <a:gd name="T59" fmla="*/ 0 h 1572"/>
                  <a:gd name="T60" fmla="*/ 22 w 1338"/>
                  <a:gd name="T61" fmla="*/ 0 h 1572"/>
                  <a:gd name="T62" fmla="*/ 15 w 1338"/>
                  <a:gd name="T63" fmla="*/ 0 h 1572"/>
                  <a:gd name="T64" fmla="*/ 8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" name="Freeform 145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62 w 1176"/>
                  <a:gd name="T1" fmla="*/ 0 h 1383"/>
                  <a:gd name="T2" fmla="*/ 62 w 1176"/>
                  <a:gd name="T3" fmla="*/ 0 h 1383"/>
                  <a:gd name="T4" fmla="*/ 61 w 1176"/>
                  <a:gd name="T5" fmla="*/ 0 h 1383"/>
                  <a:gd name="T6" fmla="*/ 59 w 1176"/>
                  <a:gd name="T7" fmla="*/ 0 h 1383"/>
                  <a:gd name="T8" fmla="*/ 57 w 1176"/>
                  <a:gd name="T9" fmla="*/ 0 h 1383"/>
                  <a:gd name="T10" fmla="*/ 55 w 1176"/>
                  <a:gd name="T11" fmla="*/ 0 h 1383"/>
                  <a:gd name="T12" fmla="*/ 52 w 1176"/>
                  <a:gd name="T13" fmla="*/ 0 h 1383"/>
                  <a:gd name="T14" fmla="*/ 48 w 1176"/>
                  <a:gd name="T15" fmla="*/ 0 h 1383"/>
                  <a:gd name="T16" fmla="*/ 44 w 1176"/>
                  <a:gd name="T17" fmla="*/ 0 h 1383"/>
                  <a:gd name="T18" fmla="*/ 40 w 1176"/>
                  <a:gd name="T19" fmla="*/ 0 h 1383"/>
                  <a:gd name="T20" fmla="*/ 35 w 1176"/>
                  <a:gd name="T21" fmla="*/ 0 h 1383"/>
                  <a:gd name="T22" fmla="*/ 30 w 1176"/>
                  <a:gd name="T23" fmla="*/ 0 h 1383"/>
                  <a:gd name="T24" fmla="*/ 24 w 1176"/>
                  <a:gd name="T25" fmla="*/ 0 h 1383"/>
                  <a:gd name="T26" fmla="*/ 19 w 1176"/>
                  <a:gd name="T27" fmla="*/ 0 h 1383"/>
                  <a:gd name="T28" fmla="*/ 13 w 1176"/>
                  <a:gd name="T29" fmla="*/ 0 h 1383"/>
                  <a:gd name="T30" fmla="*/ 6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7 w 1176"/>
                  <a:gd name="T37" fmla="*/ 0 h 1383"/>
                  <a:gd name="T38" fmla="*/ 13 w 1176"/>
                  <a:gd name="T39" fmla="*/ 0 h 1383"/>
                  <a:gd name="T40" fmla="*/ 20 w 1176"/>
                  <a:gd name="T41" fmla="*/ 0 h 1383"/>
                  <a:gd name="T42" fmla="*/ 27 w 1176"/>
                  <a:gd name="T43" fmla="*/ 0 h 1383"/>
                  <a:gd name="T44" fmla="*/ 32 w 1176"/>
                  <a:gd name="T45" fmla="*/ 0 h 1383"/>
                  <a:gd name="T46" fmla="*/ 38 w 1176"/>
                  <a:gd name="T47" fmla="*/ 0 h 1383"/>
                  <a:gd name="T48" fmla="*/ 43 w 1176"/>
                  <a:gd name="T49" fmla="*/ 0 h 1383"/>
                  <a:gd name="T50" fmla="*/ 48 w 1176"/>
                  <a:gd name="T51" fmla="*/ 0 h 1383"/>
                  <a:gd name="T52" fmla="*/ 52 w 1176"/>
                  <a:gd name="T53" fmla="*/ 0 h 1383"/>
                  <a:gd name="T54" fmla="*/ 56 w 1176"/>
                  <a:gd name="T55" fmla="*/ 0 h 1383"/>
                  <a:gd name="T56" fmla="*/ 59 w 1176"/>
                  <a:gd name="T57" fmla="*/ 0 h 1383"/>
                  <a:gd name="T58" fmla="*/ 62 w 1176"/>
                  <a:gd name="T59" fmla="*/ 0 h 1383"/>
                  <a:gd name="T60" fmla="*/ 64 w 1176"/>
                  <a:gd name="T61" fmla="*/ 0 h 1383"/>
                  <a:gd name="T62" fmla="*/ 66 w 1176"/>
                  <a:gd name="T63" fmla="*/ 0 h 1383"/>
                  <a:gd name="T64" fmla="*/ 68 w 1176"/>
                  <a:gd name="T65" fmla="*/ 0 h 1383"/>
                  <a:gd name="T66" fmla="*/ 68 w 1176"/>
                  <a:gd name="T67" fmla="*/ 0 h 1383"/>
                  <a:gd name="T68" fmla="*/ 62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" name="Freeform 146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53 w 1011"/>
                  <a:gd name="T1" fmla="*/ 0 h 1223"/>
                  <a:gd name="T2" fmla="*/ 53 w 1011"/>
                  <a:gd name="T3" fmla="*/ 0 h 1223"/>
                  <a:gd name="T4" fmla="*/ 52 w 1011"/>
                  <a:gd name="T5" fmla="*/ 0 h 1223"/>
                  <a:gd name="T6" fmla="*/ 51 w 1011"/>
                  <a:gd name="T7" fmla="*/ 0 h 1223"/>
                  <a:gd name="T8" fmla="*/ 49 w 1011"/>
                  <a:gd name="T9" fmla="*/ 0 h 1223"/>
                  <a:gd name="T10" fmla="*/ 47 w 1011"/>
                  <a:gd name="T11" fmla="*/ 0 h 1223"/>
                  <a:gd name="T12" fmla="*/ 44 w 1011"/>
                  <a:gd name="T13" fmla="*/ 0 h 1223"/>
                  <a:gd name="T14" fmla="*/ 41 w 1011"/>
                  <a:gd name="T15" fmla="*/ 0 h 1223"/>
                  <a:gd name="T16" fmla="*/ 37 w 1011"/>
                  <a:gd name="T17" fmla="*/ 0 h 1223"/>
                  <a:gd name="T18" fmla="*/ 34 w 1011"/>
                  <a:gd name="T19" fmla="*/ 0 h 1223"/>
                  <a:gd name="T20" fmla="*/ 29 w 1011"/>
                  <a:gd name="T21" fmla="*/ 0 h 1223"/>
                  <a:gd name="T22" fmla="*/ 25 w 1011"/>
                  <a:gd name="T23" fmla="*/ 0 h 1223"/>
                  <a:gd name="T24" fmla="*/ 20 w 1011"/>
                  <a:gd name="T25" fmla="*/ 0 h 1223"/>
                  <a:gd name="T26" fmla="*/ 15 w 1011"/>
                  <a:gd name="T27" fmla="*/ 0 h 1223"/>
                  <a:gd name="T28" fmla="*/ 11 w 1011"/>
                  <a:gd name="T29" fmla="*/ 0 h 1223"/>
                  <a:gd name="T30" fmla="*/ 6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6 w 1011"/>
                  <a:gd name="T37" fmla="*/ 0 h 1223"/>
                  <a:gd name="T38" fmla="*/ 12 w 1011"/>
                  <a:gd name="T39" fmla="*/ 0 h 1223"/>
                  <a:gd name="T40" fmla="*/ 18 w 1011"/>
                  <a:gd name="T41" fmla="*/ 0 h 1223"/>
                  <a:gd name="T42" fmla="*/ 23 w 1011"/>
                  <a:gd name="T43" fmla="*/ 0 h 1223"/>
                  <a:gd name="T44" fmla="*/ 28 w 1011"/>
                  <a:gd name="T45" fmla="*/ 0 h 1223"/>
                  <a:gd name="T46" fmla="*/ 33 w 1011"/>
                  <a:gd name="T47" fmla="*/ 0 h 1223"/>
                  <a:gd name="T48" fmla="*/ 37 w 1011"/>
                  <a:gd name="T49" fmla="*/ 0 h 1223"/>
                  <a:gd name="T50" fmla="*/ 41 w 1011"/>
                  <a:gd name="T51" fmla="*/ 0 h 1223"/>
                  <a:gd name="T52" fmla="*/ 45 w 1011"/>
                  <a:gd name="T53" fmla="*/ 0 h 1223"/>
                  <a:gd name="T54" fmla="*/ 48 w 1011"/>
                  <a:gd name="T55" fmla="*/ 0 h 1223"/>
                  <a:gd name="T56" fmla="*/ 52 w 1011"/>
                  <a:gd name="T57" fmla="*/ 0 h 1223"/>
                  <a:gd name="T58" fmla="*/ 54 w 1011"/>
                  <a:gd name="T59" fmla="*/ 0 h 1223"/>
                  <a:gd name="T60" fmla="*/ 55 w 1011"/>
                  <a:gd name="T61" fmla="*/ 0 h 1223"/>
                  <a:gd name="T62" fmla="*/ 57 w 1011"/>
                  <a:gd name="T63" fmla="*/ 0 h 1223"/>
                  <a:gd name="T64" fmla="*/ 58 w 1011"/>
                  <a:gd name="T65" fmla="*/ 0 h 1223"/>
                  <a:gd name="T66" fmla="*/ 58 w 1011"/>
                  <a:gd name="T67" fmla="*/ 0 h 1223"/>
                  <a:gd name="T68" fmla="*/ 53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108" name="Picture 1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09" name="Picture 1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10" name="Picture 14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11" name="Picture 15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12" name="Freeform 151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8 w 1337"/>
                  <a:gd name="T3" fmla="*/ 0 h 1572"/>
                  <a:gd name="T4" fmla="*/ 15 w 1337"/>
                  <a:gd name="T5" fmla="*/ 0 h 1572"/>
                  <a:gd name="T6" fmla="*/ 23 w 1337"/>
                  <a:gd name="T7" fmla="*/ 0 h 1572"/>
                  <a:gd name="T8" fmla="*/ 30 w 1337"/>
                  <a:gd name="T9" fmla="*/ 0 h 1572"/>
                  <a:gd name="T10" fmla="*/ 37 w 1337"/>
                  <a:gd name="T11" fmla="*/ 0 h 1572"/>
                  <a:gd name="T12" fmla="*/ 43 w 1337"/>
                  <a:gd name="T13" fmla="*/ 0 h 1572"/>
                  <a:gd name="T14" fmla="*/ 50 w 1337"/>
                  <a:gd name="T15" fmla="*/ 0 h 1572"/>
                  <a:gd name="T16" fmla="*/ 55 w 1337"/>
                  <a:gd name="T17" fmla="*/ 0 h 1572"/>
                  <a:gd name="T18" fmla="*/ 60 w 1337"/>
                  <a:gd name="T19" fmla="*/ 0 h 1572"/>
                  <a:gd name="T20" fmla="*/ 65 w 1337"/>
                  <a:gd name="T21" fmla="*/ 0 h 1572"/>
                  <a:gd name="T22" fmla="*/ 68 w 1337"/>
                  <a:gd name="T23" fmla="*/ 0 h 1572"/>
                  <a:gd name="T24" fmla="*/ 71 w 1337"/>
                  <a:gd name="T25" fmla="*/ 0 h 1572"/>
                  <a:gd name="T26" fmla="*/ 74 w 1337"/>
                  <a:gd name="T27" fmla="*/ 0 h 1572"/>
                  <a:gd name="T28" fmla="*/ 76 w 1337"/>
                  <a:gd name="T29" fmla="*/ 0 h 1572"/>
                  <a:gd name="T30" fmla="*/ 78 w 1337"/>
                  <a:gd name="T31" fmla="*/ 0 h 1572"/>
                  <a:gd name="T32" fmla="*/ 78 w 1337"/>
                  <a:gd name="T33" fmla="*/ 0 h 1572"/>
                  <a:gd name="T34" fmla="*/ 73 w 1337"/>
                  <a:gd name="T35" fmla="*/ 0 h 1572"/>
                  <a:gd name="T36" fmla="*/ 72 w 1337"/>
                  <a:gd name="T37" fmla="*/ 0 h 1572"/>
                  <a:gd name="T38" fmla="*/ 71 w 1337"/>
                  <a:gd name="T39" fmla="*/ 0 h 1572"/>
                  <a:gd name="T40" fmla="*/ 69 w 1337"/>
                  <a:gd name="T41" fmla="*/ 0 h 1572"/>
                  <a:gd name="T42" fmla="*/ 67 w 1337"/>
                  <a:gd name="T43" fmla="*/ 0 h 1572"/>
                  <a:gd name="T44" fmla="*/ 64 w 1337"/>
                  <a:gd name="T45" fmla="*/ 0 h 1572"/>
                  <a:gd name="T46" fmla="*/ 60 w 1337"/>
                  <a:gd name="T47" fmla="*/ 0 h 1572"/>
                  <a:gd name="T48" fmla="*/ 56 w 1337"/>
                  <a:gd name="T49" fmla="*/ 0 h 1572"/>
                  <a:gd name="T50" fmla="*/ 51 w 1337"/>
                  <a:gd name="T51" fmla="*/ 0 h 1572"/>
                  <a:gd name="T52" fmla="*/ 46 w 1337"/>
                  <a:gd name="T53" fmla="*/ 0 h 1572"/>
                  <a:gd name="T54" fmla="*/ 41 w 1337"/>
                  <a:gd name="T55" fmla="*/ 0 h 1572"/>
                  <a:gd name="T56" fmla="*/ 35 w 1337"/>
                  <a:gd name="T57" fmla="*/ 0 h 1572"/>
                  <a:gd name="T58" fmla="*/ 28 w 1337"/>
                  <a:gd name="T59" fmla="*/ 0 h 1572"/>
                  <a:gd name="T60" fmla="*/ 22 w 1337"/>
                  <a:gd name="T61" fmla="*/ 0 h 1572"/>
                  <a:gd name="T62" fmla="*/ 15 w 1337"/>
                  <a:gd name="T63" fmla="*/ 0 h 1572"/>
                  <a:gd name="T64" fmla="*/ 8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" name="Freeform 152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63 w 1176"/>
                  <a:gd name="T1" fmla="*/ 0 h 1382"/>
                  <a:gd name="T2" fmla="*/ 63 w 1176"/>
                  <a:gd name="T3" fmla="*/ 0 h 1382"/>
                  <a:gd name="T4" fmla="*/ 62 w 1176"/>
                  <a:gd name="T5" fmla="*/ 0 h 1382"/>
                  <a:gd name="T6" fmla="*/ 60 w 1176"/>
                  <a:gd name="T7" fmla="*/ 0 h 1382"/>
                  <a:gd name="T8" fmla="*/ 58 w 1176"/>
                  <a:gd name="T9" fmla="*/ 0 h 1382"/>
                  <a:gd name="T10" fmla="*/ 55 w 1176"/>
                  <a:gd name="T11" fmla="*/ 0 h 1382"/>
                  <a:gd name="T12" fmla="*/ 53 w 1176"/>
                  <a:gd name="T13" fmla="*/ 0 h 1382"/>
                  <a:gd name="T14" fmla="*/ 48 w 1176"/>
                  <a:gd name="T15" fmla="*/ 0 h 1382"/>
                  <a:gd name="T16" fmla="*/ 44 w 1176"/>
                  <a:gd name="T17" fmla="*/ 0 h 1382"/>
                  <a:gd name="T18" fmla="*/ 40 w 1176"/>
                  <a:gd name="T19" fmla="*/ 0 h 1382"/>
                  <a:gd name="T20" fmla="*/ 35 w 1176"/>
                  <a:gd name="T21" fmla="*/ 0 h 1382"/>
                  <a:gd name="T22" fmla="*/ 30 w 1176"/>
                  <a:gd name="T23" fmla="*/ 0 h 1382"/>
                  <a:gd name="T24" fmla="*/ 25 w 1176"/>
                  <a:gd name="T25" fmla="*/ 0 h 1382"/>
                  <a:gd name="T26" fmla="*/ 19 w 1176"/>
                  <a:gd name="T27" fmla="*/ 0 h 1382"/>
                  <a:gd name="T28" fmla="*/ 13 w 1176"/>
                  <a:gd name="T29" fmla="*/ 0 h 1382"/>
                  <a:gd name="T30" fmla="*/ 6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7 w 1176"/>
                  <a:gd name="T37" fmla="*/ 0 h 1382"/>
                  <a:gd name="T38" fmla="*/ 14 w 1176"/>
                  <a:gd name="T39" fmla="*/ 0 h 1382"/>
                  <a:gd name="T40" fmla="*/ 20 w 1176"/>
                  <a:gd name="T41" fmla="*/ 0 h 1382"/>
                  <a:gd name="T42" fmla="*/ 27 w 1176"/>
                  <a:gd name="T43" fmla="*/ 0 h 1382"/>
                  <a:gd name="T44" fmla="*/ 33 w 1176"/>
                  <a:gd name="T45" fmla="*/ 0 h 1382"/>
                  <a:gd name="T46" fmla="*/ 39 w 1176"/>
                  <a:gd name="T47" fmla="*/ 0 h 1382"/>
                  <a:gd name="T48" fmla="*/ 43 w 1176"/>
                  <a:gd name="T49" fmla="*/ 0 h 1382"/>
                  <a:gd name="T50" fmla="*/ 48 w 1176"/>
                  <a:gd name="T51" fmla="*/ 0 h 1382"/>
                  <a:gd name="T52" fmla="*/ 53 w 1176"/>
                  <a:gd name="T53" fmla="*/ 0 h 1382"/>
                  <a:gd name="T54" fmla="*/ 57 w 1176"/>
                  <a:gd name="T55" fmla="*/ 0 h 1382"/>
                  <a:gd name="T56" fmla="*/ 60 w 1176"/>
                  <a:gd name="T57" fmla="*/ 0 h 1382"/>
                  <a:gd name="T58" fmla="*/ 63 w 1176"/>
                  <a:gd name="T59" fmla="*/ 0 h 1382"/>
                  <a:gd name="T60" fmla="*/ 64 w 1176"/>
                  <a:gd name="T61" fmla="*/ 0 h 1382"/>
                  <a:gd name="T62" fmla="*/ 67 w 1176"/>
                  <a:gd name="T63" fmla="*/ 0 h 1382"/>
                  <a:gd name="T64" fmla="*/ 68 w 1176"/>
                  <a:gd name="T65" fmla="*/ 0 h 1382"/>
                  <a:gd name="T66" fmla="*/ 68 w 1176"/>
                  <a:gd name="T67" fmla="*/ 0 h 1382"/>
                  <a:gd name="T68" fmla="*/ 63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" name="Freeform 153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53 w 1014"/>
                  <a:gd name="T1" fmla="*/ 0 h 1193"/>
                  <a:gd name="T2" fmla="*/ 53 w 1014"/>
                  <a:gd name="T3" fmla="*/ 0 h 1193"/>
                  <a:gd name="T4" fmla="*/ 52 w 1014"/>
                  <a:gd name="T5" fmla="*/ 0 h 1193"/>
                  <a:gd name="T6" fmla="*/ 51 w 1014"/>
                  <a:gd name="T7" fmla="*/ 0 h 1193"/>
                  <a:gd name="T8" fmla="*/ 49 w 1014"/>
                  <a:gd name="T9" fmla="*/ 0 h 1193"/>
                  <a:gd name="T10" fmla="*/ 47 w 1014"/>
                  <a:gd name="T11" fmla="*/ 0 h 1193"/>
                  <a:gd name="T12" fmla="*/ 44 w 1014"/>
                  <a:gd name="T13" fmla="*/ 0 h 1193"/>
                  <a:gd name="T14" fmla="*/ 41 w 1014"/>
                  <a:gd name="T15" fmla="*/ 0 h 1193"/>
                  <a:gd name="T16" fmla="*/ 37 w 1014"/>
                  <a:gd name="T17" fmla="*/ 0 h 1193"/>
                  <a:gd name="T18" fmla="*/ 34 w 1014"/>
                  <a:gd name="T19" fmla="*/ 0 h 1193"/>
                  <a:gd name="T20" fmla="*/ 30 w 1014"/>
                  <a:gd name="T21" fmla="*/ 0 h 1193"/>
                  <a:gd name="T22" fmla="*/ 25 w 1014"/>
                  <a:gd name="T23" fmla="*/ 0 h 1193"/>
                  <a:gd name="T24" fmla="*/ 20 w 1014"/>
                  <a:gd name="T25" fmla="*/ 0 h 1193"/>
                  <a:gd name="T26" fmla="*/ 16 w 1014"/>
                  <a:gd name="T27" fmla="*/ 0 h 1193"/>
                  <a:gd name="T28" fmla="*/ 11 w 1014"/>
                  <a:gd name="T29" fmla="*/ 0 h 1193"/>
                  <a:gd name="T30" fmla="*/ 6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6 w 1014"/>
                  <a:gd name="T37" fmla="*/ 0 h 1193"/>
                  <a:gd name="T38" fmla="*/ 12 w 1014"/>
                  <a:gd name="T39" fmla="*/ 0 h 1193"/>
                  <a:gd name="T40" fmla="*/ 18 w 1014"/>
                  <a:gd name="T41" fmla="*/ 0 h 1193"/>
                  <a:gd name="T42" fmla="*/ 23 w 1014"/>
                  <a:gd name="T43" fmla="*/ 0 h 1193"/>
                  <a:gd name="T44" fmla="*/ 28 w 1014"/>
                  <a:gd name="T45" fmla="*/ 0 h 1193"/>
                  <a:gd name="T46" fmla="*/ 33 w 1014"/>
                  <a:gd name="T47" fmla="*/ 0 h 1193"/>
                  <a:gd name="T48" fmla="*/ 37 w 1014"/>
                  <a:gd name="T49" fmla="*/ 0 h 1193"/>
                  <a:gd name="T50" fmla="*/ 41 w 1014"/>
                  <a:gd name="T51" fmla="*/ 0 h 1193"/>
                  <a:gd name="T52" fmla="*/ 45 w 1014"/>
                  <a:gd name="T53" fmla="*/ 0 h 1193"/>
                  <a:gd name="T54" fmla="*/ 48 w 1014"/>
                  <a:gd name="T55" fmla="*/ 0 h 1193"/>
                  <a:gd name="T56" fmla="*/ 52 w 1014"/>
                  <a:gd name="T57" fmla="*/ 0 h 1193"/>
                  <a:gd name="T58" fmla="*/ 54 w 1014"/>
                  <a:gd name="T59" fmla="*/ 0 h 1193"/>
                  <a:gd name="T60" fmla="*/ 56 w 1014"/>
                  <a:gd name="T61" fmla="*/ 0 h 1193"/>
                  <a:gd name="T62" fmla="*/ 57 w 1014"/>
                  <a:gd name="T63" fmla="*/ 0 h 1193"/>
                  <a:gd name="T64" fmla="*/ 58 w 1014"/>
                  <a:gd name="T65" fmla="*/ 0 h 1193"/>
                  <a:gd name="T66" fmla="*/ 59 w 1014"/>
                  <a:gd name="T67" fmla="*/ 0 h 1193"/>
                  <a:gd name="T68" fmla="*/ 53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115" name="Picture 15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16" name="Picture 15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092" name="Group 156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3093" name="Picture 15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4" name="Picture 15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5" name="Picture 15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6" name="Picture 16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7" name="Picture 16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8" name="Picture 16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77" name="TextBox 176"/>
          <p:cNvSpPr txBox="1">
            <a:spLocks noChangeArrowheads="1"/>
          </p:cNvSpPr>
          <p:nvPr/>
        </p:nvSpPr>
        <p:spPr bwMode="auto">
          <a:xfrm>
            <a:off x="2706688" y="6003925"/>
            <a:ext cx="39195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Bốn cộng một bằng năm</a:t>
            </a:r>
          </a:p>
        </p:txBody>
      </p:sp>
    </p:spTree>
    <p:extLst>
      <p:ext uri="{BB962C8B-B14F-4D97-AF65-F5344CB8AC3E}">
        <p14:creationId xmlns:p14="http://schemas.microsoft.com/office/powerpoint/2010/main" val="77677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0" grpId="0"/>
      <p:bldP spid="21" grpId="0"/>
      <p:bldP spid="1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117" y="360165"/>
            <a:ext cx="82296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PHÉP 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CỘNG TRONG PHẠM VI 5</a:t>
            </a:r>
            <a:endParaRPr lang="en-US" sz="2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18"/>
          <p:cNvSpPr>
            <a:spLocks noChangeArrowheads="1"/>
          </p:cNvSpPr>
          <p:nvPr/>
        </p:nvSpPr>
        <p:spPr bwMode="auto">
          <a:xfrm>
            <a:off x="152400" y="128588"/>
            <a:ext cx="8820150" cy="66294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4100" name="Group 163"/>
          <p:cNvGrpSpPr>
            <a:grpSpLocks/>
          </p:cNvGrpSpPr>
          <p:nvPr/>
        </p:nvGrpSpPr>
        <p:grpSpPr bwMode="auto">
          <a:xfrm rot="10800000">
            <a:off x="7391400" y="128588"/>
            <a:ext cx="1762125" cy="1033462"/>
            <a:chOff x="17" y="2256"/>
            <a:chExt cx="1829" cy="2064"/>
          </a:xfrm>
        </p:grpSpPr>
        <p:grpSp>
          <p:nvGrpSpPr>
            <p:cNvPr id="4196" name="Group 164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4204" name="Freeform 165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2 w 1336"/>
                  <a:gd name="T15" fmla="*/ 0 h 1572"/>
                  <a:gd name="T16" fmla="*/ 2 w 1336"/>
                  <a:gd name="T17" fmla="*/ 0 h 1572"/>
                  <a:gd name="T18" fmla="*/ 2 w 1336"/>
                  <a:gd name="T19" fmla="*/ 0 h 1572"/>
                  <a:gd name="T20" fmla="*/ 3 w 1336"/>
                  <a:gd name="T21" fmla="*/ 0 h 1572"/>
                  <a:gd name="T22" fmla="*/ 3 w 1336"/>
                  <a:gd name="T23" fmla="*/ 0 h 1572"/>
                  <a:gd name="T24" fmla="*/ 4 w 1336"/>
                  <a:gd name="T25" fmla="*/ 0 h 1572"/>
                  <a:gd name="T26" fmla="*/ 4 w 1336"/>
                  <a:gd name="T27" fmla="*/ 0 h 1572"/>
                  <a:gd name="T28" fmla="*/ 5 w 1336"/>
                  <a:gd name="T29" fmla="*/ 0 h 1572"/>
                  <a:gd name="T30" fmla="*/ 5 w 1336"/>
                  <a:gd name="T31" fmla="*/ 0 h 1572"/>
                  <a:gd name="T32" fmla="*/ 6 w 1336"/>
                  <a:gd name="T33" fmla="*/ 0 h 1572"/>
                  <a:gd name="T34" fmla="*/ 6 w 1336"/>
                  <a:gd name="T35" fmla="*/ 0 h 1572"/>
                  <a:gd name="T36" fmla="*/ 5 w 1336"/>
                  <a:gd name="T37" fmla="*/ 0 h 1572"/>
                  <a:gd name="T38" fmla="*/ 5 w 1336"/>
                  <a:gd name="T39" fmla="*/ 0 h 1572"/>
                  <a:gd name="T40" fmla="*/ 4 w 1336"/>
                  <a:gd name="T41" fmla="*/ 0 h 1572"/>
                  <a:gd name="T42" fmla="*/ 4 w 1336"/>
                  <a:gd name="T43" fmla="*/ 0 h 1572"/>
                  <a:gd name="T44" fmla="*/ 3 w 1336"/>
                  <a:gd name="T45" fmla="*/ 0 h 1572"/>
                  <a:gd name="T46" fmla="*/ 3 w 1336"/>
                  <a:gd name="T47" fmla="*/ 0 h 1572"/>
                  <a:gd name="T48" fmla="*/ 3 w 1336"/>
                  <a:gd name="T49" fmla="*/ 0 h 1572"/>
                  <a:gd name="T50" fmla="*/ 2 w 1336"/>
                  <a:gd name="T51" fmla="*/ 0 h 1572"/>
                  <a:gd name="T52" fmla="*/ 2 w 1336"/>
                  <a:gd name="T53" fmla="*/ 0 h 1572"/>
                  <a:gd name="T54" fmla="*/ 2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" name="Freeform 166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5 w 1174"/>
                  <a:gd name="T1" fmla="*/ 0 h 1383"/>
                  <a:gd name="T2" fmla="*/ 5 w 1174"/>
                  <a:gd name="T3" fmla="*/ 0 h 1383"/>
                  <a:gd name="T4" fmla="*/ 4 w 1174"/>
                  <a:gd name="T5" fmla="*/ 0 h 1383"/>
                  <a:gd name="T6" fmla="*/ 4 w 1174"/>
                  <a:gd name="T7" fmla="*/ 0 h 1383"/>
                  <a:gd name="T8" fmla="*/ 3 w 1174"/>
                  <a:gd name="T9" fmla="*/ 0 h 1383"/>
                  <a:gd name="T10" fmla="*/ 3 w 1174"/>
                  <a:gd name="T11" fmla="*/ 0 h 1383"/>
                  <a:gd name="T12" fmla="*/ 3 w 1174"/>
                  <a:gd name="T13" fmla="*/ 0 h 1383"/>
                  <a:gd name="T14" fmla="*/ 2 w 1174"/>
                  <a:gd name="T15" fmla="*/ 0 h 1383"/>
                  <a:gd name="T16" fmla="*/ 2 w 1174"/>
                  <a:gd name="T17" fmla="*/ 0 h 1383"/>
                  <a:gd name="T18" fmla="*/ 2 w 1174"/>
                  <a:gd name="T19" fmla="*/ 0 h 1383"/>
                  <a:gd name="T20" fmla="*/ 2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2 w 1174"/>
                  <a:gd name="T49" fmla="*/ 0 h 1383"/>
                  <a:gd name="T50" fmla="*/ 2 w 1174"/>
                  <a:gd name="T51" fmla="*/ 0 h 1383"/>
                  <a:gd name="T52" fmla="*/ 2 w 1174"/>
                  <a:gd name="T53" fmla="*/ 0 h 1383"/>
                  <a:gd name="T54" fmla="*/ 3 w 1174"/>
                  <a:gd name="T55" fmla="*/ 0 h 1383"/>
                  <a:gd name="T56" fmla="*/ 3 w 1174"/>
                  <a:gd name="T57" fmla="*/ 0 h 1383"/>
                  <a:gd name="T58" fmla="*/ 3 w 1174"/>
                  <a:gd name="T59" fmla="*/ 0 h 1383"/>
                  <a:gd name="T60" fmla="*/ 4 w 1174"/>
                  <a:gd name="T61" fmla="*/ 0 h 1383"/>
                  <a:gd name="T62" fmla="*/ 4 w 1174"/>
                  <a:gd name="T63" fmla="*/ 0 h 1383"/>
                  <a:gd name="T64" fmla="*/ 5 w 1174"/>
                  <a:gd name="T65" fmla="*/ 0 h 1383"/>
                  <a:gd name="T66" fmla="*/ 5 w 1174"/>
                  <a:gd name="T67" fmla="*/ 0 h 1383"/>
                  <a:gd name="T68" fmla="*/ 5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" name="Freeform 167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4 w 1012"/>
                  <a:gd name="T1" fmla="*/ 0 h 1193"/>
                  <a:gd name="T2" fmla="*/ 4 w 1012"/>
                  <a:gd name="T3" fmla="*/ 0 h 1193"/>
                  <a:gd name="T4" fmla="*/ 4 w 1012"/>
                  <a:gd name="T5" fmla="*/ 0 h 1193"/>
                  <a:gd name="T6" fmla="*/ 3 w 1012"/>
                  <a:gd name="T7" fmla="*/ 0 h 1193"/>
                  <a:gd name="T8" fmla="*/ 3 w 1012"/>
                  <a:gd name="T9" fmla="*/ 0 h 1193"/>
                  <a:gd name="T10" fmla="*/ 3 w 1012"/>
                  <a:gd name="T11" fmla="*/ 0 h 1193"/>
                  <a:gd name="T12" fmla="*/ 2 w 1012"/>
                  <a:gd name="T13" fmla="*/ 0 h 1193"/>
                  <a:gd name="T14" fmla="*/ 2 w 1012"/>
                  <a:gd name="T15" fmla="*/ 0 h 1193"/>
                  <a:gd name="T16" fmla="*/ 2 w 1012"/>
                  <a:gd name="T17" fmla="*/ 0 h 1193"/>
                  <a:gd name="T18" fmla="*/ 2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2 w 1012"/>
                  <a:gd name="T51" fmla="*/ 0 h 1193"/>
                  <a:gd name="T52" fmla="*/ 2 w 1012"/>
                  <a:gd name="T53" fmla="*/ 0 h 1193"/>
                  <a:gd name="T54" fmla="*/ 2 w 1012"/>
                  <a:gd name="T55" fmla="*/ 0 h 1193"/>
                  <a:gd name="T56" fmla="*/ 3 w 1012"/>
                  <a:gd name="T57" fmla="*/ 0 h 1193"/>
                  <a:gd name="T58" fmla="*/ 3 w 1012"/>
                  <a:gd name="T59" fmla="*/ 0 h 1193"/>
                  <a:gd name="T60" fmla="*/ 3 w 1012"/>
                  <a:gd name="T61" fmla="*/ 0 h 1193"/>
                  <a:gd name="T62" fmla="*/ 4 w 1012"/>
                  <a:gd name="T63" fmla="*/ 0 h 1193"/>
                  <a:gd name="T64" fmla="*/ 4 w 1012"/>
                  <a:gd name="T65" fmla="*/ 0 h 1193"/>
                  <a:gd name="T66" fmla="*/ 4 w 1012"/>
                  <a:gd name="T67" fmla="*/ 0 h 1193"/>
                  <a:gd name="T68" fmla="*/ 4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" name="Freeform 168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5 w 1271"/>
                  <a:gd name="T1" fmla="*/ 0 h 1495"/>
                  <a:gd name="T2" fmla="*/ 5 w 1271"/>
                  <a:gd name="T3" fmla="*/ 0 h 1495"/>
                  <a:gd name="T4" fmla="*/ 5 w 1271"/>
                  <a:gd name="T5" fmla="*/ 0 h 1495"/>
                  <a:gd name="T6" fmla="*/ 4 w 1271"/>
                  <a:gd name="T7" fmla="*/ 0 h 1495"/>
                  <a:gd name="T8" fmla="*/ 4 w 1271"/>
                  <a:gd name="T9" fmla="*/ 0 h 1495"/>
                  <a:gd name="T10" fmla="*/ 4 w 1271"/>
                  <a:gd name="T11" fmla="*/ 0 h 1495"/>
                  <a:gd name="T12" fmla="*/ 3 w 1271"/>
                  <a:gd name="T13" fmla="*/ 0 h 1495"/>
                  <a:gd name="T14" fmla="*/ 3 w 1271"/>
                  <a:gd name="T15" fmla="*/ 0 h 1495"/>
                  <a:gd name="T16" fmla="*/ 3 w 1271"/>
                  <a:gd name="T17" fmla="*/ 0 h 1495"/>
                  <a:gd name="T18" fmla="*/ 2 w 1271"/>
                  <a:gd name="T19" fmla="*/ 0 h 1495"/>
                  <a:gd name="T20" fmla="*/ 2 w 1271"/>
                  <a:gd name="T21" fmla="*/ 0 h 1495"/>
                  <a:gd name="T22" fmla="*/ 2 w 1271"/>
                  <a:gd name="T23" fmla="*/ 0 h 1495"/>
                  <a:gd name="T24" fmla="*/ 2 w 1271"/>
                  <a:gd name="T25" fmla="*/ 0 h 1495"/>
                  <a:gd name="T26" fmla="*/ 2 w 1271"/>
                  <a:gd name="T27" fmla="*/ 0 h 1495"/>
                  <a:gd name="T28" fmla="*/ 2 w 1271"/>
                  <a:gd name="T29" fmla="*/ 0 h 1495"/>
                  <a:gd name="T30" fmla="*/ 2 w 1271"/>
                  <a:gd name="T31" fmla="*/ 0 h 1495"/>
                  <a:gd name="T32" fmla="*/ 2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2 w 1271"/>
                  <a:gd name="T49" fmla="*/ 0 h 1495"/>
                  <a:gd name="T50" fmla="*/ 2 w 1271"/>
                  <a:gd name="T51" fmla="*/ 0 h 1495"/>
                  <a:gd name="T52" fmla="*/ 2 w 1271"/>
                  <a:gd name="T53" fmla="*/ 0 h 1495"/>
                  <a:gd name="T54" fmla="*/ 3 w 1271"/>
                  <a:gd name="T55" fmla="*/ 0 h 1495"/>
                  <a:gd name="T56" fmla="*/ 3 w 1271"/>
                  <a:gd name="T57" fmla="*/ 0 h 1495"/>
                  <a:gd name="T58" fmla="*/ 4 w 1271"/>
                  <a:gd name="T59" fmla="*/ 0 h 1495"/>
                  <a:gd name="T60" fmla="*/ 4 w 1271"/>
                  <a:gd name="T61" fmla="*/ 0 h 1495"/>
                  <a:gd name="T62" fmla="*/ 4 w 1271"/>
                  <a:gd name="T63" fmla="*/ 0 h 1495"/>
                  <a:gd name="T64" fmla="*/ 5 w 1271"/>
                  <a:gd name="T65" fmla="*/ 0 h 1495"/>
                  <a:gd name="T66" fmla="*/ 5 w 1271"/>
                  <a:gd name="T67" fmla="*/ 0 h 1495"/>
                  <a:gd name="T68" fmla="*/ 5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" name="Freeform 169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2 w 1337"/>
                  <a:gd name="T15" fmla="*/ 0 h 1572"/>
                  <a:gd name="T16" fmla="*/ 2 w 1337"/>
                  <a:gd name="T17" fmla="*/ 0 h 1572"/>
                  <a:gd name="T18" fmla="*/ 2 w 1337"/>
                  <a:gd name="T19" fmla="*/ 0 h 1572"/>
                  <a:gd name="T20" fmla="*/ 3 w 1337"/>
                  <a:gd name="T21" fmla="*/ 0 h 1572"/>
                  <a:gd name="T22" fmla="*/ 3 w 1337"/>
                  <a:gd name="T23" fmla="*/ 0 h 1572"/>
                  <a:gd name="T24" fmla="*/ 4 w 1337"/>
                  <a:gd name="T25" fmla="*/ 0 h 1572"/>
                  <a:gd name="T26" fmla="*/ 4 w 1337"/>
                  <a:gd name="T27" fmla="*/ 0 h 1572"/>
                  <a:gd name="T28" fmla="*/ 5 w 1337"/>
                  <a:gd name="T29" fmla="*/ 0 h 1572"/>
                  <a:gd name="T30" fmla="*/ 5 w 1337"/>
                  <a:gd name="T31" fmla="*/ 0 h 1572"/>
                  <a:gd name="T32" fmla="*/ 6 w 1337"/>
                  <a:gd name="T33" fmla="*/ 0 h 1572"/>
                  <a:gd name="T34" fmla="*/ 6 w 1337"/>
                  <a:gd name="T35" fmla="*/ 0 h 1572"/>
                  <a:gd name="T36" fmla="*/ 5 w 1337"/>
                  <a:gd name="T37" fmla="*/ 0 h 1572"/>
                  <a:gd name="T38" fmla="*/ 5 w 1337"/>
                  <a:gd name="T39" fmla="*/ 0 h 1572"/>
                  <a:gd name="T40" fmla="*/ 4 w 1337"/>
                  <a:gd name="T41" fmla="*/ 0 h 1572"/>
                  <a:gd name="T42" fmla="*/ 4 w 1337"/>
                  <a:gd name="T43" fmla="*/ 0 h 1572"/>
                  <a:gd name="T44" fmla="*/ 3 w 1337"/>
                  <a:gd name="T45" fmla="*/ 0 h 1572"/>
                  <a:gd name="T46" fmla="*/ 3 w 1337"/>
                  <a:gd name="T47" fmla="*/ 0 h 1572"/>
                  <a:gd name="T48" fmla="*/ 3 w 1337"/>
                  <a:gd name="T49" fmla="*/ 0 h 1572"/>
                  <a:gd name="T50" fmla="*/ 2 w 1337"/>
                  <a:gd name="T51" fmla="*/ 0 h 1572"/>
                  <a:gd name="T52" fmla="*/ 2 w 1337"/>
                  <a:gd name="T53" fmla="*/ 0 h 1572"/>
                  <a:gd name="T54" fmla="*/ 2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" name="Freeform 170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56 w 1272"/>
                  <a:gd name="T1" fmla="*/ 0 h 1495"/>
                  <a:gd name="T2" fmla="*/ 56 w 1272"/>
                  <a:gd name="T3" fmla="*/ 0 h 1495"/>
                  <a:gd name="T4" fmla="*/ 55 w 1272"/>
                  <a:gd name="T5" fmla="*/ 0 h 1495"/>
                  <a:gd name="T6" fmla="*/ 54 w 1272"/>
                  <a:gd name="T7" fmla="*/ 0 h 1495"/>
                  <a:gd name="T8" fmla="*/ 52 w 1272"/>
                  <a:gd name="T9" fmla="*/ 0 h 1495"/>
                  <a:gd name="T10" fmla="*/ 50 w 1272"/>
                  <a:gd name="T11" fmla="*/ 0 h 1495"/>
                  <a:gd name="T12" fmla="*/ 47 w 1272"/>
                  <a:gd name="T13" fmla="*/ 0 h 1495"/>
                  <a:gd name="T14" fmla="*/ 43 w 1272"/>
                  <a:gd name="T15" fmla="*/ 0 h 1495"/>
                  <a:gd name="T16" fmla="*/ 40 w 1272"/>
                  <a:gd name="T17" fmla="*/ 0 h 1495"/>
                  <a:gd name="T18" fmla="*/ 36 w 1272"/>
                  <a:gd name="T19" fmla="*/ 0 h 1495"/>
                  <a:gd name="T20" fmla="*/ 31 w 1272"/>
                  <a:gd name="T21" fmla="*/ 0 h 1495"/>
                  <a:gd name="T22" fmla="*/ 27 w 1272"/>
                  <a:gd name="T23" fmla="*/ 0 h 1495"/>
                  <a:gd name="T24" fmla="*/ 22 w 1272"/>
                  <a:gd name="T25" fmla="*/ 0 h 1495"/>
                  <a:gd name="T26" fmla="*/ 17 w 1272"/>
                  <a:gd name="T27" fmla="*/ 0 h 1495"/>
                  <a:gd name="T28" fmla="*/ 12 w 1272"/>
                  <a:gd name="T29" fmla="*/ 0 h 1495"/>
                  <a:gd name="T30" fmla="*/ 6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7 w 1272"/>
                  <a:gd name="T37" fmla="*/ 0 h 1495"/>
                  <a:gd name="T38" fmla="*/ 15 w 1272"/>
                  <a:gd name="T39" fmla="*/ 0 h 1495"/>
                  <a:gd name="T40" fmla="*/ 22 w 1272"/>
                  <a:gd name="T41" fmla="*/ 0 h 1495"/>
                  <a:gd name="T42" fmla="*/ 28 w 1272"/>
                  <a:gd name="T43" fmla="*/ 0 h 1495"/>
                  <a:gd name="T44" fmla="*/ 35 w 1272"/>
                  <a:gd name="T45" fmla="*/ 0 h 1495"/>
                  <a:gd name="T46" fmla="*/ 41 w 1272"/>
                  <a:gd name="T47" fmla="*/ 0 h 1495"/>
                  <a:gd name="T48" fmla="*/ 46 w 1272"/>
                  <a:gd name="T49" fmla="*/ 0 h 1495"/>
                  <a:gd name="T50" fmla="*/ 51 w 1272"/>
                  <a:gd name="T51" fmla="*/ 0 h 1495"/>
                  <a:gd name="T52" fmla="*/ 56 w 1272"/>
                  <a:gd name="T53" fmla="*/ 0 h 1495"/>
                  <a:gd name="T54" fmla="*/ 60 w 1272"/>
                  <a:gd name="T55" fmla="*/ 0 h 1495"/>
                  <a:gd name="T56" fmla="*/ 64 w 1272"/>
                  <a:gd name="T57" fmla="*/ 0 h 1495"/>
                  <a:gd name="T58" fmla="*/ 67 w 1272"/>
                  <a:gd name="T59" fmla="*/ 0 h 1495"/>
                  <a:gd name="T60" fmla="*/ 69 w 1272"/>
                  <a:gd name="T61" fmla="*/ 0 h 1495"/>
                  <a:gd name="T62" fmla="*/ 71 w 1272"/>
                  <a:gd name="T63" fmla="*/ 0 h 1495"/>
                  <a:gd name="T64" fmla="*/ 72 w 1272"/>
                  <a:gd name="T65" fmla="*/ 0 h 1495"/>
                  <a:gd name="T66" fmla="*/ 72 w 1272"/>
                  <a:gd name="T67" fmla="*/ 0 h 1495"/>
                  <a:gd name="T68" fmla="*/ 56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" name="Freeform 171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8 w 1338"/>
                  <a:gd name="T3" fmla="*/ 0 h 1572"/>
                  <a:gd name="T4" fmla="*/ 15 w 1338"/>
                  <a:gd name="T5" fmla="*/ 0 h 1572"/>
                  <a:gd name="T6" fmla="*/ 23 w 1338"/>
                  <a:gd name="T7" fmla="*/ 0 h 1572"/>
                  <a:gd name="T8" fmla="*/ 30 w 1338"/>
                  <a:gd name="T9" fmla="*/ 0 h 1572"/>
                  <a:gd name="T10" fmla="*/ 37 w 1338"/>
                  <a:gd name="T11" fmla="*/ 0 h 1572"/>
                  <a:gd name="T12" fmla="*/ 43 w 1338"/>
                  <a:gd name="T13" fmla="*/ 0 h 1572"/>
                  <a:gd name="T14" fmla="*/ 49 w 1338"/>
                  <a:gd name="T15" fmla="*/ 0 h 1572"/>
                  <a:gd name="T16" fmla="*/ 55 w 1338"/>
                  <a:gd name="T17" fmla="*/ 0 h 1572"/>
                  <a:gd name="T18" fmla="*/ 60 w 1338"/>
                  <a:gd name="T19" fmla="*/ 0 h 1572"/>
                  <a:gd name="T20" fmla="*/ 64 w 1338"/>
                  <a:gd name="T21" fmla="*/ 0 h 1572"/>
                  <a:gd name="T22" fmla="*/ 68 w 1338"/>
                  <a:gd name="T23" fmla="*/ 0 h 1572"/>
                  <a:gd name="T24" fmla="*/ 71 w 1338"/>
                  <a:gd name="T25" fmla="*/ 0 h 1572"/>
                  <a:gd name="T26" fmla="*/ 74 w 1338"/>
                  <a:gd name="T27" fmla="*/ 0 h 1572"/>
                  <a:gd name="T28" fmla="*/ 76 w 1338"/>
                  <a:gd name="T29" fmla="*/ 0 h 1572"/>
                  <a:gd name="T30" fmla="*/ 77 w 1338"/>
                  <a:gd name="T31" fmla="*/ 0 h 1572"/>
                  <a:gd name="T32" fmla="*/ 78 w 1338"/>
                  <a:gd name="T33" fmla="*/ 0 h 1572"/>
                  <a:gd name="T34" fmla="*/ 72 w 1338"/>
                  <a:gd name="T35" fmla="*/ 0 h 1572"/>
                  <a:gd name="T36" fmla="*/ 71 w 1338"/>
                  <a:gd name="T37" fmla="*/ 0 h 1572"/>
                  <a:gd name="T38" fmla="*/ 71 w 1338"/>
                  <a:gd name="T39" fmla="*/ 0 h 1572"/>
                  <a:gd name="T40" fmla="*/ 69 w 1338"/>
                  <a:gd name="T41" fmla="*/ 0 h 1572"/>
                  <a:gd name="T42" fmla="*/ 67 w 1338"/>
                  <a:gd name="T43" fmla="*/ 0 h 1572"/>
                  <a:gd name="T44" fmla="*/ 63 w 1338"/>
                  <a:gd name="T45" fmla="*/ 0 h 1572"/>
                  <a:gd name="T46" fmla="*/ 60 w 1338"/>
                  <a:gd name="T47" fmla="*/ 0 h 1572"/>
                  <a:gd name="T48" fmla="*/ 55 w 1338"/>
                  <a:gd name="T49" fmla="*/ 0 h 1572"/>
                  <a:gd name="T50" fmla="*/ 51 w 1338"/>
                  <a:gd name="T51" fmla="*/ 0 h 1572"/>
                  <a:gd name="T52" fmla="*/ 46 w 1338"/>
                  <a:gd name="T53" fmla="*/ 0 h 1572"/>
                  <a:gd name="T54" fmla="*/ 41 w 1338"/>
                  <a:gd name="T55" fmla="*/ 0 h 1572"/>
                  <a:gd name="T56" fmla="*/ 34 w 1338"/>
                  <a:gd name="T57" fmla="*/ 0 h 1572"/>
                  <a:gd name="T58" fmla="*/ 28 w 1338"/>
                  <a:gd name="T59" fmla="*/ 0 h 1572"/>
                  <a:gd name="T60" fmla="*/ 22 w 1338"/>
                  <a:gd name="T61" fmla="*/ 0 h 1572"/>
                  <a:gd name="T62" fmla="*/ 15 w 1338"/>
                  <a:gd name="T63" fmla="*/ 0 h 1572"/>
                  <a:gd name="T64" fmla="*/ 8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" name="Freeform 172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62 w 1176"/>
                  <a:gd name="T1" fmla="*/ 0 h 1383"/>
                  <a:gd name="T2" fmla="*/ 62 w 1176"/>
                  <a:gd name="T3" fmla="*/ 0 h 1383"/>
                  <a:gd name="T4" fmla="*/ 61 w 1176"/>
                  <a:gd name="T5" fmla="*/ 0 h 1383"/>
                  <a:gd name="T6" fmla="*/ 59 w 1176"/>
                  <a:gd name="T7" fmla="*/ 0 h 1383"/>
                  <a:gd name="T8" fmla="*/ 57 w 1176"/>
                  <a:gd name="T9" fmla="*/ 0 h 1383"/>
                  <a:gd name="T10" fmla="*/ 55 w 1176"/>
                  <a:gd name="T11" fmla="*/ 0 h 1383"/>
                  <a:gd name="T12" fmla="*/ 52 w 1176"/>
                  <a:gd name="T13" fmla="*/ 0 h 1383"/>
                  <a:gd name="T14" fmla="*/ 48 w 1176"/>
                  <a:gd name="T15" fmla="*/ 0 h 1383"/>
                  <a:gd name="T16" fmla="*/ 44 w 1176"/>
                  <a:gd name="T17" fmla="*/ 0 h 1383"/>
                  <a:gd name="T18" fmla="*/ 40 w 1176"/>
                  <a:gd name="T19" fmla="*/ 0 h 1383"/>
                  <a:gd name="T20" fmla="*/ 35 w 1176"/>
                  <a:gd name="T21" fmla="*/ 0 h 1383"/>
                  <a:gd name="T22" fmla="*/ 30 w 1176"/>
                  <a:gd name="T23" fmla="*/ 0 h 1383"/>
                  <a:gd name="T24" fmla="*/ 24 w 1176"/>
                  <a:gd name="T25" fmla="*/ 0 h 1383"/>
                  <a:gd name="T26" fmla="*/ 19 w 1176"/>
                  <a:gd name="T27" fmla="*/ 0 h 1383"/>
                  <a:gd name="T28" fmla="*/ 13 w 1176"/>
                  <a:gd name="T29" fmla="*/ 0 h 1383"/>
                  <a:gd name="T30" fmla="*/ 6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7 w 1176"/>
                  <a:gd name="T37" fmla="*/ 0 h 1383"/>
                  <a:gd name="T38" fmla="*/ 13 w 1176"/>
                  <a:gd name="T39" fmla="*/ 0 h 1383"/>
                  <a:gd name="T40" fmla="*/ 20 w 1176"/>
                  <a:gd name="T41" fmla="*/ 0 h 1383"/>
                  <a:gd name="T42" fmla="*/ 27 w 1176"/>
                  <a:gd name="T43" fmla="*/ 0 h 1383"/>
                  <a:gd name="T44" fmla="*/ 32 w 1176"/>
                  <a:gd name="T45" fmla="*/ 0 h 1383"/>
                  <a:gd name="T46" fmla="*/ 38 w 1176"/>
                  <a:gd name="T47" fmla="*/ 0 h 1383"/>
                  <a:gd name="T48" fmla="*/ 43 w 1176"/>
                  <a:gd name="T49" fmla="*/ 0 h 1383"/>
                  <a:gd name="T50" fmla="*/ 48 w 1176"/>
                  <a:gd name="T51" fmla="*/ 0 h 1383"/>
                  <a:gd name="T52" fmla="*/ 52 w 1176"/>
                  <a:gd name="T53" fmla="*/ 0 h 1383"/>
                  <a:gd name="T54" fmla="*/ 56 w 1176"/>
                  <a:gd name="T55" fmla="*/ 0 h 1383"/>
                  <a:gd name="T56" fmla="*/ 59 w 1176"/>
                  <a:gd name="T57" fmla="*/ 0 h 1383"/>
                  <a:gd name="T58" fmla="*/ 62 w 1176"/>
                  <a:gd name="T59" fmla="*/ 0 h 1383"/>
                  <a:gd name="T60" fmla="*/ 64 w 1176"/>
                  <a:gd name="T61" fmla="*/ 0 h 1383"/>
                  <a:gd name="T62" fmla="*/ 66 w 1176"/>
                  <a:gd name="T63" fmla="*/ 0 h 1383"/>
                  <a:gd name="T64" fmla="*/ 68 w 1176"/>
                  <a:gd name="T65" fmla="*/ 0 h 1383"/>
                  <a:gd name="T66" fmla="*/ 68 w 1176"/>
                  <a:gd name="T67" fmla="*/ 0 h 1383"/>
                  <a:gd name="T68" fmla="*/ 62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" name="Freeform 173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53 w 1011"/>
                  <a:gd name="T1" fmla="*/ 0 h 1223"/>
                  <a:gd name="T2" fmla="*/ 53 w 1011"/>
                  <a:gd name="T3" fmla="*/ 0 h 1223"/>
                  <a:gd name="T4" fmla="*/ 52 w 1011"/>
                  <a:gd name="T5" fmla="*/ 0 h 1223"/>
                  <a:gd name="T6" fmla="*/ 51 w 1011"/>
                  <a:gd name="T7" fmla="*/ 0 h 1223"/>
                  <a:gd name="T8" fmla="*/ 49 w 1011"/>
                  <a:gd name="T9" fmla="*/ 0 h 1223"/>
                  <a:gd name="T10" fmla="*/ 47 w 1011"/>
                  <a:gd name="T11" fmla="*/ 0 h 1223"/>
                  <a:gd name="T12" fmla="*/ 44 w 1011"/>
                  <a:gd name="T13" fmla="*/ 0 h 1223"/>
                  <a:gd name="T14" fmla="*/ 41 w 1011"/>
                  <a:gd name="T15" fmla="*/ 0 h 1223"/>
                  <a:gd name="T16" fmla="*/ 37 w 1011"/>
                  <a:gd name="T17" fmla="*/ 0 h 1223"/>
                  <a:gd name="T18" fmla="*/ 34 w 1011"/>
                  <a:gd name="T19" fmla="*/ 0 h 1223"/>
                  <a:gd name="T20" fmla="*/ 29 w 1011"/>
                  <a:gd name="T21" fmla="*/ 0 h 1223"/>
                  <a:gd name="T22" fmla="*/ 25 w 1011"/>
                  <a:gd name="T23" fmla="*/ 0 h 1223"/>
                  <a:gd name="T24" fmla="*/ 20 w 1011"/>
                  <a:gd name="T25" fmla="*/ 0 h 1223"/>
                  <a:gd name="T26" fmla="*/ 15 w 1011"/>
                  <a:gd name="T27" fmla="*/ 0 h 1223"/>
                  <a:gd name="T28" fmla="*/ 11 w 1011"/>
                  <a:gd name="T29" fmla="*/ 0 h 1223"/>
                  <a:gd name="T30" fmla="*/ 6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6 w 1011"/>
                  <a:gd name="T37" fmla="*/ 0 h 1223"/>
                  <a:gd name="T38" fmla="*/ 12 w 1011"/>
                  <a:gd name="T39" fmla="*/ 0 h 1223"/>
                  <a:gd name="T40" fmla="*/ 18 w 1011"/>
                  <a:gd name="T41" fmla="*/ 0 h 1223"/>
                  <a:gd name="T42" fmla="*/ 23 w 1011"/>
                  <a:gd name="T43" fmla="*/ 0 h 1223"/>
                  <a:gd name="T44" fmla="*/ 28 w 1011"/>
                  <a:gd name="T45" fmla="*/ 0 h 1223"/>
                  <a:gd name="T46" fmla="*/ 33 w 1011"/>
                  <a:gd name="T47" fmla="*/ 0 h 1223"/>
                  <a:gd name="T48" fmla="*/ 37 w 1011"/>
                  <a:gd name="T49" fmla="*/ 0 h 1223"/>
                  <a:gd name="T50" fmla="*/ 41 w 1011"/>
                  <a:gd name="T51" fmla="*/ 0 h 1223"/>
                  <a:gd name="T52" fmla="*/ 45 w 1011"/>
                  <a:gd name="T53" fmla="*/ 0 h 1223"/>
                  <a:gd name="T54" fmla="*/ 48 w 1011"/>
                  <a:gd name="T55" fmla="*/ 0 h 1223"/>
                  <a:gd name="T56" fmla="*/ 52 w 1011"/>
                  <a:gd name="T57" fmla="*/ 0 h 1223"/>
                  <a:gd name="T58" fmla="*/ 54 w 1011"/>
                  <a:gd name="T59" fmla="*/ 0 h 1223"/>
                  <a:gd name="T60" fmla="*/ 55 w 1011"/>
                  <a:gd name="T61" fmla="*/ 0 h 1223"/>
                  <a:gd name="T62" fmla="*/ 57 w 1011"/>
                  <a:gd name="T63" fmla="*/ 0 h 1223"/>
                  <a:gd name="T64" fmla="*/ 58 w 1011"/>
                  <a:gd name="T65" fmla="*/ 0 h 1223"/>
                  <a:gd name="T66" fmla="*/ 58 w 1011"/>
                  <a:gd name="T67" fmla="*/ 0 h 1223"/>
                  <a:gd name="T68" fmla="*/ 53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213" name="Picture 17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14" name="Picture 17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15" name="Picture 17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16" name="Picture 17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17" name="Freeform 178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8 w 1337"/>
                  <a:gd name="T3" fmla="*/ 0 h 1572"/>
                  <a:gd name="T4" fmla="*/ 15 w 1337"/>
                  <a:gd name="T5" fmla="*/ 0 h 1572"/>
                  <a:gd name="T6" fmla="*/ 23 w 1337"/>
                  <a:gd name="T7" fmla="*/ 0 h 1572"/>
                  <a:gd name="T8" fmla="*/ 30 w 1337"/>
                  <a:gd name="T9" fmla="*/ 0 h 1572"/>
                  <a:gd name="T10" fmla="*/ 37 w 1337"/>
                  <a:gd name="T11" fmla="*/ 0 h 1572"/>
                  <a:gd name="T12" fmla="*/ 43 w 1337"/>
                  <a:gd name="T13" fmla="*/ 0 h 1572"/>
                  <a:gd name="T14" fmla="*/ 50 w 1337"/>
                  <a:gd name="T15" fmla="*/ 0 h 1572"/>
                  <a:gd name="T16" fmla="*/ 55 w 1337"/>
                  <a:gd name="T17" fmla="*/ 0 h 1572"/>
                  <a:gd name="T18" fmla="*/ 60 w 1337"/>
                  <a:gd name="T19" fmla="*/ 0 h 1572"/>
                  <a:gd name="T20" fmla="*/ 65 w 1337"/>
                  <a:gd name="T21" fmla="*/ 0 h 1572"/>
                  <a:gd name="T22" fmla="*/ 68 w 1337"/>
                  <a:gd name="T23" fmla="*/ 0 h 1572"/>
                  <a:gd name="T24" fmla="*/ 71 w 1337"/>
                  <a:gd name="T25" fmla="*/ 0 h 1572"/>
                  <a:gd name="T26" fmla="*/ 74 w 1337"/>
                  <a:gd name="T27" fmla="*/ 0 h 1572"/>
                  <a:gd name="T28" fmla="*/ 76 w 1337"/>
                  <a:gd name="T29" fmla="*/ 0 h 1572"/>
                  <a:gd name="T30" fmla="*/ 78 w 1337"/>
                  <a:gd name="T31" fmla="*/ 0 h 1572"/>
                  <a:gd name="T32" fmla="*/ 78 w 1337"/>
                  <a:gd name="T33" fmla="*/ 0 h 1572"/>
                  <a:gd name="T34" fmla="*/ 73 w 1337"/>
                  <a:gd name="T35" fmla="*/ 0 h 1572"/>
                  <a:gd name="T36" fmla="*/ 72 w 1337"/>
                  <a:gd name="T37" fmla="*/ 0 h 1572"/>
                  <a:gd name="T38" fmla="*/ 71 w 1337"/>
                  <a:gd name="T39" fmla="*/ 0 h 1572"/>
                  <a:gd name="T40" fmla="*/ 69 w 1337"/>
                  <a:gd name="T41" fmla="*/ 0 h 1572"/>
                  <a:gd name="T42" fmla="*/ 67 w 1337"/>
                  <a:gd name="T43" fmla="*/ 0 h 1572"/>
                  <a:gd name="T44" fmla="*/ 64 w 1337"/>
                  <a:gd name="T45" fmla="*/ 0 h 1572"/>
                  <a:gd name="T46" fmla="*/ 60 w 1337"/>
                  <a:gd name="T47" fmla="*/ 0 h 1572"/>
                  <a:gd name="T48" fmla="*/ 56 w 1337"/>
                  <a:gd name="T49" fmla="*/ 0 h 1572"/>
                  <a:gd name="T50" fmla="*/ 51 w 1337"/>
                  <a:gd name="T51" fmla="*/ 0 h 1572"/>
                  <a:gd name="T52" fmla="*/ 46 w 1337"/>
                  <a:gd name="T53" fmla="*/ 0 h 1572"/>
                  <a:gd name="T54" fmla="*/ 41 w 1337"/>
                  <a:gd name="T55" fmla="*/ 0 h 1572"/>
                  <a:gd name="T56" fmla="*/ 35 w 1337"/>
                  <a:gd name="T57" fmla="*/ 0 h 1572"/>
                  <a:gd name="T58" fmla="*/ 28 w 1337"/>
                  <a:gd name="T59" fmla="*/ 0 h 1572"/>
                  <a:gd name="T60" fmla="*/ 22 w 1337"/>
                  <a:gd name="T61" fmla="*/ 0 h 1572"/>
                  <a:gd name="T62" fmla="*/ 15 w 1337"/>
                  <a:gd name="T63" fmla="*/ 0 h 1572"/>
                  <a:gd name="T64" fmla="*/ 8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" name="Freeform 179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63 w 1176"/>
                  <a:gd name="T1" fmla="*/ 0 h 1382"/>
                  <a:gd name="T2" fmla="*/ 63 w 1176"/>
                  <a:gd name="T3" fmla="*/ 0 h 1382"/>
                  <a:gd name="T4" fmla="*/ 62 w 1176"/>
                  <a:gd name="T5" fmla="*/ 0 h 1382"/>
                  <a:gd name="T6" fmla="*/ 60 w 1176"/>
                  <a:gd name="T7" fmla="*/ 0 h 1382"/>
                  <a:gd name="T8" fmla="*/ 58 w 1176"/>
                  <a:gd name="T9" fmla="*/ 0 h 1382"/>
                  <a:gd name="T10" fmla="*/ 55 w 1176"/>
                  <a:gd name="T11" fmla="*/ 0 h 1382"/>
                  <a:gd name="T12" fmla="*/ 53 w 1176"/>
                  <a:gd name="T13" fmla="*/ 0 h 1382"/>
                  <a:gd name="T14" fmla="*/ 48 w 1176"/>
                  <a:gd name="T15" fmla="*/ 0 h 1382"/>
                  <a:gd name="T16" fmla="*/ 44 w 1176"/>
                  <a:gd name="T17" fmla="*/ 0 h 1382"/>
                  <a:gd name="T18" fmla="*/ 40 w 1176"/>
                  <a:gd name="T19" fmla="*/ 0 h 1382"/>
                  <a:gd name="T20" fmla="*/ 35 w 1176"/>
                  <a:gd name="T21" fmla="*/ 0 h 1382"/>
                  <a:gd name="T22" fmla="*/ 30 w 1176"/>
                  <a:gd name="T23" fmla="*/ 0 h 1382"/>
                  <a:gd name="T24" fmla="*/ 25 w 1176"/>
                  <a:gd name="T25" fmla="*/ 0 h 1382"/>
                  <a:gd name="T26" fmla="*/ 19 w 1176"/>
                  <a:gd name="T27" fmla="*/ 0 h 1382"/>
                  <a:gd name="T28" fmla="*/ 13 w 1176"/>
                  <a:gd name="T29" fmla="*/ 0 h 1382"/>
                  <a:gd name="T30" fmla="*/ 6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7 w 1176"/>
                  <a:gd name="T37" fmla="*/ 0 h 1382"/>
                  <a:gd name="T38" fmla="*/ 14 w 1176"/>
                  <a:gd name="T39" fmla="*/ 0 h 1382"/>
                  <a:gd name="T40" fmla="*/ 20 w 1176"/>
                  <a:gd name="T41" fmla="*/ 0 h 1382"/>
                  <a:gd name="T42" fmla="*/ 27 w 1176"/>
                  <a:gd name="T43" fmla="*/ 0 h 1382"/>
                  <a:gd name="T44" fmla="*/ 33 w 1176"/>
                  <a:gd name="T45" fmla="*/ 0 h 1382"/>
                  <a:gd name="T46" fmla="*/ 39 w 1176"/>
                  <a:gd name="T47" fmla="*/ 0 h 1382"/>
                  <a:gd name="T48" fmla="*/ 43 w 1176"/>
                  <a:gd name="T49" fmla="*/ 0 h 1382"/>
                  <a:gd name="T50" fmla="*/ 48 w 1176"/>
                  <a:gd name="T51" fmla="*/ 0 h 1382"/>
                  <a:gd name="T52" fmla="*/ 53 w 1176"/>
                  <a:gd name="T53" fmla="*/ 0 h 1382"/>
                  <a:gd name="T54" fmla="*/ 57 w 1176"/>
                  <a:gd name="T55" fmla="*/ 0 h 1382"/>
                  <a:gd name="T56" fmla="*/ 60 w 1176"/>
                  <a:gd name="T57" fmla="*/ 0 h 1382"/>
                  <a:gd name="T58" fmla="*/ 63 w 1176"/>
                  <a:gd name="T59" fmla="*/ 0 h 1382"/>
                  <a:gd name="T60" fmla="*/ 64 w 1176"/>
                  <a:gd name="T61" fmla="*/ 0 h 1382"/>
                  <a:gd name="T62" fmla="*/ 67 w 1176"/>
                  <a:gd name="T63" fmla="*/ 0 h 1382"/>
                  <a:gd name="T64" fmla="*/ 68 w 1176"/>
                  <a:gd name="T65" fmla="*/ 0 h 1382"/>
                  <a:gd name="T66" fmla="*/ 68 w 1176"/>
                  <a:gd name="T67" fmla="*/ 0 h 1382"/>
                  <a:gd name="T68" fmla="*/ 63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9" name="Freeform 180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53 w 1014"/>
                  <a:gd name="T1" fmla="*/ 0 h 1193"/>
                  <a:gd name="T2" fmla="*/ 53 w 1014"/>
                  <a:gd name="T3" fmla="*/ 0 h 1193"/>
                  <a:gd name="T4" fmla="*/ 52 w 1014"/>
                  <a:gd name="T5" fmla="*/ 0 h 1193"/>
                  <a:gd name="T6" fmla="*/ 51 w 1014"/>
                  <a:gd name="T7" fmla="*/ 0 h 1193"/>
                  <a:gd name="T8" fmla="*/ 49 w 1014"/>
                  <a:gd name="T9" fmla="*/ 0 h 1193"/>
                  <a:gd name="T10" fmla="*/ 47 w 1014"/>
                  <a:gd name="T11" fmla="*/ 0 h 1193"/>
                  <a:gd name="T12" fmla="*/ 44 w 1014"/>
                  <a:gd name="T13" fmla="*/ 0 h 1193"/>
                  <a:gd name="T14" fmla="*/ 41 w 1014"/>
                  <a:gd name="T15" fmla="*/ 0 h 1193"/>
                  <a:gd name="T16" fmla="*/ 37 w 1014"/>
                  <a:gd name="T17" fmla="*/ 0 h 1193"/>
                  <a:gd name="T18" fmla="*/ 34 w 1014"/>
                  <a:gd name="T19" fmla="*/ 0 h 1193"/>
                  <a:gd name="T20" fmla="*/ 30 w 1014"/>
                  <a:gd name="T21" fmla="*/ 0 h 1193"/>
                  <a:gd name="T22" fmla="*/ 25 w 1014"/>
                  <a:gd name="T23" fmla="*/ 0 h 1193"/>
                  <a:gd name="T24" fmla="*/ 20 w 1014"/>
                  <a:gd name="T25" fmla="*/ 0 h 1193"/>
                  <a:gd name="T26" fmla="*/ 16 w 1014"/>
                  <a:gd name="T27" fmla="*/ 0 h 1193"/>
                  <a:gd name="T28" fmla="*/ 11 w 1014"/>
                  <a:gd name="T29" fmla="*/ 0 h 1193"/>
                  <a:gd name="T30" fmla="*/ 6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6 w 1014"/>
                  <a:gd name="T37" fmla="*/ 0 h 1193"/>
                  <a:gd name="T38" fmla="*/ 12 w 1014"/>
                  <a:gd name="T39" fmla="*/ 0 h 1193"/>
                  <a:gd name="T40" fmla="*/ 18 w 1014"/>
                  <a:gd name="T41" fmla="*/ 0 h 1193"/>
                  <a:gd name="T42" fmla="*/ 23 w 1014"/>
                  <a:gd name="T43" fmla="*/ 0 h 1193"/>
                  <a:gd name="T44" fmla="*/ 28 w 1014"/>
                  <a:gd name="T45" fmla="*/ 0 h 1193"/>
                  <a:gd name="T46" fmla="*/ 33 w 1014"/>
                  <a:gd name="T47" fmla="*/ 0 h 1193"/>
                  <a:gd name="T48" fmla="*/ 37 w 1014"/>
                  <a:gd name="T49" fmla="*/ 0 h 1193"/>
                  <a:gd name="T50" fmla="*/ 41 w 1014"/>
                  <a:gd name="T51" fmla="*/ 0 h 1193"/>
                  <a:gd name="T52" fmla="*/ 45 w 1014"/>
                  <a:gd name="T53" fmla="*/ 0 h 1193"/>
                  <a:gd name="T54" fmla="*/ 48 w 1014"/>
                  <a:gd name="T55" fmla="*/ 0 h 1193"/>
                  <a:gd name="T56" fmla="*/ 52 w 1014"/>
                  <a:gd name="T57" fmla="*/ 0 h 1193"/>
                  <a:gd name="T58" fmla="*/ 54 w 1014"/>
                  <a:gd name="T59" fmla="*/ 0 h 1193"/>
                  <a:gd name="T60" fmla="*/ 56 w 1014"/>
                  <a:gd name="T61" fmla="*/ 0 h 1193"/>
                  <a:gd name="T62" fmla="*/ 57 w 1014"/>
                  <a:gd name="T63" fmla="*/ 0 h 1193"/>
                  <a:gd name="T64" fmla="*/ 58 w 1014"/>
                  <a:gd name="T65" fmla="*/ 0 h 1193"/>
                  <a:gd name="T66" fmla="*/ 59 w 1014"/>
                  <a:gd name="T67" fmla="*/ 0 h 1193"/>
                  <a:gd name="T68" fmla="*/ 53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220" name="Picture 18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21" name="Picture 18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97" name="Group 183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4198" name="Picture 18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99" name="Picture 18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00" name="Picture 18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01" name="Picture 18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02" name="Picture 18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03" name="Picture 18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101" name="Group 55"/>
          <p:cNvGrpSpPr>
            <a:grpSpLocks/>
          </p:cNvGrpSpPr>
          <p:nvPr/>
        </p:nvGrpSpPr>
        <p:grpSpPr bwMode="auto">
          <a:xfrm rot="5400000">
            <a:off x="347662" y="-177799"/>
            <a:ext cx="1152525" cy="1511300"/>
            <a:chOff x="17" y="2256"/>
            <a:chExt cx="1829" cy="2064"/>
          </a:xfrm>
        </p:grpSpPr>
        <p:grpSp>
          <p:nvGrpSpPr>
            <p:cNvPr id="4170" name="Group 56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4178" name="Freeform 57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2 w 1336"/>
                  <a:gd name="T15" fmla="*/ 0 h 1572"/>
                  <a:gd name="T16" fmla="*/ 2 w 1336"/>
                  <a:gd name="T17" fmla="*/ 0 h 1572"/>
                  <a:gd name="T18" fmla="*/ 2 w 1336"/>
                  <a:gd name="T19" fmla="*/ 0 h 1572"/>
                  <a:gd name="T20" fmla="*/ 3 w 1336"/>
                  <a:gd name="T21" fmla="*/ 0 h 1572"/>
                  <a:gd name="T22" fmla="*/ 3 w 1336"/>
                  <a:gd name="T23" fmla="*/ 0 h 1572"/>
                  <a:gd name="T24" fmla="*/ 4 w 1336"/>
                  <a:gd name="T25" fmla="*/ 0 h 1572"/>
                  <a:gd name="T26" fmla="*/ 4 w 1336"/>
                  <a:gd name="T27" fmla="*/ 0 h 1572"/>
                  <a:gd name="T28" fmla="*/ 5 w 1336"/>
                  <a:gd name="T29" fmla="*/ 0 h 1572"/>
                  <a:gd name="T30" fmla="*/ 5 w 1336"/>
                  <a:gd name="T31" fmla="*/ 0 h 1572"/>
                  <a:gd name="T32" fmla="*/ 6 w 1336"/>
                  <a:gd name="T33" fmla="*/ 0 h 1572"/>
                  <a:gd name="T34" fmla="*/ 6 w 1336"/>
                  <a:gd name="T35" fmla="*/ 0 h 1572"/>
                  <a:gd name="T36" fmla="*/ 5 w 1336"/>
                  <a:gd name="T37" fmla="*/ 0 h 1572"/>
                  <a:gd name="T38" fmla="*/ 5 w 1336"/>
                  <a:gd name="T39" fmla="*/ 0 h 1572"/>
                  <a:gd name="T40" fmla="*/ 4 w 1336"/>
                  <a:gd name="T41" fmla="*/ 0 h 1572"/>
                  <a:gd name="T42" fmla="*/ 4 w 1336"/>
                  <a:gd name="T43" fmla="*/ 0 h 1572"/>
                  <a:gd name="T44" fmla="*/ 3 w 1336"/>
                  <a:gd name="T45" fmla="*/ 0 h 1572"/>
                  <a:gd name="T46" fmla="*/ 3 w 1336"/>
                  <a:gd name="T47" fmla="*/ 0 h 1572"/>
                  <a:gd name="T48" fmla="*/ 3 w 1336"/>
                  <a:gd name="T49" fmla="*/ 0 h 1572"/>
                  <a:gd name="T50" fmla="*/ 2 w 1336"/>
                  <a:gd name="T51" fmla="*/ 0 h 1572"/>
                  <a:gd name="T52" fmla="*/ 2 w 1336"/>
                  <a:gd name="T53" fmla="*/ 0 h 1572"/>
                  <a:gd name="T54" fmla="*/ 2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9" name="Freeform 58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5 w 1174"/>
                  <a:gd name="T1" fmla="*/ 0 h 1383"/>
                  <a:gd name="T2" fmla="*/ 5 w 1174"/>
                  <a:gd name="T3" fmla="*/ 0 h 1383"/>
                  <a:gd name="T4" fmla="*/ 4 w 1174"/>
                  <a:gd name="T5" fmla="*/ 0 h 1383"/>
                  <a:gd name="T6" fmla="*/ 4 w 1174"/>
                  <a:gd name="T7" fmla="*/ 0 h 1383"/>
                  <a:gd name="T8" fmla="*/ 3 w 1174"/>
                  <a:gd name="T9" fmla="*/ 0 h 1383"/>
                  <a:gd name="T10" fmla="*/ 3 w 1174"/>
                  <a:gd name="T11" fmla="*/ 0 h 1383"/>
                  <a:gd name="T12" fmla="*/ 3 w 1174"/>
                  <a:gd name="T13" fmla="*/ 0 h 1383"/>
                  <a:gd name="T14" fmla="*/ 2 w 1174"/>
                  <a:gd name="T15" fmla="*/ 0 h 1383"/>
                  <a:gd name="T16" fmla="*/ 2 w 1174"/>
                  <a:gd name="T17" fmla="*/ 0 h 1383"/>
                  <a:gd name="T18" fmla="*/ 2 w 1174"/>
                  <a:gd name="T19" fmla="*/ 0 h 1383"/>
                  <a:gd name="T20" fmla="*/ 2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2 w 1174"/>
                  <a:gd name="T49" fmla="*/ 0 h 1383"/>
                  <a:gd name="T50" fmla="*/ 2 w 1174"/>
                  <a:gd name="T51" fmla="*/ 0 h 1383"/>
                  <a:gd name="T52" fmla="*/ 2 w 1174"/>
                  <a:gd name="T53" fmla="*/ 0 h 1383"/>
                  <a:gd name="T54" fmla="*/ 3 w 1174"/>
                  <a:gd name="T55" fmla="*/ 0 h 1383"/>
                  <a:gd name="T56" fmla="*/ 3 w 1174"/>
                  <a:gd name="T57" fmla="*/ 0 h 1383"/>
                  <a:gd name="T58" fmla="*/ 3 w 1174"/>
                  <a:gd name="T59" fmla="*/ 0 h 1383"/>
                  <a:gd name="T60" fmla="*/ 4 w 1174"/>
                  <a:gd name="T61" fmla="*/ 0 h 1383"/>
                  <a:gd name="T62" fmla="*/ 4 w 1174"/>
                  <a:gd name="T63" fmla="*/ 0 h 1383"/>
                  <a:gd name="T64" fmla="*/ 5 w 1174"/>
                  <a:gd name="T65" fmla="*/ 0 h 1383"/>
                  <a:gd name="T66" fmla="*/ 5 w 1174"/>
                  <a:gd name="T67" fmla="*/ 0 h 1383"/>
                  <a:gd name="T68" fmla="*/ 5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0" name="Freeform 59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4 w 1012"/>
                  <a:gd name="T1" fmla="*/ 0 h 1193"/>
                  <a:gd name="T2" fmla="*/ 4 w 1012"/>
                  <a:gd name="T3" fmla="*/ 0 h 1193"/>
                  <a:gd name="T4" fmla="*/ 4 w 1012"/>
                  <a:gd name="T5" fmla="*/ 0 h 1193"/>
                  <a:gd name="T6" fmla="*/ 3 w 1012"/>
                  <a:gd name="T7" fmla="*/ 0 h 1193"/>
                  <a:gd name="T8" fmla="*/ 3 w 1012"/>
                  <a:gd name="T9" fmla="*/ 0 h 1193"/>
                  <a:gd name="T10" fmla="*/ 3 w 1012"/>
                  <a:gd name="T11" fmla="*/ 0 h 1193"/>
                  <a:gd name="T12" fmla="*/ 2 w 1012"/>
                  <a:gd name="T13" fmla="*/ 0 h 1193"/>
                  <a:gd name="T14" fmla="*/ 2 w 1012"/>
                  <a:gd name="T15" fmla="*/ 0 h 1193"/>
                  <a:gd name="T16" fmla="*/ 2 w 1012"/>
                  <a:gd name="T17" fmla="*/ 0 h 1193"/>
                  <a:gd name="T18" fmla="*/ 2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2 w 1012"/>
                  <a:gd name="T51" fmla="*/ 0 h 1193"/>
                  <a:gd name="T52" fmla="*/ 2 w 1012"/>
                  <a:gd name="T53" fmla="*/ 0 h 1193"/>
                  <a:gd name="T54" fmla="*/ 2 w 1012"/>
                  <a:gd name="T55" fmla="*/ 0 h 1193"/>
                  <a:gd name="T56" fmla="*/ 3 w 1012"/>
                  <a:gd name="T57" fmla="*/ 0 h 1193"/>
                  <a:gd name="T58" fmla="*/ 3 w 1012"/>
                  <a:gd name="T59" fmla="*/ 0 h 1193"/>
                  <a:gd name="T60" fmla="*/ 3 w 1012"/>
                  <a:gd name="T61" fmla="*/ 0 h 1193"/>
                  <a:gd name="T62" fmla="*/ 4 w 1012"/>
                  <a:gd name="T63" fmla="*/ 0 h 1193"/>
                  <a:gd name="T64" fmla="*/ 4 w 1012"/>
                  <a:gd name="T65" fmla="*/ 0 h 1193"/>
                  <a:gd name="T66" fmla="*/ 4 w 1012"/>
                  <a:gd name="T67" fmla="*/ 0 h 1193"/>
                  <a:gd name="T68" fmla="*/ 4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" name="Freeform 60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5 w 1271"/>
                  <a:gd name="T1" fmla="*/ 0 h 1495"/>
                  <a:gd name="T2" fmla="*/ 5 w 1271"/>
                  <a:gd name="T3" fmla="*/ 0 h 1495"/>
                  <a:gd name="T4" fmla="*/ 5 w 1271"/>
                  <a:gd name="T5" fmla="*/ 0 h 1495"/>
                  <a:gd name="T6" fmla="*/ 4 w 1271"/>
                  <a:gd name="T7" fmla="*/ 0 h 1495"/>
                  <a:gd name="T8" fmla="*/ 4 w 1271"/>
                  <a:gd name="T9" fmla="*/ 0 h 1495"/>
                  <a:gd name="T10" fmla="*/ 4 w 1271"/>
                  <a:gd name="T11" fmla="*/ 0 h 1495"/>
                  <a:gd name="T12" fmla="*/ 3 w 1271"/>
                  <a:gd name="T13" fmla="*/ 0 h 1495"/>
                  <a:gd name="T14" fmla="*/ 3 w 1271"/>
                  <a:gd name="T15" fmla="*/ 0 h 1495"/>
                  <a:gd name="T16" fmla="*/ 3 w 1271"/>
                  <a:gd name="T17" fmla="*/ 0 h 1495"/>
                  <a:gd name="T18" fmla="*/ 2 w 1271"/>
                  <a:gd name="T19" fmla="*/ 0 h 1495"/>
                  <a:gd name="T20" fmla="*/ 2 w 1271"/>
                  <a:gd name="T21" fmla="*/ 0 h 1495"/>
                  <a:gd name="T22" fmla="*/ 2 w 1271"/>
                  <a:gd name="T23" fmla="*/ 0 h 1495"/>
                  <a:gd name="T24" fmla="*/ 2 w 1271"/>
                  <a:gd name="T25" fmla="*/ 0 h 1495"/>
                  <a:gd name="T26" fmla="*/ 2 w 1271"/>
                  <a:gd name="T27" fmla="*/ 0 h 1495"/>
                  <a:gd name="T28" fmla="*/ 2 w 1271"/>
                  <a:gd name="T29" fmla="*/ 0 h 1495"/>
                  <a:gd name="T30" fmla="*/ 2 w 1271"/>
                  <a:gd name="T31" fmla="*/ 0 h 1495"/>
                  <a:gd name="T32" fmla="*/ 2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2 w 1271"/>
                  <a:gd name="T49" fmla="*/ 0 h 1495"/>
                  <a:gd name="T50" fmla="*/ 2 w 1271"/>
                  <a:gd name="T51" fmla="*/ 0 h 1495"/>
                  <a:gd name="T52" fmla="*/ 2 w 1271"/>
                  <a:gd name="T53" fmla="*/ 0 h 1495"/>
                  <a:gd name="T54" fmla="*/ 3 w 1271"/>
                  <a:gd name="T55" fmla="*/ 0 h 1495"/>
                  <a:gd name="T56" fmla="*/ 3 w 1271"/>
                  <a:gd name="T57" fmla="*/ 0 h 1495"/>
                  <a:gd name="T58" fmla="*/ 4 w 1271"/>
                  <a:gd name="T59" fmla="*/ 0 h 1495"/>
                  <a:gd name="T60" fmla="*/ 4 w 1271"/>
                  <a:gd name="T61" fmla="*/ 0 h 1495"/>
                  <a:gd name="T62" fmla="*/ 4 w 1271"/>
                  <a:gd name="T63" fmla="*/ 0 h 1495"/>
                  <a:gd name="T64" fmla="*/ 5 w 1271"/>
                  <a:gd name="T65" fmla="*/ 0 h 1495"/>
                  <a:gd name="T66" fmla="*/ 5 w 1271"/>
                  <a:gd name="T67" fmla="*/ 0 h 1495"/>
                  <a:gd name="T68" fmla="*/ 5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2" name="Freeform 61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2 w 1337"/>
                  <a:gd name="T15" fmla="*/ 0 h 1572"/>
                  <a:gd name="T16" fmla="*/ 2 w 1337"/>
                  <a:gd name="T17" fmla="*/ 0 h 1572"/>
                  <a:gd name="T18" fmla="*/ 2 w 1337"/>
                  <a:gd name="T19" fmla="*/ 0 h 1572"/>
                  <a:gd name="T20" fmla="*/ 3 w 1337"/>
                  <a:gd name="T21" fmla="*/ 0 h 1572"/>
                  <a:gd name="T22" fmla="*/ 3 w 1337"/>
                  <a:gd name="T23" fmla="*/ 0 h 1572"/>
                  <a:gd name="T24" fmla="*/ 4 w 1337"/>
                  <a:gd name="T25" fmla="*/ 0 h 1572"/>
                  <a:gd name="T26" fmla="*/ 4 w 1337"/>
                  <a:gd name="T27" fmla="*/ 0 h 1572"/>
                  <a:gd name="T28" fmla="*/ 5 w 1337"/>
                  <a:gd name="T29" fmla="*/ 0 h 1572"/>
                  <a:gd name="T30" fmla="*/ 5 w 1337"/>
                  <a:gd name="T31" fmla="*/ 0 h 1572"/>
                  <a:gd name="T32" fmla="*/ 6 w 1337"/>
                  <a:gd name="T33" fmla="*/ 0 h 1572"/>
                  <a:gd name="T34" fmla="*/ 6 w 1337"/>
                  <a:gd name="T35" fmla="*/ 0 h 1572"/>
                  <a:gd name="T36" fmla="*/ 5 w 1337"/>
                  <a:gd name="T37" fmla="*/ 0 h 1572"/>
                  <a:gd name="T38" fmla="*/ 5 w 1337"/>
                  <a:gd name="T39" fmla="*/ 0 h 1572"/>
                  <a:gd name="T40" fmla="*/ 4 w 1337"/>
                  <a:gd name="T41" fmla="*/ 0 h 1572"/>
                  <a:gd name="T42" fmla="*/ 4 w 1337"/>
                  <a:gd name="T43" fmla="*/ 0 h 1572"/>
                  <a:gd name="T44" fmla="*/ 3 w 1337"/>
                  <a:gd name="T45" fmla="*/ 0 h 1572"/>
                  <a:gd name="T46" fmla="*/ 3 w 1337"/>
                  <a:gd name="T47" fmla="*/ 0 h 1572"/>
                  <a:gd name="T48" fmla="*/ 3 w 1337"/>
                  <a:gd name="T49" fmla="*/ 0 h 1572"/>
                  <a:gd name="T50" fmla="*/ 2 w 1337"/>
                  <a:gd name="T51" fmla="*/ 0 h 1572"/>
                  <a:gd name="T52" fmla="*/ 2 w 1337"/>
                  <a:gd name="T53" fmla="*/ 0 h 1572"/>
                  <a:gd name="T54" fmla="*/ 2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3" name="Freeform 62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56 w 1272"/>
                  <a:gd name="T1" fmla="*/ 0 h 1495"/>
                  <a:gd name="T2" fmla="*/ 56 w 1272"/>
                  <a:gd name="T3" fmla="*/ 0 h 1495"/>
                  <a:gd name="T4" fmla="*/ 55 w 1272"/>
                  <a:gd name="T5" fmla="*/ 0 h 1495"/>
                  <a:gd name="T6" fmla="*/ 54 w 1272"/>
                  <a:gd name="T7" fmla="*/ 0 h 1495"/>
                  <a:gd name="T8" fmla="*/ 52 w 1272"/>
                  <a:gd name="T9" fmla="*/ 0 h 1495"/>
                  <a:gd name="T10" fmla="*/ 50 w 1272"/>
                  <a:gd name="T11" fmla="*/ 0 h 1495"/>
                  <a:gd name="T12" fmla="*/ 47 w 1272"/>
                  <a:gd name="T13" fmla="*/ 0 h 1495"/>
                  <a:gd name="T14" fmla="*/ 43 w 1272"/>
                  <a:gd name="T15" fmla="*/ 0 h 1495"/>
                  <a:gd name="T16" fmla="*/ 40 w 1272"/>
                  <a:gd name="T17" fmla="*/ 0 h 1495"/>
                  <a:gd name="T18" fmla="*/ 36 w 1272"/>
                  <a:gd name="T19" fmla="*/ 0 h 1495"/>
                  <a:gd name="T20" fmla="*/ 31 w 1272"/>
                  <a:gd name="T21" fmla="*/ 0 h 1495"/>
                  <a:gd name="T22" fmla="*/ 27 w 1272"/>
                  <a:gd name="T23" fmla="*/ 0 h 1495"/>
                  <a:gd name="T24" fmla="*/ 22 w 1272"/>
                  <a:gd name="T25" fmla="*/ 0 h 1495"/>
                  <a:gd name="T26" fmla="*/ 17 w 1272"/>
                  <a:gd name="T27" fmla="*/ 0 h 1495"/>
                  <a:gd name="T28" fmla="*/ 12 w 1272"/>
                  <a:gd name="T29" fmla="*/ 0 h 1495"/>
                  <a:gd name="T30" fmla="*/ 6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7 w 1272"/>
                  <a:gd name="T37" fmla="*/ 0 h 1495"/>
                  <a:gd name="T38" fmla="*/ 15 w 1272"/>
                  <a:gd name="T39" fmla="*/ 0 h 1495"/>
                  <a:gd name="T40" fmla="*/ 22 w 1272"/>
                  <a:gd name="T41" fmla="*/ 0 h 1495"/>
                  <a:gd name="T42" fmla="*/ 28 w 1272"/>
                  <a:gd name="T43" fmla="*/ 0 h 1495"/>
                  <a:gd name="T44" fmla="*/ 35 w 1272"/>
                  <a:gd name="T45" fmla="*/ 0 h 1495"/>
                  <a:gd name="T46" fmla="*/ 41 w 1272"/>
                  <a:gd name="T47" fmla="*/ 0 h 1495"/>
                  <a:gd name="T48" fmla="*/ 46 w 1272"/>
                  <a:gd name="T49" fmla="*/ 0 h 1495"/>
                  <a:gd name="T50" fmla="*/ 51 w 1272"/>
                  <a:gd name="T51" fmla="*/ 0 h 1495"/>
                  <a:gd name="T52" fmla="*/ 56 w 1272"/>
                  <a:gd name="T53" fmla="*/ 0 h 1495"/>
                  <a:gd name="T54" fmla="*/ 60 w 1272"/>
                  <a:gd name="T55" fmla="*/ 0 h 1495"/>
                  <a:gd name="T56" fmla="*/ 64 w 1272"/>
                  <a:gd name="T57" fmla="*/ 0 h 1495"/>
                  <a:gd name="T58" fmla="*/ 67 w 1272"/>
                  <a:gd name="T59" fmla="*/ 0 h 1495"/>
                  <a:gd name="T60" fmla="*/ 69 w 1272"/>
                  <a:gd name="T61" fmla="*/ 0 h 1495"/>
                  <a:gd name="T62" fmla="*/ 71 w 1272"/>
                  <a:gd name="T63" fmla="*/ 0 h 1495"/>
                  <a:gd name="T64" fmla="*/ 72 w 1272"/>
                  <a:gd name="T65" fmla="*/ 0 h 1495"/>
                  <a:gd name="T66" fmla="*/ 72 w 1272"/>
                  <a:gd name="T67" fmla="*/ 0 h 1495"/>
                  <a:gd name="T68" fmla="*/ 56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4" name="Freeform 63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8 w 1338"/>
                  <a:gd name="T3" fmla="*/ 0 h 1572"/>
                  <a:gd name="T4" fmla="*/ 15 w 1338"/>
                  <a:gd name="T5" fmla="*/ 0 h 1572"/>
                  <a:gd name="T6" fmla="*/ 23 w 1338"/>
                  <a:gd name="T7" fmla="*/ 0 h 1572"/>
                  <a:gd name="T8" fmla="*/ 30 w 1338"/>
                  <a:gd name="T9" fmla="*/ 0 h 1572"/>
                  <a:gd name="T10" fmla="*/ 37 w 1338"/>
                  <a:gd name="T11" fmla="*/ 0 h 1572"/>
                  <a:gd name="T12" fmla="*/ 43 w 1338"/>
                  <a:gd name="T13" fmla="*/ 0 h 1572"/>
                  <a:gd name="T14" fmla="*/ 49 w 1338"/>
                  <a:gd name="T15" fmla="*/ 0 h 1572"/>
                  <a:gd name="T16" fmla="*/ 55 w 1338"/>
                  <a:gd name="T17" fmla="*/ 0 h 1572"/>
                  <a:gd name="T18" fmla="*/ 60 w 1338"/>
                  <a:gd name="T19" fmla="*/ 0 h 1572"/>
                  <a:gd name="T20" fmla="*/ 64 w 1338"/>
                  <a:gd name="T21" fmla="*/ 0 h 1572"/>
                  <a:gd name="T22" fmla="*/ 68 w 1338"/>
                  <a:gd name="T23" fmla="*/ 0 h 1572"/>
                  <a:gd name="T24" fmla="*/ 71 w 1338"/>
                  <a:gd name="T25" fmla="*/ 0 h 1572"/>
                  <a:gd name="T26" fmla="*/ 74 w 1338"/>
                  <a:gd name="T27" fmla="*/ 0 h 1572"/>
                  <a:gd name="T28" fmla="*/ 76 w 1338"/>
                  <a:gd name="T29" fmla="*/ 0 h 1572"/>
                  <a:gd name="T30" fmla="*/ 77 w 1338"/>
                  <a:gd name="T31" fmla="*/ 0 h 1572"/>
                  <a:gd name="T32" fmla="*/ 78 w 1338"/>
                  <a:gd name="T33" fmla="*/ 0 h 1572"/>
                  <a:gd name="T34" fmla="*/ 72 w 1338"/>
                  <a:gd name="T35" fmla="*/ 0 h 1572"/>
                  <a:gd name="T36" fmla="*/ 71 w 1338"/>
                  <a:gd name="T37" fmla="*/ 0 h 1572"/>
                  <a:gd name="T38" fmla="*/ 71 w 1338"/>
                  <a:gd name="T39" fmla="*/ 0 h 1572"/>
                  <a:gd name="T40" fmla="*/ 69 w 1338"/>
                  <a:gd name="T41" fmla="*/ 0 h 1572"/>
                  <a:gd name="T42" fmla="*/ 67 w 1338"/>
                  <a:gd name="T43" fmla="*/ 0 h 1572"/>
                  <a:gd name="T44" fmla="*/ 63 w 1338"/>
                  <a:gd name="T45" fmla="*/ 0 h 1572"/>
                  <a:gd name="T46" fmla="*/ 60 w 1338"/>
                  <a:gd name="T47" fmla="*/ 0 h 1572"/>
                  <a:gd name="T48" fmla="*/ 55 w 1338"/>
                  <a:gd name="T49" fmla="*/ 0 h 1572"/>
                  <a:gd name="T50" fmla="*/ 51 w 1338"/>
                  <a:gd name="T51" fmla="*/ 0 h 1572"/>
                  <a:gd name="T52" fmla="*/ 46 w 1338"/>
                  <a:gd name="T53" fmla="*/ 0 h 1572"/>
                  <a:gd name="T54" fmla="*/ 41 w 1338"/>
                  <a:gd name="T55" fmla="*/ 0 h 1572"/>
                  <a:gd name="T56" fmla="*/ 34 w 1338"/>
                  <a:gd name="T57" fmla="*/ 0 h 1572"/>
                  <a:gd name="T58" fmla="*/ 28 w 1338"/>
                  <a:gd name="T59" fmla="*/ 0 h 1572"/>
                  <a:gd name="T60" fmla="*/ 22 w 1338"/>
                  <a:gd name="T61" fmla="*/ 0 h 1572"/>
                  <a:gd name="T62" fmla="*/ 15 w 1338"/>
                  <a:gd name="T63" fmla="*/ 0 h 1572"/>
                  <a:gd name="T64" fmla="*/ 8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5" name="Freeform 64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62 w 1176"/>
                  <a:gd name="T1" fmla="*/ 0 h 1383"/>
                  <a:gd name="T2" fmla="*/ 62 w 1176"/>
                  <a:gd name="T3" fmla="*/ 0 h 1383"/>
                  <a:gd name="T4" fmla="*/ 61 w 1176"/>
                  <a:gd name="T5" fmla="*/ 0 h 1383"/>
                  <a:gd name="T6" fmla="*/ 59 w 1176"/>
                  <a:gd name="T7" fmla="*/ 0 h 1383"/>
                  <a:gd name="T8" fmla="*/ 57 w 1176"/>
                  <a:gd name="T9" fmla="*/ 0 h 1383"/>
                  <a:gd name="T10" fmla="*/ 55 w 1176"/>
                  <a:gd name="T11" fmla="*/ 0 h 1383"/>
                  <a:gd name="T12" fmla="*/ 52 w 1176"/>
                  <a:gd name="T13" fmla="*/ 0 h 1383"/>
                  <a:gd name="T14" fmla="*/ 48 w 1176"/>
                  <a:gd name="T15" fmla="*/ 0 h 1383"/>
                  <a:gd name="T16" fmla="*/ 44 w 1176"/>
                  <a:gd name="T17" fmla="*/ 0 h 1383"/>
                  <a:gd name="T18" fmla="*/ 40 w 1176"/>
                  <a:gd name="T19" fmla="*/ 0 h 1383"/>
                  <a:gd name="T20" fmla="*/ 35 w 1176"/>
                  <a:gd name="T21" fmla="*/ 0 h 1383"/>
                  <a:gd name="T22" fmla="*/ 30 w 1176"/>
                  <a:gd name="T23" fmla="*/ 0 h 1383"/>
                  <a:gd name="T24" fmla="*/ 24 w 1176"/>
                  <a:gd name="T25" fmla="*/ 0 h 1383"/>
                  <a:gd name="T26" fmla="*/ 19 w 1176"/>
                  <a:gd name="T27" fmla="*/ 0 h 1383"/>
                  <a:gd name="T28" fmla="*/ 13 w 1176"/>
                  <a:gd name="T29" fmla="*/ 0 h 1383"/>
                  <a:gd name="T30" fmla="*/ 6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7 w 1176"/>
                  <a:gd name="T37" fmla="*/ 0 h 1383"/>
                  <a:gd name="T38" fmla="*/ 13 w 1176"/>
                  <a:gd name="T39" fmla="*/ 0 h 1383"/>
                  <a:gd name="T40" fmla="*/ 20 w 1176"/>
                  <a:gd name="T41" fmla="*/ 0 h 1383"/>
                  <a:gd name="T42" fmla="*/ 27 w 1176"/>
                  <a:gd name="T43" fmla="*/ 0 h 1383"/>
                  <a:gd name="T44" fmla="*/ 32 w 1176"/>
                  <a:gd name="T45" fmla="*/ 0 h 1383"/>
                  <a:gd name="T46" fmla="*/ 38 w 1176"/>
                  <a:gd name="T47" fmla="*/ 0 h 1383"/>
                  <a:gd name="T48" fmla="*/ 43 w 1176"/>
                  <a:gd name="T49" fmla="*/ 0 h 1383"/>
                  <a:gd name="T50" fmla="*/ 48 w 1176"/>
                  <a:gd name="T51" fmla="*/ 0 h 1383"/>
                  <a:gd name="T52" fmla="*/ 52 w 1176"/>
                  <a:gd name="T53" fmla="*/ 0 h 1383"/>
                  <a:gd name="T54" fmla="*/ 56 w 1176"/>
                  <a:gd name="T55" fmla="*/ 0 h 1383"/>
                  <a:gd name="T56" fmla="*/ 59 w 1176"/>
                  <a:gd name="T57" fmla="*/ 0 h 1383"/>
                  <a:gd name="T58" fmla="*/ 62 w 1176"/>
                  <a:gd name="T59" fmla="*/ 0 h 1383"/>
                  <a:gd name="T60" fmla="*/ 64 w 1176"/>
                  <a:gd name="T61" fmla="*/ 0 h 1383"/>
                  <a:gd name="T62" fmla="*/ 66 w 1176"/>
                  <a:gd name="T63" fmla="*/ 0 h 1383"/>
                  <a:gd name="T64" fmla="*/ 68 w 1176"/>
                  <a:gd name="T65" fmla="*/ 0 h 1383"/>
                  <a:gd name="T66" fmla="*/ 68 w 1176"/>
                  <a:gd name="T67" fmla="*/ 0 h 1383"/>
                  <a:gd name="T68" fmla="*/ 62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6" name="Freeform 65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53 w 1011"/>
                  <a:gd name="T1" fmla="*/ 0 h 1223"/>
                  <a:gd name="T2" fmla="*/ 53 w 1011"/>
                  <a:gd name="T3" fmla="*/ 0 h 1223"/>
                  <a:gd name="T4" fmla="*/ 52 w 1011"/>
                  <a:gd name="T5" fmla="*/ 0 h 1223"/>
                  <a:gd name="T6" fmla="*/ 51 w 1011"/>
                  <a:gd name="T7" fmla="*/ 0 h 1223"/>
                  <a:gd name="T8" fmla="*/ 49 w 1011"/>
                  <a:gd name="T9" fmla="*/ 0 h 1223"/>
                  <a:gd name="T10" fmla="*/ 47 w 1011"/>
                  <a:gd name="T11" fmla="*/ 0 h 1223"/>
                  <a:gd name="T12" fmla="*/ 44 w 1011"/>
                  <a:gd name="T13" fmla="*/ 0 h 1223"/>
                  <a:gd name="T14" fmla="*/ 41 w 1011"/>
                  <a:gd name="T15" fmla="*/ 0 h 1223"/>
                  <a:gd name="T16" fmla="*/ 37 w 1011"/>
                  <a:gd name="T17" fmla="*/ 0 h 1223"/>
                  <a:gd name="T18" fmla="*/ 34 w 1011"/>
                  <a:gd name="T19" fmla="*/ 0 h 1223"/>
                  <a:gd name="T20" fmla="*/ 29 w 1011"/>
                  <a:gd name="T21" fmla="*/ 0 h 1223"/>
                  <a:gd name="T22" fmla="*/ 25 w 1011"/>
                  <a:gd name="T23" fmla="*/ 0 h 1223"/>
                  <a:gd name="T24" fmla="*/ 20 w 1011"/>
                  <a:gd name="T25" fmla="*/ 0 h 1223"/>
                  <a:gd name="T26" fmla="*/ 15 w 1011"/>
                  <a:gd name="T27" fmla="*/ 0 h 1223"/>
                  <a:gd name="T28" fmla="*/ 11 w 1011"/>
                  <a:gd name="T29" fmla="*/ 0 h 1223"/>
                  <a:gd name="T30" fmla="*/ 6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6 w 1011"/>
                  <a:gd name="T37" fmla="*/ 0 h 1223"/>
                  <a:gd name="T38" fmla="*/ 12 w 1011"/>
                  <a:gd name="T39" fmla="*/ 0 h 1223"/>
                  <a:gd name="T40" fmla="*/ 18 w 1011"/>
                  <a:gd name="T41" fmla="*/ 0 h 1223"/>
                  <a:gd name="T42" fmla="*/ 23 w 1011"/>
                  <a:gd name="T43" fmla="*/ 0 h 1223"/>
                  <a:gd name="T44" fmla="*/ 28 w 1011"/>
                  <a:gd name="T45" fmla="*/ 0 h 1223"/>
                  <a:gd name="T46" fmla="*/ 33 w 1011"/>
                  <a:gd name="T47" fmla="*/ 0 h 1223"/>
                  <a:gd name="T48" fmla="*/ 37 w 1011"/>
                  <a:gd name="T49" fmla="*/ 0 h 1223"/>
                  <a:gd name="T50" fmla="*/ 41 w 1011"/>
                  <a:gd name="T51" fmla="*/ 0 h 1223"/>
                  <a:gd name="T52" fmla="*/ 45 w 1011"/>
                  <a:gd name="T53" fmla="*/ 0 h 1223"/>
                  <a:gd name="T54" fmla="*/ 48 w 1011"/>
                  <a:gd name="T55" fmla="*/ 0 h 1223"/>
                  <a:gd name="T56" fmla="*/ 52 w 1011"/>
                  <a:gd name="T57" fmla="*/ 0 h 1223"/>
                  <a:gd name="T58" fmla="*/ 54 w 1011"/>
                  <a:gd name="T59" fmla="*/ 0 h 1223"/>
                  <a:gd name="T60" fmla="*/ 55 w 1011"/>
                  <a:gd name="T61" fmla="*/ 0 h 1223"/>
                  <a:gd name="T62" fmla="*/ 57 w 1011"/>
                  <a:gd name="T63" fmla="*/ 0 h 1223"/>
                  <a:gd name="T64" fmla="*/ 58 w 1011"/>
                  <a:gd name="T65" fmla="*/ 0 h 1223"/>
                  <a:gd name="T66" fmla="*/ 58 w 1011"/>
                  <a:gd name="T67" fmla="*/ 0 h 1223"/>
                  <a:gd name="T68" fmla="*/ 53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187" name="Picture 6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88" name="Picture 6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89" name="Picture 6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90" name="Picture 6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91" name="Freeform 70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8 w 1337"/>
                  <a:gd name="T3" fmla="*/ 0 h 1572"/>
                  <a:gd name="T4" fmla="*/ 15 w 1337"/>
                  <a:gd name="T5" fmla="*/ 0 h 1572"/>
                  <a:gd name="T6" fmla="*/ 23 w 1337"/>
                  <a:gd name="T7" fmla="*/ 0 h 1572"/>
                  <a:gd name="T8" fmla="*/ 30 w 1337"/>
                  <a:gd name="T9" fmla="*/ 0 h 1572"/>
                  <a:gd name="T10" fmla="*/ 37 w 1337"/>
                  <a:gd name="T11" fmla="*/ 0 h 1572"/>
                  <a:gd name="T12" fmla="*/ 43 w 1337"/>
                  <a:gd name="T13" fmla="*/ 0 h 1572"/>
                  <a:gd name="T14" fmla="*/ 50 w 1337"/>
                  <a:gd name="T15" fmla="*/ 0 h 1572"/>
                  <a:gd name="T16" fmla="*/ 55 w 1337"/>
                  <a:gd name="T17" fmla="*/ 0 h 1572"/>
                  <a:gd name="T18" fmla="*/ 60 w 1337"/>
                  <a:gd name="T19" fmla="*/ 0 h 1572"/>
                  <a:gd name="T20" fmla="*/ 65 w 1337"/>
                  <a:gd name="T21" fmla="*/ 0 h 1572"/>
                  <a:gd name="T22" fmla="*/ 68 w 1337"/>
                  <a:gd name="T23" fmla="*/ 0 h 1572"/>
                  <a:gd name="T24" fmla="*/ 71 w 1337"/>
                  <a:gd name="T25" fmla="*/ 0 h 1572"/>
                  <a:gd name="T26" fmla="*/ 74 w 1337"/>
                  <a:gd name="T27" fmla="*/ 0 h 1572"/>
                  <a:gd name="T28" fmla="*/ 76 w 1337"/>
                  <a:gd name="T29" fmla="*/ 0 h 1572"/>
                  <a:gd name="T30" fmla="*/ 78 w 1337"/>
                  <a:gd name="T31" fmla="*/ 0 h 1572"/>
                  <a:gd name="T32" fmla="*/ 78 w 1337"/>
                  <a:gd name="T33" fmla="*/ 0 h 1572"/>
                  <a:gd name="T34" fmla="*/ 73 w 1337"/>
                  <a:gd name="T35" fmla="*/ 0 h 1572"/>
                  <a:gd name="T36" fmla="*/ 72 w 1337"/>
                  <a:gd name="T37" fmla="*/ 0 h 1572"/>
                  <a:gd name="T38" fmla="*/ 71 w 1337"/>
                  <a:gd name="T39" fmla="*/ 0 h 1572"/>
                  <a:gd name="T40" fmla="*/ 69 w 1337"/>
                  <a:gd name="T41" fmla="*/ 0 h 1572"/>
                  <a:gd name="T42" fmla="*/ 67 w 1337"/>
                  <a:gd name="T43" fmla="*/ 0 h 1572"/>
                  <a:gd name="T44" fmla="*/ 64 w 1337"/>
                  <a:gd name="T45" fmla="*/ 0 h 1572"/>
                  <a:gd name="T46" fmla="*/ 60 w 1337"/>
                  <a:gd name="T47" fmla="*/ 0 h 1572"/>
                  <a:gd name="T48" fmla="*/ 56 w 1337"/>
                  <a:gd name="T49" fmla="*/ 0 h 1572"/>
                  <a:gd name="T50" fmla="*/ 51 w 1337"/>
                  <a:gd name="T51" fmla="*/ 0 h 1572"/>
                  <a:gd name="T52" fmla="*/ 46 w 1337"/>
                  <a:gd name="T53" fmla="*/ 0 h 1572"/>
                  <a:gd name="T54" fmla="*/ 41 w 1337"/>
                  <a:gd name="T55" fmla="*/ 0 h 1572"/>
                  <a:gd name="T56" fmla="*/ 35 w 1337"/>
                  <a:gd name="T57" fmla="*/ 0 h 1572"/>
                  <a:gd name="T58" fmla="*/ 28 w 1337"/>
                  <a:gd name="T59" fmla="*/ 0 h 1572"/>
                  <a:gd name="T60" fmla="*/ 22 w 1337"/>
                  <a:gd name="T61" fmla="*/ 0 h 1572"/>
                  <a:gd name="T62" fmla="*/ 15 w 1337"/>
                  <a:gd name="T63" fmla="*/ 0 h 1572"/>
                  <a:gd name="T64" fmla="*/ 8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2" name="Freeform 71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63 w 1176"/>
                  <a:gd name="T1" fmla="*/ 0 h 1382"/>
                  <a:gd name="T2" fmla="*/ 63 w 1176"/>
                  <a:gd name="T3" fmla="*/ 0 h 1382"/>
                  <a:gd name="T4" fmla="*/ 62 w 1176"/>
                  <a:gd name="T5" fmla="*/ 0 h 1382"/>
                  <a:gd name="T6" fmla="*/ 60 w 1176"/>
                  <a:gd name="T7" fmla="*/ 0 h 1382"/>
                  <a:gd name="T8" fmla="*/ 58 w 1176"/>
                  <a:gd name="T9" fmla="*/ 0 h 1382"/>
                  <a:gd name="T10" fmla="*/ 55 w 1176"/>
                  <a:gd name="T11" fmla="*/ 0 h 1382"/>
                  <a:gd name="T12" fmla="*/ 53 w 1176"/>
                  <a:gd name="T13" fmla="*/ 0 h 1382"/>
                  <a:gd name="T14" fmla="*/ 48 w 1176"/>
                  <a:gd name="T15" fmla="*/ 0 h 1382"/>
                  <a:gd name="T16" fmla="*/ 44 w 1176"/>
                  <a:gd name="T17" fmla="*/ 0 h 1382"/>
                  <a:gd name="T18" fmla="*/ 40 w 1176"/>
                  <a:gd name="T19" fmla="*/ 0 h 1382"/>
                  <a:gd name="T20" fmla="*/ 35 w 1176"/>
                  <a:gd name="T21" fmla="*/ 0 h 1382"/>
                  <a:gd name="T22" fmla="*/ 30 w 1176"/>
                  <a:gd name="T23" fmla="*/ 0 h 1382"/>
                  <a:gd name="T24" fmla="*/ 25 w 1176"/>
                  <a:gd name="T25" fmla="*/ 0 h 1382"/>
                  <a:gd name="T26" fmla="*/ 19 w 1176"/>
                  <a:gd name="T27" fmla="*/ 0 h 1382"/>
                  <a:gd name="T28" fmla="*/ 13 w 1176"/>
                  <a:gd name="T29" fmla="*/ 0 h 1382"/>
                  <a:gd name="T30" fmla="*/ 6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7 w 1176"/>
                  <a:gd name="T37" fmla="*/ 0 h 1382"/>
                  <a:gd name="T38" fmla="*/ 14 w 1176"/>
                  <a:gd name="T39" fmla="*/ 0 h 1382"/>
                  <a:gd name="T40" fmla="*/ 20 w 1176"/>
                  <a:gd name="T41" fmla="*/ 0 h 1382"/>
                  <a:gd name="T42" fmla="*/ 27 w 1176"/>
                  <a:gd name="T43" fmla="*/ 0 h 1382"/>
                  <a:gd name="T44" fmla="*/ 33 w 1176"/>
                  <a:gd name="T45" fmla="*/ 0 h 1382"/>
                  <a:gd name="T46" fmla="*/ 39 w 1176"/>
                  <a:gd name="T47" fmla="*/ 0 h 1382"/>
                  <a:gd name="T48" fmla="*/ 43 w 1176"/>
                  <a:gd name="T49" fmla="*/ 0 h 1382"/>
                  <a:gd name="T50" fmla="*/ 48 w 1176"/>
                  <a:gd name="T51" fmla="*/ 0 h 1382"/>
                  <a:gd name="T52" fmla="*/ 53 w 1176"/>
                  <a:gd name="T53" fmla="*/ 0 h 1382"/>
                  <a:gd name="T54" fmla="*/ 57 w 1176"/>
                  <a:gd name="T55" fmla="*/ 0 h 1382"/>
                  <a:gd name="T56" fmla="*/ 60 w 1176"/>
                  <a:gd name="T57" fmla="*/ 0 h 1382"/>
                  <a:gd name="T58" fmla="*/ 63 w 1176"/>
                  <a:gd name="T59" fmla="*/ 0 h 1382"/>
                  <a:gd name="T60" fmla="*/ 64 w 1176"/>
                  <a:gd name="T61" fmla="*/ 0 h 1382"/>
                  <a:gd name="T62" fmla="*/ 67 w 1176"/>
                  <a:gd name="T63" fmla="*/ 0 h 1382"/>
                  <a:gd name="T64" fmla="*/ 68 w 1176"/>
                  <a:gd name="T65" fmla="*/ 0 h 1382"/>
                  <a:gd name="T66" fmla="*/ 68 w 1176"/>
                  <a:gd name="T67" fmla="*/ 0 h 1382"/>
                  <a:gd name="T68" fmla="*/ 63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3" name="Freeform 72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53 w 1014"/>
                  <a:gd name="T1" fmla="*/ 0 h 1193"/>
                  <a:gd name="T2" fmla="*/ 53 w 1014"/>
                  <a:gd name="T3" fmla="*/ 0 h 1193"/>
                  <a:gd name="T4" fmla="*/ 52 w 1014"/>
                  <a:gd name="T5" fmla="*/ 0 h 1193"/>
                  <a:gd name="T6" fmla="*/ 51 w 1014"/>
                  <a:gd name="T7" fmla="*/ 0 h 1193"/>
                  <a:gd name="T8" fmla="*/ 49 w 1014"/>
                  <a:gd name="T9" fmla="*/ 0 h 1193"/>
                  <a:gd name="T10" fmla="*/ 47 w 1014"/>
                  <a:gd name="T11" fmla="*/ 0 h 1193"/>
                  <a:gd name="T12" fmla="*/ 44 w 1014"/>
                  <a:gd name="T13" fmla="*/ 0 h 1193"/>
                  <a:gd name="T14" fmla="*/ 41 w 1014"/>
                  <a:gd name="T15" fmla="*/ 0 h 1193"/>
                  <a:gd name="T16" fmla="*/ 37 w 1014"/>
                  <a:gd name="T17" fmla="*/ 0 h 1193"/>
                  <a:gd name="T18" fmla="*/ 34 w 1014"/>
                  <a:gd name="T19" fmla="*/ 0 h 1193"/>
                  <a:gd name="T20" fmla="*/ 30 w 1014"/>
                  <a:gd name="T21" fmla="*/ 0 h 1193"/>
                  <a:gd name="T22" fmla="*/ 25 w 1014"/>
                  <a:gd name="T23" fmla="*/ 0 h 1193"/>
                  <a:gd name="T24" fmla="*/ 20 w 1014"/>
                  <a:gd name="T25" fmla="*/ 0 h 1193"/>
                  <a:gd name="T26" fmla="*/ 16 w 1014"/>
                  <a:gd name="T27" fmla="*/ 0 h 1193"/>
                  <a:gd name="T28" fmla="*/ 11 w 1014"/>
                  <a:gd name="T29" fmla="*/ 0 h 1193"/>
                  <a:gd name="T30" fmla="*/ 6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6 w 1014"/>
                  <a:gd name="T37" fmla="*/ 0 h 1193"/>
                  <a:gd name="T38" fmla="*/ 12 w 1014"/>
                  <a:gd name="T39" fmla="*/ 0 h 1193"/>
                  <a:gd name="T40" fmla="*/ 18 w 1014"/>
                  <a:gd name="T41" fmla="*/ 0 h 1193"/>
                  <a:gd name="T42" fmla="*/ 23 w 1014"/>
                  <a:gd name="T43" fmla="*/ 0 h 1193"/>
                  <a:gd name="T44" fmla="*/ 28 w 1014"/>
                  <a:gd name="T45" fmla="*/ 0 h 1193"/>
                  <a:gd name="T46" fmla="*/ 33 w 1014"/>
                  <a:gd name="T47" fmla="*/ 0 h 1193"/>
                  <a:gd name="T48" fmla="*/ 37 w 1014"/>
                  <a:gd name="T49" fmla="*/ 0 h 1193"/>
                  <a:gd name="T50" fmla="*/ 41 w 1014"/>
                  <a:gd name="T51" fmla="*/ 0 h 1193"/>
                  <a:gd name="T52" fmla="*/ 45 w 1014"/>
                  <a:gd name="T53" fmla="*/ 0 h 1193"/>
                  <a:gd name="T54" fmla="*/ 48 w 1014"/>
                  <a:gd name="T55" fmla="*/ 0 h 1193"/>
                  <a:gd name="T56" fmla="*/ 52 w 1014"/>
                  <a:gd name="T57" fmla="*/ 0 h 1193"/>
                  <a:gd name="T58" fmla="*/ 54 w 1014"/>
                  <a:gd name="T59" fmla="*/ 0 h 1193"/>
                  <a:gd name="T60" fmla="*/ 56 w 1014"/>
                  <a:gd name="T61" fmla="*/ 0 h 1193"/>
                  <a:gd name="T62" fmla="*/ 57 w 1014"/>
                  <a:gd name="T63" fmla="*/ 0 h 1193"/>
                  <a:gd name="T64" fmla="*/ 58 w 1014"/>
                  <a:gd name="T65" fmla="*/ 0 h 1193"/>
                  <a:gd name="T66" fmla="*/ 59 w 1014"/>
                  <a:gd name="T67" fmla="*/ 0 h 1193"/>
                  <a:gd name="T68" fmla="*/ 53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194" name="Picture 7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95" name="Picture 7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71" name="Group 75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4172" name="Picture 7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73" name="Picture 7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74" name="Picture 7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75" name="Picture 7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76" name="Picture 8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77" name="Picture 8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102" name="Group 109"/>
          <p:cNvGrpSpPr>
            <a:grpSpLocks/>
          </p:cNvGrpSpPr>
          <p:nvPr/>
        </p:nvGrpSpPr>
        <p:grpSpPr bwMode="auto">
          <a:xfrm>
            <a:off x="-82550" y="5638800"/>
            <a:ext cx="1762125" cy="1106488"/>
            <a:chOff x="17" y="2256"/>
            <a:chExt cx="1829" cy="2064"/>
          </a:xfrm>
        </p:grpSpPr>
        <p:grpSp>
          <p:nvGrpSpPr>
            <p:cNvPr id="4144" name="Group 110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4152" name="Freeform 111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2 w 1336"/>
                  <a:gd name="T15" fmla="*/ 0 h 1572"/>
                  <a:gd name="T16" fmla="*/ 2 w 1336"/>
                  <a:gd name="T17" fmla="*/ 0 h 1572"/>
                  <a:gd name="T18" fmla="*/ 2 w 1336"/>
                  <a:gd name="T19" fmla="*/ 0 h 1572"/>
                  <a:gd name="T20" fmla="*/ 3 w 1336"/>
                  <a:gd name="T21" fmla="*/ 0 h 1572"/>
                  <a:gd name="T22" fmla="*/ 3 w 1336"/>
                  <a:gd name="T23" fmla="*/ 0 h 1572"/>
                  <a:gd name="T24" fmla="*/ 4 w 1336"/>
                  <a:gd name="T25" fmla="*/ 0 h 1572"/>
                  <a:gd name="T26" fmla="*/ 4 w 1336"/>
                  <a:gd name="T27" fmla="*/ 0 h 1572"/>
                  <a:gd name="T28" fmla="*/ 5 w 1336"/>
                  <a:gd name="T29" fmla="*/ 0 h 1572"/>
                  <a:gd name="T30" fmla="*/ 5 w 1336"/>
                  <a:gd name="T31" fmla="*/ 0 h 1572"/>
                  <a:gd name="T32" fmla="*/ 6 w 1336"/>
                  <a:gd name="T33" fmla="*/ 0 h 1572"/>
                  <a:gd name="T34" fmla="*/ 6 w 1336"/>
                  <a:gd name="T35" fmla="*/ 0 h 1572"/>
                  <a:gd name="T36" fmla="*/ 5 w 1336"/>
                  <a:gd name="T37" fmla="*/ 0 h 1572"/>
                  <a:gd name="T38" fmla="*/ 5 w 1336"/>
                  <a:gd name="T39" fmla="*/ 0 h 1572"/>
                  <a:gd name="T40" fmla="*/ 4 w 1336"/>
                  <a:gd name="T41" fmla="*/ 0 h 1572"/>
                  <a:gd name="T42" fmla="*/ 4 w 1336"/>
                  <a:gd name="T43" fmla="*/ 0 h 1572"/>
                  <a:gd name="T44" fmla="*/ 3 w 1336"/>
                  <a:gd name="T45" fmla="*/ 0 h 1572"/>
                  <a:gd name="T46" fmla="*/ 3 w 1336"/>
                  <a:gd name="T47" fmla="*/ 0 h 1572"/>
                  <a:gd name="T48" fmla="*/ 3 w 1336"/>
                  <a:gd name="T49" fmla="*/ 0 h 1572"/>
                  <a:gd name="T50" fmla="*/ 2 w 1336"/>
                  <a:gd name="T51" fmla="*/ 0 h 1572"/>
                  <a:gd name="T52" fmla="*/ 2 w 1336"/>
                  <a:gd name="T53" fmla="*/ 0 h 1572"/>
                  <a:gd name="T54" fmla="*/ 2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3" name="Freeform 112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5 w 1174"/>
                  <a:gd name="T1" fmla="*/ 0 h 1383"/>
                  <a:gd name="T2" fmla="*/ 5 w 1174"/>
                  <a:gd name="T3" fmla="*/ 0 h 1383"/>
                  <a:gd name="T4" fmla="*/ 4 w 1174"/>
                  <a:gd name="T5" fmla="*/ 0 h 1383"/>
                  <a:gd name="T6" fmla="*/ 4 w 1174"/>
                  <a:gd name="T7" fmla="*/ 0 h 1383"/>
                  <a:gd name="T8" fmla="*/ 3 w 1174"/>
                  <a:gd name="T9" fmla="*/ 0 h 1383"/>
                  <a:gd name="T10" fmla="*/ 3 w 1174"/>
                  <a:gd name="T11" fmla="*/ 0 h 1383"/>
                  <a:gd name="T12" fmla="*/ 3 w 1174"/>
                  <a:gd name="T13" fmla="*/ 0 h 1383"/>
                  <a:gd name="T14" fmla="*/ 2 w 1174"/>
                  <a:gd name="T15" fmla="*/ 0 h 1383"/>
                  <a:gd name="T16" fmla="*/ 2 w 1174"/>
                  <a:gd name="T17" fmla="*/ 0 h 1383"/>
                  <a:gd name="T18" fmla="*/ 2 w 1174"/>
                  <a:gd name="T19" fmla="*/ 0 h 1383"/>
                  <a:gd name="T20" fmla="*/ 2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2 w 1174"/>
                  <a:gd name="T49" fmla="*/ 0 h 1383"/>
                  <a:gd name="T50" fmla="*/ 2 w 1174"/>
                  <a:gd name="T51" fmla="*/ 0 h 1383"/>
                  <a:gd name="T52" fmla="*/ 2 w 1174"/>
                  <a:gd name="T53" fmla="*/ 0 h 1383"/>
                  <a:gd name="T54" fmla="*/ 3 w 1174"/>
                  <a:gd name="T55" fmla="*/ 0 h 1383"/>
                  <a:gd name="T56" fmla="*/ 3 w 1174"/>
                  <a:gd name="T57" fmla="*/ 0 h 1383"/>
                  <a:gd name="T58" fmla="*/ 3 w 1174"/>
                  <a:gd name="T59" fmla="*/ 0 h 1383"/>
                  <a:gd name="T60" fmla="*/ 4 w 1174"/>
                  <a:gd name="T61" fmla="*/ 0 h 1383"/>
                  <a:gd name="T62" fmla="*/ 4 w 1174"/>
                  <a:gd name="T63" fmla="*/ 0 h 1383"/>
                  <a:gd name="T64" fmla="*/ 5 w 1174"/>
                  <a:gd name="T65" fmla="*/ 0 h 1383"/>
                  <a:gd name="T66" fmla="*/ 5 w 1174"/>
                  <a:gd name="T67" fmla="*/ 0 h 1383"/>
                  <a:gd name="T68" fmla="*/ 5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4" name="Freeform 113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4 w 1012"/>
                  <a:gd name="T1" fmla="*/ 0 h 1193"/>
                  <a:gd name="T2" fmla="*/ 4 w 1012"/>
                  <a:gd name="T3" fmla="*/ 0 h 1193"/>
                  <a:gd name="T4" fmla="*/ 4 w 1012"/>
                  <a:gd name="T5" fmla="*/ 0 h 1193"/>
                  <a:gd name="T6" fmla="*/ 3 w 1012"/>
                  <a:gd name="T7" fmla="*/ 0 h 1193"/>
                  <a:gd name="T8" fmla="*/ 3 w 1012"/>
                  <a:gd name="T9" fmla="*/ 0 h 1193"/>
                  <a:gd name="T10" fmla="*/ 3 w 1012"/>
                  <a:gd name="T11" fmla="*/ 0 h 1193"/>
                  <a:gd name="T12" fmla="*/ 2 w 1012"/>
                  <a:gd name="T13" fmla="*/ 0 h 1193"/>
                  <a:gd name="T14" fmla="*/ 2 w 1012"/>
                  <a:gd name="T15" fmla="*/ 0 h 1193"/>
                  <a:gd name="T16" fmla="*/ 2 w 1012"/>
                  <a:gd name="T17" fmla="*/ 0 h 1193"/>
                  <a:gd name="T18" fmla="*/ 2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2 w 1012"/>
                  <a:gd name="T51" fmla="*/ 0 h 1193"/>
                  <a:gd name="T52" fmla="*/ 2 w 1012"/>
                  <a:gd name="T53" fmla="*/ 0 h 1193"/>
                  <a:gd name="T54" fmla="*/ 2 w 1012"/>
                  <a:gd name="T55" fmla="*/ 0 h 1193"/>
                  <a:gd name="T56" fmla="*/ 3 w 1012"/>
                  <a:gd name="T57" fmla="*/ 0 h 1193"/>
                  <a:gd name="T58" fmla="*/ 3 w 1012"/>
                  <a:gd name="T59" fmla="*/ 0 h 1193"/>
                  <a:gd name="T60" fmla="*/ 3 w 1012"/>
                  <a:gd name="T61" fmla="*/ 0 h 1193"/>
                  <a:gd name="T62" fmla="*/ 4 w 1012"/>
                  <a:gd name="T63" fmla="*/ 0 h 1193"/>
                  <a:gd name="T64" fmla="*/ 4 w 1012"/>
                  <a:gd name="T65" fmla="*/ 0 h 1193"/>
                  <a:gd name="T66" fmla="*/ 4 w 1012"/>
                  <a:gd name="T67" fmla="*/ 0 h 1193"/>
                  <a:gd name="T68" fmla="*/ 4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5" name="Freeform 114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5 w 1271"/>
                  <a:gd name="T1" fmla="*/ 0 h 1495"/>
                  <a:gd name="T2" fmla="*/ 5 w 1271"/>
                  <a:gd name="T3" fmla="*/ 0 h 1495"/>
                  <a:gd name="T4" fmla="*/ 5 w 1271"/>
                  <a:gd name="T5" fmla="*/ 0 h 1495"/>
                  <a:gd name="T6" fmla="*/ 4 w 1271"/>
                  <a:gd name="T7" fmla="*/ 0 h 1495"/>
                  <a:gd name="T8" fmla="*/ 4 w 1271"/>
                  <a:gd name="T9" fmla="*/ 0 h 1495"/>
                  <a:gd name="T10" fmla="*/ 4 w 1271"/>
                  <a:gd name="T11" fmla="*/ 0 h 1495"/>
                  <a:gd name="T12" fmla="*/ 3 w 1271"/>
                  <a:gd name="T13" fmla="*/ 0 h 1495"/>
                  <a:gd name="T14" fmla="*/ 3 w 1271"/>
                  <a:gd name="T15" fmla="*/ 0 h 1495"/>
                  <a:gd name="T16" fmla="*/ 3 w 1271"/>
                  <a:gd name="T17" fmla="*/ 0 h 1495"/>
                  <a:gd name="T18" fmla="*/ 2 w 1271"/>
                  <a:gd name="T19" fmla="*/ 0 h 1495"/>
                  <a:gd name="T20" fmla="*/ 2 w 1271"/>
                  <a:gd name="T21" fmla="*/ 0 h 1495"/>
                  <a:gd name="T22" fmla="*/ 2 w 1271"/>
                  <a:gd name="T23" fmla="*/ 0 h 1495"/>
                  <a:gd name="T24" fmla="*/ 2 w 1271"/>
                  <a:gd name="T25" fmla="*/ 0 h 1495"/>
                  <a:gd name="T26" fmla="*/ 2 w 1271"/>
                  <a:gd name="T27" fmla="*/ 0 h 1495"/>
                  <a:gd name="T28" fmla="*/ 2 w 1271"/>
                  <a:gd name="T29" fmla="*/ 0 h 1495"/>
                  <a:gd name="T30" fmla="*/ 2 w 1271"/>
                  <a:gd name="T31" fmla="*/ 0 h 1495"/>
                  <a:gd name="T32" fmla="*/ 2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2 w 1271"/>
                  <a:gd name="T49" fmla="*/ 0 h 1495"/>
                  <a:gd name="T50" fmla="*/ 2 w 1271"/>
                  <a:gd name="T51" fmla="*/ 0 h 1495"/>
                  <a:gd name="T52" fmla="*/ 2 w 1271"/>
                  <a:gd name="T53" fmla="*/ 0 h 1495"/>
                  <a:gd name="T54" fmla="*/ 3 w 1271"/>
                  <a:gd name="T55" fmla="*/ 0 h 1495"/>
                  <a:gd name="T56" fmla="*/ 3 w 1271"/>
                  <a:gd name="T57" fmla="*/ 0 h 1495"/>
                  <a:gd name="T58" fmla="*/ 4 w 1271"/>
                  <a:gd name="T59" fmla="*/ 0 h 1495"/>
                  <a:gd name="T60" fmla="*/ 4 w 1271"/>
                  <a:gd name="T61" fmla="*/ 0 h 1495"/>
                  <a:gd name="T62" fmla="*/ 4 w 1271"/>
                  <a:gd name="T63" fmla="*/ 0 h 1495"/>
                  <a:gd name="T64" fmla="*/ 5 w 1271"/>
                  <a:gd name="T65" fmla="*/ 0 h 1495"/>
                  <a:gd name="T66" fmla="*/ 5 w 1271"/>
                  <a:gd name="T67" fmla="*/ 0 h 1495"/>
                  <a:gd name="T68" fmla="*/ 5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6" name="Freeform 115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2 w 1337"/>
                  <a:gd name="T15" fmla="*/ 0 h 1572"/>
                  <a:gd name="T16" fmla="*/ 2 w 1337"/>
                  <a:gd name="T17" fmla="*/ 0 h 1572"/>
                  <a:gd name="T18" fmla="*/ 2 w 1337"/>
                  <a:gd name="T19" fmla="*/ 0 h 1572"/>
                  <a:gd name="T20" fmla="*/ 3 w 1337"/>
                  <a:gd name="T21" fmla="*/ 0 h 1572"/>
                  <a:gd name="T22" fmla="*/ 3 w 1337"/>
                  <a:gd name="T23" fmla="*/ 0 h 1572"/>
                  <a:gd name="T24" fmla="*/ 4 w 1337"/>
                  <a:gd name="T25" fmla="*/ 0 h 1572"/>
                  <a:gd name="T26" fmla="*/ 4 w 1337"/>
                  <a:gd name="T27" fmla="*/ 0 h 1572"/>
                  <a:gd name="T28" fmla="*/ 5 w 1337"/>
                  <a:gd name="T29" fmla="*/ 0 h 1572"/>
                  <a:gd name="T30" fmla="*/ 5 w 1337"/>
                  <a:gd name="T31" fmla="*/ 0 h 1572"/>
                  <a:gd name="T32" fmla="*/ 6 w 1337"/>
                  <a:gd name="T33" fmla="*/ 0 h 1572"/>
                  <a:gd name="T34" fmla="*/ 6 w 1337"/>
                  <a:gd name="T35" fmla="*/ 0 h 1572"/>
                  <a:gd name="T36" fmla="*/ 5 w 1337"/>
                  <a:gd name="T37" fmla="*/ 0 h 1572"/>
                  <a:gd name="T38" fmla="*/ 5 w 1337"/>
                  <a:gd name="T39" fmla="*/ 0 h 1572"/>
                  <a:gd name="T40" fmla="*/ 4 w 1337"/>
                  <a:gd name="T41" fmla="*/ 0 h 1572"/>
                  <a:gd name="T42" fmla="*/ 4 w 1337"/>
                  <a:gd name="T43" fmla="*/ 0 h 1572"/>
                  <a:gd name="T44" fmla="*/ 3 w 1337"/>
                  <a:gd name="T45" fmla="*/ 0 h 1572"/>
                  <a:gd name="T46" fmla="*/ 3 w 1337"/>
                  <a:gd name="T47" fmla="*/ 0 h 1572"/>
                  <a:gd name="T48" fmla="*/ 3 w 1337"/>
                  <a:gd name="T49" fmla="*/ 0 h 1572"/>
                  <a:gd name="T50" fmla="*/ 2 w 1337"/>
                  <a:gd name="T51" fmla="*/ 0 h 1572"/>
                  <a:gd name="T52" fmla="*/ 2 w 1337"/>
                  <a:gd name="T53" fmla="*/ 0 h 1572"/>
                  <a:gd name="T54" fmla="*/ 2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7" name="Freeform 116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56 w 1272"/>
                  <a:gd name="T1" fmla="*/ 0 h 1495"/>
                  <a:gd name="T2" fmla="*/ 56 w 1272"/>
                  <a:gd name="T3" fmla="*/ 0 h 1495"/>
                  <a:gd name="T4" fmla="*/ 55 w 1272"/>
                  <a:gd name="T5" fmla="*/ 0 h 1495"/>
                  <a:gd name="T6" fmla="*/ 54 w 1272"/>
                  <a:gd name="T7" fmla="*/ 0 h 1495"/>
                  <a:gd name="T8" fmla="*/ 52 w 1272"/>
                  <a:gd name="T9" fmla="*/ 0 h 1495"/>
                  <a:gd name="T10" fmla="*/ 50 w 1272"/>
                  <a:gd name="T11" fmla="*/ 0 h 1495"/>
                  <a:gd name="T12" fmla="*/ 47 w 1272"/>
                  <a:gd name="T13" fmla="*/ 0 h 1495"/>
                  <a:gd name="T14" fmla="*/ 43 w 1272"/>
                  <a:gd name="T15" fmla="*/ 0 h 1495"/>
                  <a:gd name="T16" fmla="*/ 40 w 1272"/>
                  <a:gd name="T17" fmla="*/ 0 h 1495"/>
                  <a:gd name="T18" fmla="*/ 36 w 1272"/>
                  <a:gd name="T19" fmla="*/ 0 h 1495"/>
                  <a:gd name="T20" fmla="*/ 31 w 1272"/>
                  <a:gd name="T21" fmla="*/ 0 h 1495"/>
                  <a:gd name="T22" fmla="*/ 27 w 1272"/>
                  <a:gd name="T23" fmla="*/ 0 h 1495"/>
                  <a:gd name="T24" fmla="*/ 22 w 1272"/>
                  <a:gd name="T25" fmla="*/ 0 h 1495"/>
                  <a:gd name="T26" fmla="*/ 17 w 1272"/>
                  <a:gd name="T27" fmla="*/ 0 h 1495"/>
                  <a:gd name="T28" fmla="*/ 12 w 1272"/>
                  <a:gd name="T29" fmla="*/ 0 h 1495"/>
                  <a:gd name="T30" fmla="*/ 6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7 w 1272"/>
                  <a:gd name="T37" fmla="*/ 0 h 1495"/>
                  <a:gd name="T38" fmla="*/ 15 w 1272"/>
                  <a:gd name="T39" fmla="*/ 0 h 1495"/>
                  <a:gd name="T40" fmla="*/ 22 w 1272"/>
                  <a:gd name="T41" fmla="*/ 0 h 1495"/>
                  <a:gd name="T42" fmla="*/ 28 w 1272"/>
                  <a:gd name="T43" fmla="*/ 0 h 1495"/>
                  <a:gd name="T44" fmla="*/ 35 w 1272"/>
                  <a:gd name="T45" fmla="*/ 0 h 1495"/>
                  <a:gd name="T46" fmla="*/ 41 w 1272"/>
                  <a:gd name="T47" fmla="*/ 0 h 1495"/>
                  <a:gd name="T48" fmla="*/ 46 w 1272"/>
                  <a:gd name="T49" fmla="*/ 0 h 1495"/>
                  <a:gd name="T50" fmla="*/ 51 w 1272"/>
                  <a:gd name="T51" fmla="*/ 0 h 1495"/>
                  <a:gd name="T52" fmla="*/ 56 w 1272"/>
                  <a:gd name="T53" fmla="*/ 0 h 1495"/>
                  <a:gd name="T54" fmla="*/ 60 w 1272"/>
                  <a:gd name="T55" fmla="*/ 0 h 1495"/>
                  <a:gd name="T56" fmla="*/ 64 w 1272"/>
                  <a:gd name="T57" fmla="*/ 0 h 1495"/>
                  <a:gd name="T58" fmla="*/ 67 w 1272"/>
                  <a:gd name="T59" fmla="*/ 0 h 1495"/>
                  <a:gd name="T60" fmla="*/ 69 w 1272"/>
                  <a:gd name="T61" fmla="*/ 0 h 1495"/>
                  <a:gd name="T62" fmla="*/ 71 w 1272"/>
                  <a:gd name="T63" fmla="*/ 0 h 1495"/>
                  <a:gd name="T64" fmla="*/ 72 w 1272"/>
                  <a:gd name="T65" fmla="*/ 0 h 1495"/>
                  <a:gd name="T66" fmla="*/ 72 w 1272"/>
                  <a:gd name="T67" fmla="*/ 0 h 1495"/>
                  <a:gd name="T68" fmla="*/ 56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8" name="Freeform 117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8 w 1338"/>
                  <a:gd name="T3" fmla="*/ 0 h 1572"/>
                  <a:gd name="T4" fmla="*/ 15 w 1338"/>
                  <a:gd name="T5" fmla="*/ 0 h 1572"/>
                  <a:gd name="T6" fmla="*/ 23 w 1338"/>
                  <a:gd name="T7" fmla="*/ 0 h 1572"/>
                  <a:gd name="T8" fmla="*/ 30 w 1338"/>
                  <a:gd name="T9" fmla="*/ 0 h 1572"/>
                  <a:gd name="T10" fmla="*/ 37 w 1338"/>
                  <a:gd name="T11" fmla="*/ 0 h 1572"/>
                  <a:gd name="T12" fmla="*/ 43 w 1338"/>
                  <a:gd name="T13" fmla="*/ 0 h 1572"/>
                  <a:gd name="T14" fmla="*/ 49 w 1338"/>
                  <a:gd name="T15" fmla="*/ 0 h 1572"/>
                  <a:gd name="T16" fmla="*/ 55 w 1338"/>
                  <a:gd name="T17" fmla="*/ 0 h 1572"/>
                  <a:gd name="T18" fmla="*/ 60 w 1338"/>
                  <a:gd name="T19" fmla="*/ 0 h 1572"/>
                  <a:gd name="T20" fmla="*/ 64 w 1338"/>
                  <a:gd name="T21" fmla="*/ 0 h 1572"/>
                  <a:gd name="T22" fmla="*/ 68 w 1338"/>
                  <a:gd name="T23" fmla="*/ 0 h 1572"/>
                  <a:gd name="T24" fmla="*/ 71 w 1338"/>
                  <a:gd name="T25" fmla="*/ 0 h 1572"/>
                  <a:gd name="T26" fmla="*/ 74 w 1338"/>
                  <a:gd name="T27" fmla="*/ 0 h 1572"/>
                  <a:gd name="T28" fmla="*/ 76 w 1338"/>
                  <a:gd name="T29" fmla="*/ 0 h 1572"/>
                  <a:gd name="T30" fmla="*/ 77 w 1338"/>
                  <a:gd name="T31" fmla="*/ 0 h 1572"/>
                  <a:gd name="T32" fmla="*/ 78 w 1338"/>
                  <a:gd name="T33" fmla="*/ 0 h 1572"/>
                  <a:gd name="T34" fmla="*/ 72 w 1338"/>
                  <a:gd name="T35" fmla="*/ 0 h 1572"/>
                  <a:gd name="T36" fmla="*/ 71 w 1338"/>
                  <a:gd name="T37" fmla="*/ 0 h 1572"/>
                  <a:gd name="T38" fmla="*/ 71 w 1338"/>
                  <a:gd name="T39" fmla="*/ 0 h 1572"/>
                  <a:gd name="T40" fmla="*/ 69 w 1338"/>
                  <a:gd name="T41" fmla="*/ 0 h 1572"/>
                  <a:gd name="T42" fmla="*/ 67 w 1338"/>
                  <a:gd name="T43" fmla="*/ 0 h 1572"/>
                  <a:gd name="T44" fmla="*/ 63 w 1338"/>
                  <a:gd name="T45" fmla="*/ 0 h 1572"/>
                  <a:gd name="T46" fmla="*/ 60 w 1338"/>
                  <a:gd name="T47" fmla="*/ 0 h 1572"/>
                  <a:gd name="T48" fmla="*/ 55 w 1338"/>
                  <a:gd name="T49" fmla="*/ 0 h 1572"/>
                  <a:gd name="T50" fmla="*/ 51 w 1338"/>
                  <a:gd name="T51" fmla="*/ 0 h 1572"/>
                  <a:gd name="T52" fmla="*/ 46 w 1338"/>
                  <a:gd name="T53" fmla="*/ 0 h 1572"/>
                  <a:gd name="T54" fmla="*/ 41 w 1338"/>
                  <a:gd name="T55" fmla="*/ 0 h 1572"/>
                  <a:gd name="T56" fmla="*/ 34 w 1338"/>
                  <a:gd name="T57" fmla="*/ 0 h 1572"/>
                  <a:gd name="T58" fmla="*/ 28 w 1338"/>
                  <a:gd name="T59" fmla="*/ 0 h 1572"/>
                  <a:gd name="T60" fmla="*/ 22 w 1338"/>
                  <a:gd name="T61" fmla="*/ 0 h 1572"/>
                  <a:gd name="T62" fmla="*/ 15 w 1338"/>
                  <a:gd name="T63" fmla="*/ 0 h 1572"/>
                  <a:gd name="T64" fmla="*/ 8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9" name="Freeform 118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62 w 1176"/>
                  <a:gd name="T1" fmla="*/ 0 h 1383"/>
                  <a:gd name="T2" fmla="*/ 62 w 1176"/>
                  <a:gd name="T3" fmla="*/ 0 h 1383"/>
                  <a:gd name="T4" fmla="*/ 61 w 1176"/>
                  <a:gd name="T5" fmla="*/ 0 h 1383"/>
                  <a:gd name="T6" fmla="*/ 59 w 1176"/>
                  <a:gd name="T7" fmla="*/ 0 h 1383"/>
                  <a:gd name="T8" fmla="*/ 57 w 1176"/>
                  <a:gd name="T9" fmla="*/ 0 h 1383"/>
                  <a:gd name="T10" fmla="*/ 55 w 1176"/>
                  <a:gd name="T11" fmla="*/ 0 h 1383"/>
                  <a:gd name="T12" fmla="*/ 52 w 1176"/>
                  <a:gd name="T13" fmla="*/ 0 h 1383"/>
                  <a:gd name="T14" fmla="*/ 48 w 1176"/>
                  <a:gd name="T15" fmla="*/ 0 h 1383"/>
                  <a:gd name="T16" fmla="*/ 44 w 1176"/>
                  <a:gd name="T17" fmla="*/ 0 h 1383"/>
                  <a:gd name="T18" fmla="*/ 40 w 1176"/>
                  <a:gd name="T19" fmla="*/ 0 h 1383"/>
                  <a:gd name="T20" fmla="*/ 35 w 1176"/>
                  <a:gd name="T21" fmla="*/ 0 h 1383"/>
                  <a:gd name="T22" fmla="*/ 30 w 1176"/>
                  <a:gd name="T23" fmla="*/ 0 h 1383"/>
                  <a:gd name="T24" fmla="*/ 24 w 1176"/>
                  <a:gd name="T25" fmla="*/ 0 h 1383"/>
                  <a:gd name="T26" fmla="*/ 19 w 1176"/>
                  <a:gd name="T27" fmla="*/ 0 h 1383"/>
                  <a:gd name="T28" fmla="*/ 13 w 1176"/>
                  <a:gd name="T29" fmla="*/ 0 h 1383"/>
                  <a:gd name="T30" fmla="*/ 6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7 w 1176"/>
                  <a:gd name="T37" fmla="*/ 0 h 1383"/>
                  <a:gd name="T38" fmla="*/ 13 w 1176"/>
                  <a:gd name="T39" fmla="*/ 0 h 1383"/>
                  <a:gd name="T40" fmla="*/ 20 w 1176"/>
                  <a:gd name="T41" fmla="*/ 0 h 1383"/>
                  <a:gd name="T42" fmla="*/ 27 w 1176"/>
                  <a:gd name="T43" fmla="*/ 0 h 1383"/>
                  <a:gd name="T44" fmla="*/ 32 w 1176"/>
                  <a:gd name="T45" fmla="*/ 0 h 1383"/>
                  <a:gd name="T46" fmla="*/ 38 w 1176"/>
                  <a:gd name="T47" fmla="*/ 0 h 1383"/>
                  <a:gd name="T48" fmla="*/ 43 w 1176"/>
                  <a:gd name="T49" fmla="*/ 0 h 1383"/>
                  <a:gd name="T50" fmla="*/ 48 w 1176"/>
                  <a:gd name="T51" fmla="*/ 0 h 1383"/>
                  <a:gd name="T52" fmla="*/ 52 w 1176"/>
                  <a:gd name="T53" fmla="*/ 0 h 1383"/>
                  <a:gd name="T54" fmla="*/ 56 w 1176"/>
                  <a:gd name="T55" fmla="*/ 0 h 1383"/>
                  <a:gd name="T56" fmla="*/ 59 w 1176"/>
                  <a:gd name="T57" fmla="*/ 0 h 1383"/>
                  <a:gd name="T58" fmla="*/ 62 w 1176"/>
                  <a:gd name="T59" fmla="*/ 0 h 1383"/>
                  <a:gd name="T60" fmla="*/ 64 w 1176"/>
                  <a:gd name="T61" fmla="*/ 0 h 1383"/>
                  <a:gd name="T62" fmla="*/ 66 w 1176"/>
                  <a:gd name="T63" fmla="*/ 0 h 1383"/>
                  <a:gd name="T64" fmla="*/ 68 w 1176"/>
                  <a:gd name="T65" fmla="*/ 0 h 1383"/>
                  <a:gd name="T66" fmla="*/ 68 w 1176"/>
                  <a:gd name="T67" fmla="*/ 0 h 1383"/>
                  <a:gd name="T68" fmla="*/ 62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0" name="Freeform 119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53 w 1011"/>
                  <a:gd name="T1" fmla="*/ 0 h 1223"/>
                  <a:gd name="T2" fmla="*/ 53 w 1011"/>
                  <a:gd name="T3" fmla="*/ 0 h 1223"/>
                  <a:gd name="T4" fmla="*/ 52 w 1011"/>
                  <a:gd name="T5" fmla="*/ 0 h 1223"/>
                  <a:gd name="T6" fmla="*/ 51 w 1011"/>
                  <a:gd name="T7" fmla="*/ 0 h 1223"/>
                  <a:gd name="T8" fmla="*/ 49 w 1011"/>
                  <a:gd name="T9" fmla="*/ 0 h 1223"/>
                  <a:gd name="T10" fmla="*/ 47 w 1011"/>
                  <a:gd name="T11" fmla="*/ 0 h 1223"/>
                  <a:gd name="T12" fmla="*/ 44 w 1011"/>
                  <a:gd name="T13" fmla="*/ 0 h 1223"/>
                  <a:gd name="T14" fmla="*/ 41 w 1011"/>
                  <a:gd name="T15" fmla="*/ 0 h 1223"/>
                  <a:gd name="T16" fmla="*/ 37 w 1011"/>
                  <a:gd name="T17" fmla="*/ 0 h 1223"/>
                  <a:gd name="T18" fmla="*/ 34 w 1011"/>
                  <a:gd name="T19" fmla="*/ 0 h 1223"/>
                  <a:gd name="T20" fmla="*/ 29 w 1011"/>
                  <a:gd name="T21" fmla="*/ 0 h 1223"/>
                  <a:gd name="T22" fmla="*/ 25 w 1011"/>
                  <a:gd name="T23" fmla="*/ 0 h 1223"/>
                  <a:gd name="T24" fmla="*/ 20 w 1011"/>
                  <a:gd name="T25" fmla="*/ 0 h 1223"/>
                  <a:gd name="T26" fmla="*/ 15 w 1011"/>
                  <a:gd name="T27" fmla="*/ 0 h 1223"/>
                  <a:gd name="T28" fmla="*/ 11 w 1011"/>
                  <a:gd name="T29" fmla="*/ 0 h 1223"/>
                  <a:gd name="T30" fmla="*/ 6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6 w 1011"/>
                  <a:gd name="T37" fmla="*/ 0 h 1223"/>
                  <a:gd name="T38" fmla="*/ 12 w 1011"/>
                  <a:gd name="T39" fmla="*/ 0 h 1223"/>
                  <a:gd name="T40" fmla="*/ 18 w 1011"/>
                  <a:gd name="T41" fmla="*/ 0 h 1223"/>
                  <a:gd name="T42" fmla="*/ 23 w 1011"/>
                  <a:gd name="T43" fmla="*/ 0 h 1223"/>
                  <a:gd name="T44" fmla="*/ 28 w 1011"/>
                  <a:gd name="T45" fmla="*/ 0 h 1223"/>
                  <a:gd name="T46" fmla="*/ 33 w 1011"/>
                  <a:gd name="T47" fmla="*/ 0 h 1223"/>
                  <a:gd name="T48" fmla="*/ 37 w 1011"/>
                  <a:gd name="T49" fmla="*/ 0 h 1223"/>
                  <a:gd name="T50" fmla="*/ 41 w 1011"/>
                  <a:gd name="T51" fmla="*/ 0 h 1223"/>
                  <a:gd name="T52" fmla="*/ 45 w 1011"/>
                  <a:gd name="T53" fmla="*/ 0 h 1223"/>
                  <a:gd name="T54" fmla="*/ 48 w 1011"/>
                  <a:gd name="T55" fmla="*/ 0 h 1223"/>
                  <a:gd name="T56" fmla="*/ 52 w 1011"/>
                  <a:gd name="T57" fmla="*/ 0 h 1223"/>
                  <a:gd name="T58" fmla="*/ 54 w 1011"/>
                  <a:gd name="T59" fmla="*/ 0 h 1223"/>
                  <a:gd name="T60" fmla="*/ 55 w 1011"/>
                  <a:gd name="T61" fmla="*/ 0 h 1223"/>
                  <a:gd name="T62" fmla="*/ 57 w 1011"/>
                  <a:gd name="T63" fmla="*/ 0 h 1223"/>
                  <a:gd name="T64" fmla="*/ 58 w 1011"/>
                  <a:gd name="T65" fmla="*/ 0 h 1223"/>
                  <a:gd name="T66" fmla="*/ 58 w 1011"/>
                  <a:gd name="T67" fmla="*/ 0 h 1223"/>
                  <a:gd name="T68" fmla="*/ 53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161" name="Picture 12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62" name="Picture 12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63" name="Picture 12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64" name="Picture 12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65" name="Freeform 124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8 w 1337"/>
                  <a:gd name="T3" fmla="*/ 0 h 1572"/>
                  <a:gd name="T4" fmla="*/ 15 w 1337"/>
                  <a:gd name="T5" fmla="*/ 0 h 1572"/>
                  <a:gd name="T6" fmla="*/ 23 w 1337"/>
                  <a:gd name="T7" fmla="*/ 0 h 1572"/>
                  <a:gd name="T8" fmla="*/ 30 w 1337"/>
                  <a:gd name="T9" fmla="*/ 0 h 1572"/>
                  <a:gd name="T10" fmla="*/ 37 w 1337"/>
                  <a:gd name="T11" fmla="*/ 0 h 1572"/>
                  <a:gd name="T12" fmla="*/ 43 w 1337"/>
                  <a:gd name="T13" fmla="*/ 0 h 1572"/>
                  <a:gd name="T14" fmla="*/ 50 w 1337"/>
                  <a:gd name="T15" fmla="*/ 0 h 1572"/>
                  <a:gd name="T16" fmla="*/ 55 w 1337"/>
                  <a:gd name="T17" fmla="*/ 0 h 1572"/>
                  <a:gd name="T18" fmla="*/ 60 w 1337"/>
                  <a:gd name="T19" fmla="*/ 0 h 1572"/>
                  <a:gd name="T20" fmla="*/ 65 w 1337"/>
                  <a:gd name="T21" fmla="*/ 0 h 1572"/>
                  <a:gd name="T22" fmla="*/ 68 w 1337"/>
                  <a:gd name="T23" fmla="*/ 0 h 1572"/>
                  <a:gd name="T24" fmla="*/ 71 w 1337"/>
                  <a:gd name="T25" fmla="*/ 0 h 1572"/>
                  <a:gd name="T26" fmla="*/ 74 w 1337"/>
                  <a:gd name="T27" fmla="*/ 0 h 1572"/>
                  <a:gd name="T28" fmla="*/ 76 w 1337"/>
                  <a:gd name="T29" fmla="*/ 0 h 1572"/>
                  <a:gd name="T30" fmla="*/ 78 w 1337"/>
                  <a:gd name="T31" fmla="*/ 0 h 1572"/>
                  <a:gd name="T32" fmla="*/ 78 w 1337"/>
                  <a:gd name="T33" fmla="*/ 0 h 1572"/>
                  <a:gd name="T34" fmla="*/ 73 w 1337"/>
                  <a:gd name="T35" fmla="*/ 0 h 1572"/>
                  <a:gd name="T36" fmla="*/ 72 w 1337"/>
                  <a:gd name="T37" fmla="*/ 0 h 1572"/>
                  <a:gd name="T38" fmla="*/ 71 w 1337"/>
                  <a:gd name="T39" fmla="*/ 0 h 1572"/>
                  <a:gd name="T40" fmla="*/ 69 w 1337"/>
                  <a:gd name="T41" fmla="*/ 0 h 1572"/>
                  <a:gd name="T42" fmla="*/ 67 w 1337"/>
                  <a:gd name="T43" fmla="*/ 0 h 1572"/>
                  <a:gd name="T44" fmla="*/ 64 w 1337"/>
                  <a:gd name="T45" fmla="*/ 0 h 1572"/>
                  <a:gd name="T46" fmla="*/ 60 w 1337"/>
                  <a:gd name="T47" fmla="*/ 0 h 1572"/>
                  <a:gd name="T48" fmla="*/ 56 w 1337"/>
                  <a:gd name="T49" fmla="*/ 0 h 1572"/>
                  <a:gd name="T50" fmla="*/ 51 w 1337"/>
                  <a:gd name="T51" fmla="*/ 0 h 1572"/>
                  <a:gd name="T52" fmla="*/ 46 w 1337"/>
                  <a:gd name="T53" fmla="*/ 0 h 1572"/>
                  <a:gd name="T54" fmla="*/ 41 w 1337"/>
                  <a:gd name="T55" fmla="*/ 0 h 1572"/>
                  <a:gd name="T56" fmla="*/ 35 w 1337"/>
                  <a:gd name="T57" fmla="*/ 0 h 1572"/>
                  <a:gd name="T58" fmla="*/ 28 w 1337"/>
                  <a:gd name="T59" fmla="*/ 0 h 1572"/>
                  <a:gd name="T60" fmla="*/ 22 w 1337"/>
                  <a:gd name="T61" fmla="*/ 0 h 1572"/>
                  <a:gd name="T62" fmla="*/ 15 w 1337"/>
                  <a:gd name="T63" fmla="*/ 0 h 1572"/>
                  <a:gd name="T64" fmla="*/ 8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6" name="Freeform 125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63 w 1176"/>
                  <a:gd name="T1" fmla="*/ 0 h 1382"/>
                  <a:gd name="T2" fmla="*/ 63 w 1176"/>
                  <a:gd name="T3" fmla="*/ 0 h 1382"/>
                  <a:gd name="T4" fmla="*/ 62 w 1176"/>
                  <a:gd name="T5" fmla="*/ 0 h 1382"/>
                  <a:gd name="T6" fmla="*/ 60 w 1176"/>
                  <a:gd name="T7" fmla="*/ 0 h 1382"/>
                  <a:gd name="T8" fmla="*/ 58 w 1176"/>
                  <a:gd name="T9" fmla="*/ 0 h 1382"/>
                  <a:gd name="T10" fmla="*/ 55 w 1176"/>
                  <a:gd name="T11" fmla="*/ 0 h 1382"/>
                  <a:gd name="T12" fmla="*/ 53 w 1176"/>
                  <a:gd name="T13" fmla="*/ 0 h 1382"/>
                  <a:gd name="T14" fmla="*/ 48 w 1176"/>
                  <a:gd name="T15" fmla="*/ 0 h 1382"/>
                  <a:gd name="T16" fmla="*/ 44 w 1176"/>
                  <a:gd name="T17" fmla="*/ 0 h 1382"/>
                  <a:gd name="T18" fmla="*/ 40 w 1176"/>
                  <a:gd name="T19" fmla="*/ 0 h 1382"/>
                  <a:gd name="T20" fmla="*/ 35 w 1176"/>
                  <a:gd name="T21" fmla="*/ 0 h 1382"/>
                  <a:gd name="T22" fmla="*/ 30 w 1176"/>
                  <a:gd name="T23" fmla="*/ 0 h 1382"/>
                  <a:gd name="T24" fmla="*/ 25 w 1176"/>
                  <a:gd name="T25" fmla="*/ 0 h 1382"/>
                  <a:gd name="T26" fmla="*/ 19 w 1176"/>
                  <a:gd name="T27" fmla="*/ 0 h 1382"/>
                  <a:gd name="T28" fmla="*/ 13 w 1176"/>
                  <a:gd name="T29" fmla="*/ 0 h 1382"/>
                  <a:gd name="T30" fmla="*/ 6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7 w 1176"/>
                  <a:gd name="T37" fmla="*/ 0 h 1382"/>
                  <a:gd name="T38" fmla="*/ 14 w 1176"/>
                  <a:gd name="T39" fmla="*/ 0 h 1382"/>
                  <a:gd name="T40" fmla="*/ 20 w 1176"/>
                  <a:gd name="T41" fmla="*/ 0 h 1382"/>
                  <a:gd name="T42" fmla="*/ 27 w 1176"/>
                  <a:gd name="T43" fmla="*/ 0 h 1382"/>
                  <a:gd name="T44" fmla="*/ 33 w 1176"/>
                  <a:gd name="T45" fmla="*/ 0 h 1382"/>
                  <a:gd name="T46" fmla="*/ 39 w 1176"/>
                  <a:gd name="T47" fmla="*/ 0 h 1382"/>
                  <a:gd name="T48" fmla="*/ 43 w 1176"/>
                  <a:gd name="T49" fmla="*/ 0 h 1382"/>
                  <a:gd name="T50" fmla="*/ 48 w 1176"/>
                  <a:gd name="T51" fmla="*/ 0 h 1382"/>
                  <a:gd name="T52" fmla="*/ 53 w 1176"/>
                  <a:gd name="T53" fmla="*/ 0 h 1382"/>
                  <a:gd name="T54" fmla="*/ 57 w 1176"/>
                  <a:gd name="T55" fmla="*/ 0 h 1382"/>
                  <a:gd name="T56" fmla="*/ 60 w 1176"/>
                  <a:gd name="T57" fmla="*/ 0 h 1382"/>
                  <a:gd name="T58" fmla="*/ 63 w 1176"/>
                  <a:gd name="T59" fmla="*/ 0 h 1382"/>
                  <a:gd name="T60" fmla="*/ 64 w 1176"/>
                  <a:gd name="T61" fmla="*/ 0 h 1382"/>
                  <a:gd name="T62" fmla="*/ 67 w 1176"/>
                  <a:gd name="T63" fmla="*/ 0 h 1382"/>
                  <a:gd name="T64" fmla="*/ 68 w 1176"/>
                  <a:gd name="T65" fmla="*/ 0 h 1382"/>
                  <a:gd name="T66" fmla="*/ 68 w 1176"/>
                  <a:gd name="T67" fmla="*/ 0 h 1382"/>
                  <a:gd name="T68" fmla="*/ 63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7" name="Freeform 126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53 w 1014"/>
                  <a:gd name="T1" fmla="*/ 0 h 1193"/>
                  <a:gd name="T2" fmla="*/ 53 w 1014"/>
                  <a:gd name="T3" fmla="*/ 0 h 1193"/>
                  <a:gd name="T4" fmla="*/ 52 w 1014"/>
                  <a:gd name="T5" fmla="*/ 0 h 1193"/>
                  <a:gd name="T6" fmla="*/ 51 w 1014"/>
                  <a:gd name="T7" fmla="*/ 0 h 1193"/>
                  <a:gd name="T8" fmla="*/ 49 w 1014"/>
                  <a:gd name="T9" fmla="*/ 0 h 1193"/>
                  <a:gd name="T10" fmla="*/ 47 w 1014"/>
                  <a:gd name="T11" fmla="*/ 0 h 1193"/>
                  <a:gd name="T12" fmla="*/ 44 w 1014"/>
                  <a:gd name="T13" fmla="*/ 0 h 1193"/>
                  <a:gd name="T14" fmla="*/ 41 w 1014"/>
                  <a:gd name="T15" fmla="*/ 0 h 1193"/>
                  <a:gd name="T16" fmla="*/ 37 w 1014"/>
                  <a:gd name="T17" fmla="*/ 0 h 1193"/>
                  <a:gd name="T18" fmla="*/ 34 w 1014"/>
                  <a:gd name="T19" fmla="*/ 0 h 1193"/>
                  <a:gd name="T20" fmla="*/ 30 w 1014"/>
                  <a:gd name="T21" fmla="*/ 0 h 1193"/>
                  <a:gd name="T22" fmla="*/ 25 w 1014"/>
                  <a:gd name="T23" fmla="*/ 0 h 1193"/>
                  <a:gd name="T24" fmla="*/ 20 w 1014"/>
                  <a:gd name="T25" fmla="*/ 0 h 1193"/>
                  <a:gd name="T26" fmla="*/ 16 w 1014"/>
                  <a:gd name="T27" fmla="*/ 0 h 1193"/>
                  <a:gd name="T28" fmla="*/ 11 w 1014"/>
                  <a:gd name="T29" fmla="*/ 0 h 1193"/>
                  <a:gd name="T30" fmla="*/ 6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6 w 1014"/>
                  <a:gd name="T37" fmla="*/ 0 h 1193"/>
                  <a:gd name="T38" fmla="*/ 12 w 1014"/>
                  <a:gd name="T39" fmla="*/ 0 h 1193"/>
                  <a:gd name="T40" fmla="*/ 18 w 1014"/>
                  <a:gd name="T41" fmla="*/ 0 h 1193"/>
                  <a:gd name="T42" fmla="*/ 23 w 1014"/>
                  <a:gd name="T43" fmla="*/ 0 h 1193"/>
                  <a:gd name="T44" fmla="*/ 28 w 1014"/>
                  <a:gd name="T45" fmla="*/ 0 h 1193"/>
                  <a:gd name="T46" fmla="*/ 33 w 1014"/>
                  <a:gd name="T47" fmla="*/ 0 h 1193"/>
                  <a:gd name="T48" fmla="*/ 37 w 1014"/>
                  <a:gd name="T49" fmla="*/ 0 h 1193"/>
                  <a:gd name="T50" fmla="*/ 41 w 1014"/>
                  <a:gd name="T51" fmla="*/ 0 h 1193"/>
                  <a:gd name="T52" fmla="*/ 45 w 1014"/>
                  <a:gd name="T53" fmla="*/ 0 h 1193"/>
                  <a:gd name="T54" fmla="*/ 48 w 1014"/>
                  <a:gd name="T55" fmla="*/ 0 h 1193"/>
                  <a:gd name="T56" fmla="*/ 52 w 1014"/>
                  <a:gd name="T57" fmla="*/ 0 h 1193"/>
                  <a:gd name="T58" fmla="*/ 54 w 1014"/>
                  <a:gd name="T59" fmla="*/ 0 h 1193"/>
                  <a:gd name="T60" fmla="*/ 56 w 1014"/>
                  <a:gd name="T61" fmla="*/ 0 h 1193"/>
                  <a:gd name="T62" fmla="*/ 57 w 1014"/>
                  <a:gd name="T63" fmla="*/ 0 h 1193"/>
                  <a:gd name="T64" fmla="*/ 58 w 1014"/>
                  <a:gd name="T65" fmla="*/ 0 h 1193"/>
                  <a:gd name="T66" fmla="*/ 59 w 1014"/>
                  <a:gd name="T67" fmla="*/ 0 h 1193"/>
                  <a:gd name="T68" fmla="*/ 53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168" name="Picture 12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69" name="Picture 1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45" name="Group 129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4146" name="Picture 1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47" name="Picture 13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48" name="Picture 13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49" name="Picture 1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50" name="Picture 13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51" name="Picture 13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103" name="Group 136"/>
          <p:cNvGrpSpPr>
            <a:grpSpLocks/>
          </p:cNvGrpSpPr>
          <p:nvPr/>
        </p:nvGrpSpPr>
        <p:grpSpPr bwMode="auto">
          <a:xfrm rot="-5400000">
            <a:off x="7514431" y="5488782"/>
            <a:ext cx="1368425" cy="1465262"/>
            <a:chOff x="17" y="2256"/>
            <a:chExt cx="1829" cy="2064"/>
          </a:xfrm>
        </p:grpSpPr>
        <p:grpSp>
          <p:nvGrpSpPr>
            <p:cNvPr id="4118" name="Group 137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4126" name="Freeform 138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2 w 1336"/>
                  <a:gd name="T15" fmla="*/ 0 h 1572"/>
                  <a:gd name="T16" fmla="*/ 2 w 1336"/>
                  <a:gd name="T17" fmla="*/ 0 h 1572"/>
                  <a:gd name="T18" fmla="*/ 2 w 1336"/>
                  <a:gd name="T19" fmla="*/ 0 h 1572"/>
                  <a:gd name="T20" fmla="*/ 3 w 1336"/>
                  <a:gd name="T21" fmla="*/ 0 h 1572"/>
                  <a:gd name="T22" fmla="*/ 3 w 1336"/>
                  <a:gd name="T23" fmla="*/ 0 h 1572"/>
                  <a:gd name="T24" fmla="*/ 4 w 1336"/>
                  <a:gd name="T25" fmla="*/ 0 h 1572"/>
                  <a:gd name="T26" fmla="*/ 4 w 1336"/>
                  <a:gd name="T27" fmla="*/ 0 h 1572"/>
                  <a:gd name="T28" fmla="*/ 5 w 1336"/>
                  <a:gd name="T29" fmla="*/ 0 h 1572"/>
                  <a:gd name="T30" fmla="*/ 5 w 1336"/>
                  <a:gd name="T31" fmla="*/ 0 h 1572"/>
                  <a:gd name="T32" fmla="*/ 6 w 1336"/>
                  <a:gd name="T33" fmla="*/ 0 h 1572"/>
                  <a:gd name="T34" fmla="*/ 6 w 1336"/>
                  <a:gd name="T35" fmla="*/ 0 h 1572"/>
                  <a:gd name="T36" fmla="*/ 5 w 1336"/>
                  <a:gd name="T37" fmla="*/ 0 h 1572"/>
                  <a:gd name="T38" fmla="*/ 5 w 1336"/>
                  <a:gd name="T39" fmla="*/ 0 h 1572"/>
                  <a:gd name="T40" fmla="*/ 4 w 1336"/>
                  <a:gd name="T41" fmla="*/ 0 h 1572"/>
                  <a:gd name="T42" fmla="*/ 4 w 1336"/>
                  <a:gd name="T43" fmla="*/ 0 h 1572"/>
                  <a:gd name="T44" fmla="*/ 3 w 1336"/>
                  <a:gd name="T45" fmla="*/ 0 h 1572"/>
                  <a:gd name="T46" fmla="*/ 3 w 1336"/>
                  <a:gd name="T47" fmla="*/ 0 h 1572"/>
                  <a:gd name="T48" fmla="*/ 3 w 1336"/>
                  <a:gd name="T49" fmla="*/ 0 h 1572"/>
                  <a:gd name="T50" fmla="*/ 2 w 1336"/>
                  <a:gd name="T51" fmla="*/ 0 h 1572"/>
                  <a:gd name="T52" fmla="*/ 2 w 1336"/>
                  <a:gd name="T53" fmla="*/ 0 h 1572"/>
                  <a:gd name="T54" fmla="*/ 2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7" name="Freeform 139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5 w 1174"/>
                  <a:gd name="T1" fmla="*/ 0 h 1383"/>
                  <a:gd name="T2" fmla="*/ 5 w 1174"/>
                  <a:gd name="T3" fmla="*/ 0 h 1383"/>
                  <a:gd name="T4" fmla="*/ 4 w 1174"/>
                  <a:gd name="T5" fmla="*/ 0 h 1383"/>
                  <a:gd name="T6" fmla="*/ 4 w 1174"/>
                  <a:gd name="T7" fmla="*/ 0 h 1383"/>
                  <a:gd name="T8" fmla="*/ 3 w 1174"/>
                  <a:gd name="T9" fmla="*/ 0 h 1383"/>
                  <a:gd name="T10" fmla="*/ 3 w 1174"/>
                  <a:gd name="T11" fmla="*/ 0 h 1383"/>
                  <a:gd name="T12" fmla="*/ 3 w 1174"/>
                  <a:gd name="T13" fmla="*/ 0 h 1383"/>
                  <a:gd name="T14" fmla="*/ 2 w 1174"/>
                  <a:gd name="T15" fmla="*/ 0 h 1383"/>
                  <a:gd name="T16" fmla="*/ 2 w 1174"/>
                  <a:gd name="T17" fmla="*/ 0 h 1383"/>
                  <a:gd name="T18" fmla="*/ 2 w 1174"/>
                  <a:gd name="T19" fmla="*/ 0 h 1383"/>
                  <a:gd name="T20" fmla="*/ 2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2 w 1174"/>
                  <a:gd name="T49" fmla="*/ 0 h 1383"/>
                  <a:gd name="T50" fmla="*/ 2 w 1174"/>
                  <a:gd name="T51" fmla="*/ 0 h 1383"/>
                  <a:gd name="T52" fmla="*/ 2 w 1174"/>
                  <a:gd name="T53" fmla="*/ 0 h 1383"/>
                  <a:gd name="T54" fmla="*/ 3 w 1174"/>
                  <a:gd name="T55" fmla="*/ 0 h 1383"/>
                  <a:gd name="T56" fmla="*/ 3 w 1174"/>
                  <a:gd name="T57" fmla="*/ 0 h 1383"/>
                  <a:gd name="T58" fmla="*/ 3 w 1174"/>
                  <a:gd name="T59" fmla="*/ 0 h 1383"/>
                  <a:gd name="T60" fmla="*/ 4 w 1174"/>
                  <a:gd name="T61" fmla="*/ 0 h 1383"/>
                  <a:gd name="T62" fmla="*/ 4 w 1174"/>
                  <a:gd name="T63" fmla="*/ 0 h 1383"/>
                  <a:gd name="T64" fmla="*/ 5 w 1174"/>
                  <a:gd name="T65" fmla="*/ 0 h 1383"/>
                  <a:gd name="T66" fmla="*/ 5 w 1174"/>
                  <a:gd name="T67" fmla="*/ 0 h 1383"/>
                  <a:gd name="T68" fmla="*/ 5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8" name="Freeform 140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4 w 1012"/>
                  <a:gd name="T1" fmla="*/ 0 h 1193"/>
                  <a:gd name="T2" fmla="*/ 4 w 1012"/>
                  <a:gd name="T3" fmla="*/ 0 h 1193"/>
                  <a:gd name="T4" fmla="*/ 4 w 1012"/>
                  <a:gd name="T5" fmla="*/ 0 h 1193"/>
                  <a:gd name="T6" fmla="*/ 3 w 1012"/>
                  <a:gd name="T7" fmla="*/ 0 h 1193"/>
                  <a:gd name="T8" fmla="*/ 3 w 1012"/>
                  <a:gd name="T9" fmla="*/ 0 h 1193"/>
                  <a:gd name="T10" fmla="*/ 3 w 1012"/>
                  <a:gd name="T11" fmla="*/ 0 h 1193"/>
                  <a:gd name="T12" fmla="*/ 2 w 1012"/>
                  <a:gd name="T13" fmla="*/ 0 h 1193"/>
                  <a:gd name="T14" fmla="*/ 2 w 1012"/>
                  <a:gd name="T15" fmla="*/ 0 h 1193"/>
                  <a:gd name="T16" fmla="*/ 2 w 1012"/>
                  <a:gd name="T17" fmla="*/ 0 h 1193"/>
                  <a:gd name="T18" fmla="*/ 2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2 w 1012"/>
                  <a:gd name="T51" fmla="*/ 0 h 1193"/>
                  <a:gd name="T52" fmla="*/ 2 w 1012"/>
                  <a:gd name="T53" fmla="*/ 0 h 1193"/>
                  <a:gd name="T54" fmla="*/ 2 w 1012"/>
                  <a:gd name="T55" fmla="*/ 0 h 1193"/>
                  <a:gd name="T56" fmla="*/ 3 w 1012"/>
                  <a:gd name="T57" fmla="*/ 0 h 1193"/>
                  <a:gd name="T58" fmla="*/ 3 w 1012"/>
                  <a:gd name="T59" fmla="*/ 0 h 1193"/>
                  <a:gd name="T60" fmla="*/ 3 w 1012"/>
                  <a:gd name="T61" fmla="*/ 0 h 1193"/>
                  <a:gd name="T62" fmla="*/ 4 w 1012"/>
                  <a:gd name="T63" fmla="*/ 0 h 1193"/>
                  <a:gd name="T64" fmla="*/ 4 w 1012"/>
                  <a:gd name="T65" fmla="*/ 0 h 1193"/>
                  <a:gd name="T66" fmla="*/ 4 w 1012"/>
                  <a:gd name="T67" fmla="*/ 0 h 1193"/>
                  <a:gd name="T68" fmla="*/ 4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9" name="Freeform 141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5 w 1271"/>
                  <a:gd name="T1" fmla="*/ 0 h 1495"/>
                  <a:gd name="T2" fmla="*/ 5 w 1271"/>
                  <a:gd name="T3" fmla="*/ 0 h 1495"/>
                  <a:gd name="T4" fmla="*/ 5 w 1271"/>
                  <a:gd name="T5" fmla="*/ 0 h 1495"/>
                  <a:gd name="T6" fmla="*/ 4 w 1271"/>
                  <a:gd name="T7" fmla="*/ 0 h 1495"/>
                  <a:gd name="T8" fmla="*/ 4 w 1271"/>
                  <a:gd name="T9" fmla="*/ 0 h 1495"/>
                  <a:gd name="T10" fmla="*/ 4 w 1271"/>
                  <a:gd name="T11" fmla="*/ 0 h 1495"/>
                  <a:gd name="T12" fmla="*/ 3 w 1271"/>
                  <a:gd name="T13" fmla="*/ 0 h 1495"/>
                  <a:gd name="T14" fmla="*/ 3 w 1271"/>
                  <a:gd name="T15" fmla="*/ 0 h 1495"/>
                  <a:gd name="T16" fmla="*/ 3 w 1271"/>
                  <a:gd name="T17" fmla="*/ 0 h 1495"/>
                  <a:gd name="T18" fmla="*/ 2 w 1271"/>
                  <a:gd name="T19" fmla="*/ 0 h 1495"/>
                  <a:gd name="T20" fmla="*/ 2 w 1271"/>
                  <a:gd name="T21" fmla="*/ 0 h 1495"/>
                  <a:gd name="T22" fmla="*/ 2 w 1271"/>
                  <a:gd name="T23" fmla="*/ 0 h 1495"/>
                  <a:gd name="T24" fmla="*/ 2 w 1271"/>
                  <a:gd name="T25" fmla="*/ 0 h 1495"/>
                  <a:gd name="T26" fmla="*/ 2 w 1271"/>
                  <a:gd name="T27" fmla="*/ 0 h 1495"/>
                  <a:gd name="T28" fmla="*/ 2 w 1271"/>
                  <a:gd name="T29" fmla="*/ 0 h 1495"/>
                  <a:gd name="T30" fmla="*/ 2 w 1271"/>
                  <a:gd name="T31" fmla="*/ 0 h 1495"/>
                  <a:gd name="T32" fmla="*/ 2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2 w 1271"/>
                  <a:gd name="T49" fmla="*/ 0 h 1495"/>
                  <a:gd name="T50" fmla="*/ 2 w 1271"/>
                  <a:gd name="T51" fmla="*/ 0 h 1495"/>
                  <a:gd name="T52" fmla="*/ 2 w 1271"/>
                  <a:gd name="T53" fmla="*/ 0 h 1495"/>
                  <a:gd name="T54" fmla="*/ 3 w 1271"/>
                  <a:gd name="T55" fmla="*/ 0 h 1495"/>
                  <a:gd name="T56" fmla="*/ 3 w 1271"/>
                  <a:gd name="T57" fmla="*/ 0 h 1495"/>
                  <a:gd name="T58" fmla="*/ 4 w 1271"/>
                  <a:gd name="T59" fmla="*/ 0 h 1495"/>
                  <a:gd name="T60" fmla="*/ 4 w 1271"/>
                  <a:gd name="T61" fmla="*/ 0 h 1495"/>
                  <a:gd name="T62" fmla="*/ 4 w 1271"/>
                  <a:gd name="T63" fmla="*/ 0 h 1495"/>
                  <a:gd name="T64" fmla="*/ 5 w 1271"/>
                  <a:gd name="T65" fmla="*/ 0 h 1495"/>
                  <a:gd name="T66" fmla="*/ 5 w 1271"/>
                  <a:gd name="T67" fmla="*/ 0 h 1495"/>
                  <a:gd name="T68" fmla="*/ 5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0" name="Freeform 142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2 w 1337"/>
                  <a:gd name="T15" fmla="*/ 0 h 1572"/>
                  <a:gd name="T16" fmla="*/ 2 w 1337"/>
                  <a:gd name="T17" fmla="*/ 0 h 1572"/>
                  <a:gd name="T18" fmla="*/ 2 w 1337"/>
                  <a:gd name="T19" fmla="*/ 0 h 1572"/>
                  <a:gd name="T20" fmla="*/ 3 w 1337"/>
                  <a:gd name="T21" fmla="*/ 0 h 1572"/>
                  <a:gd name="T22" fmla="*/ 3 w 1337"/>
                  <a:gd name="T23" fmla="*/ 0 h 1572"/>
                  <a:gd name="T24" fmla="*/ 4 w 1337"/>
                  <a:gd name="T25" fmla="*/ 0 h 1572"/>
                  <a:gd name="T26" fmla="*/ 4 w 1337"/>
                  <a:gd name="T27" fmla="*/ 0 h 1572"/>
                  <a:gd name="T28" fmla="*/ 5 w 1337"/>
                  <a:gd name="T29" fmla="*/ 0 h 1572"/>
                  <a:gd name="T30" fmla="*/ 5 w 1337"/>
                  <a:gd name="T31" fmla="*/ 0 h 1572"/>
                  <a:gd name="T32" fmla="*/ 6 w 1337"/>
                  <a:gd name="T33" fmla="*/ 0 h 1572"/>
                  <a:gd name="T34" fmla="*/ 6 w 1337"/>
                  <a:gd name="T35" fmla="*/ 0 h 1572"/>
                  <a:gd name="T36" fmla="*/ 5 w 1337"/>
                  <a:gd name="T37" fmla="*/ 0 h 1572"/>
                  <a:gd name="T38" fmla="*/ 5 w 1337"/>
                  <a:gd name="T39" fmla="*/ 0 h 1572"/>
                  <a:gd name="T40" fmla="*/ 4 w 1337"/>
                  <a:gd name="T41" fmla="*/ 0 h 1572"/>
                  <a:gd name="T42" fmla="*/ 4 w 1337"/>
                  <a:gd name="T43" fmla="*/ 0 h 1572"/>
                  <a:gd name="T44" fmla="*/ 3 w 1337"/>
                  <a:gd name="T45" fmla="*/ 0 h 1572"/>
                  <a:gd name="T46" fmla="*/ 3 w 1337"/>
                  <a:gd name="T47" fmla="*/ 0 h 1572"/>
                  <a:gd name="T48" fmla="*/ 3 w 1337"/>
                  <a:gd name="T49" fmla="*/ 0 h 1572"/>
                  <a:gd name="T50" fmla="*/ 2 w 1337"/>
                  <a:gd name="T51" fmla="*/ 0 h 1572"/>
                  <a:gd name="T52" fmla="*/ 2 w 1337"/>
                  <a:gd name="T53" fmla="*/ 0 h 1572"/>
                  <a:gd name="T54" fmla="*/ 2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1" name="Freeform 143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56 w 1272"/>
                  <a:gd name="T1" fmla="*/ 0 h 1495"/>
                  <a:gd name="T2" fmla="*/ 56 w 1272"/>
                  <a:gd name="T3" fmla="*/ 0 h 1495"/>
                  <a:gd name="T4" fmla="*/ 55 w 1272"/>
                  <a:gd name="T5" fmla="*/ 0 h 1495"/>
                  <a:gd name="T6" fmla="*/ 54 w 1272"/>
                  <a:gd name="T7" fmla="*/ 0 h 1495"/>
                  <a:gd name="T8" fmla="*/ 52 w 1272"/>
                  <a:gd name="T9" fmla="*/ 0 h 1495"/>
                  <a:gd name="T10" fmla="*/ 50 w 1272"/>
                  <a:gd name="T11" fmla="*/ 0 h 1495"/>
                  <a:gd name="T12" fmla="*/ 47 w 1272"/>
                  <a:gd name="T13" fmla="*/ 0 h 1495"/>
                  <a:gd name="T14" fmla="*/ 43 w 1272"/>
                  <a:gd name="T15" fmla="*/ 0 h 1495"/>
                  <a:gd name="T16" fmla="*/ 40 w 1272"/>
                  <a:gd name="T17" fmla="*/ 0 h 1495"/>
                  <a:gd name="T18" fmla="*/ 36 w 1272"/>
                  <a:gd name="T19" fmla="*/ 0 h 1495"/>
                  <a:gd name="T20" fmla="*/ 31 w 1272"/>
                  <a:gd name="T21" fmla="*/ 0 h 1495"/>
                  <a:gd name="T22" fmla="*/ 27 w 1272"/>
                  <a:gd name="T23" fmla="*/ 0 h 1495"/>
                  <a:gd name="T24" fmla="*/ 22 w 1272"/>
                  <a:gd name="T25" fmla="*/ 0 h 1495"/>
                  <a:gd name="T26" fmla="*/ 17 w 1272"/>
                  <a:gd name="T27" fmla="*/ 0 h 1495"/>
                  <a:gd name="T28" fmla="*/ 12 w 1272"/>
                  <a:gd name="T29" fmla="*/ 0 h 1495"/>
                  <a:gd name="T30" fmla="*/ 6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7 w 1272"/>
                  <a:gd name="T37" fmla="*/ 0 h 1495"/>
                  <a:gd name="T38" fmla="*/ 15 w 1272"/>
                  <a:gd name="T39" fmla="*/ 0 h 1495"/>
                  <a:gd name="T40" fmla="*/ 22 w 1272"/>
                  <a:gd name="T41" fmla="*/ 0 h 1495"/>
                  <a:gd name="T42" fmla="*/ 28 w 1272"/>
                  <a:gd name="T43" fmla="*/ 0 h 1495"/>
                  <a:gd name="T44" fmla="*/ 35 w 1272"/>
                  <a:gd name="T45" fmla="*/ 0 h 1495"/>
                  <a:gd name="T46" fmla="*/ 41 w 1272"/>
                  <a:gd name="T47" fmla="*/ 0 h 1495"/>
                  <a:gd name="T48" fmla="*/ 46 w 1272"/>
                  <a:gd name="T49" fmla="*/ 0 h 1495"/>
                  <a:gd name="T50" fmla="*/ 51 w 1272"/>
                  <a:gd name="T51" fmla="*/ 0 h 1495"/>
                  <a:gd name="T52" fmla="*/ 56 w 1272"/>
                  <a:gd name="T53" fmla="*/ 0 h 1495"/>
                  <a:gd name="T54" fmla="*/ 60 w 1272"/>
                  <a:gd name="T55" fmla="*/ 0 h 1495"/>
                  <a:gd name="T56" fmla="*/ 64 w 1272"/>
                  <a:gd name="T57" fmla="*/ 0 h 1495"/>
                  <a:gd name="T58" fmla="*/ 67 w 1272"/>
                  <a:gd name="T59" fmla="*/ 0 h 1495"/>
                  <a:gd name="T60" fmla="*/ 69 w 1272"/>
                  <a:gd name="T61" fmla="*/ 0 h 1495"/>
                  <a:gd name="T62" fmla="*/ 71 w 1272"/>
                  <a:gd name="T63" fmla="*/ 0 h 1495"/>
                  <a:gd name="T64" fmla="*/ 72 w 1272"/>
                  <a:gd name="T65" fmla="*/ 0 h 1495"/>
                  <a:gd name="T66" fmla="*/ 72 w 1272"/>
                  <a:gd name="T67" fmla="*/ 0 h 1495"/>
                  <a:gd name="T68" fmla="*/ 56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2" name="Freeform 144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8 w 1338"/>
                  <a:gd name="T3" fmla="*/ 0 h 1572"/>
                  <a:gd name="T4" fmla="*/ 15 w 1338"/>
                  <a:gd name="T5" fmla="*/ 0 h 1572"/>
                  <a:gd name="T6" fmla="*/ 23 w 1338"/>
                  <a:gd name="T7" fmla="*/ 0 h 1572"/>
                  <a:gd name="T8" fmla="*/ 30 w 1338"/>
                  <a:gd name="T9" fmla="*/ 0 h 1572"/>
                  <a:gd name="T10" fmla="*/ 37 w 1338"/>
                  <a:gd name="T11" fmla="*/ 0 h 1572"/>
                  <a:gd name="T12" fmla="*/ 43 w 1338"/>
                  <a:gd name="T13" fmla="*/ 0 h 1572"/>
                  <a:gd name="T14" fmla="*/ 49 w 1338"/>
                  <a:gd name="T15" fmla="*/ 0 h 1572"/>
                  <a:gd name="T16" fmla="*/ 55 w 1338"/>
                  <a:gd name="T17" fmla="*/ 0 h 1572"/>
                  <a:gd name="T18" fmla="*/ 60 w 1338"/>
                  <a:gd name="T19" fmla="*/ 0 h 1572"/>
                  <a:gd name="T20" fmla="*/ 64 w 1338"/>
                  <a:gd name="T21" fmla="*/ 0 h 1572"/>
                  <a:gd name="T22" fmla="*/ 68 w 1338"/>
                  <a:gd name="T23" fmla="*/ 0 h 1572"/>
                  <a:gd name="T24" fmla="*/ 71 w 1338"/>
                  <a:gd name="T25" fmla="*/ 0 h 1572"/>
                  <a:gd name="T26" fmla="*/ 74 w 1338"/>
                  <a:gd name="T27" fmla="*/ 0 h 1572"/>
                  <a:gd name="T28" fmla="*/ 76 w 1338"/>
                  <a:gd name="T29" fmla="*/ 0 h 1572"/>
                  <a:gd name="T30" fmla="*/ 77 w 1338"/>
                  <a:gd name="T31" fmla="*/ 0 h 1572"/>
                  <a:gd name="T32" fmla="*/ 78 w 1338"/>
                  <a:gd name="T33" fmla="*/ 0 h 1572"/>
                  <a:gd name="T34" fmla="*/ 72 w 1338"/>
                  <a:gd name="T35" fmla="*/ 0 h 1572"/>
                  <a:gd name="T36" fmla="*/ 71 w 1338"/>
                  <a:gd name="T37" fmla="*/ 0 h 1572"/>
                  <a:gd name="T38" fmla="*/ 71 w 1338"/>
                  <a:gd name="T39" fmla="*/ 0 h 1572"/>
                  <a:gd name="T40" fmla="*/ 69 w 1338"/>
                  <a:gd name="T41" fmla="*/ 0 h 1572"/>
                  <a:gd name="T42" fmla="*/ 67 w 1338"/>
                  <a:gd name="T43" fmla="*/ 0 h 1572"/>
                  <a:gd name="T44" fmla="*/ 63 w 1338"/>
                  <a:gd name="T45" fmla="*/ 0 h 1572"/>
                  <a:gd name="T46" fmla="*/ 60 w 1338"/>
                  <a:gd name="T47" fmla="*/ 0 h 1572"/>
                  <a:gd name="T48" fmla="*/ 55 w 1338"/>
                  <a:gd name="T49" fmla="*/ 0 h 1572"/>
                  <a:gd name="T50" fmla="*/ 51 w 1338"/>
                  <a:gd name="T51" fmla="*/ 0 h 1572"/>
                  <a:gd name="T52" fmla="*/ 46 w 1338"/>
                  <a:gd name="T53" fmla="*/ 0 h 1572"/>
                  <a:gd name="T54" fmla="*/ 41 w 1338"/>
                  <a:gd name="T55" fmla="*/ 0 h 1572"/>
                  <a:gd name="T56" fmla="*/ 34 w 1338"/>
                  <a:gd name="T57" fmla="*/ 0 h 1572"/>
                  <a:gd name="T58" fmla="*/ 28 w 1338"/>
                  <a:gd name="T59" fmla="*/ 0 h 1572"/>
                  <a:gd name="T60" fmla="*/ 22 w 1338"/>
                  <a:gd name="T61" fmla="*/ 0 h 1572"/>
                  <a:gd name="T62" fmla="*/ 15 w 1338"/>
                  <a:gd name="T63" fmla="*/ 0 h 1572"/>
                  <a:gd name="T64" fmla="*/ 8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3" name="Freeform 145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62 w 1176"/>
                  <a:gd name="T1" fmla="*/ 0 h 1383"/>
                  <a:gd name="T2" fmla="*/ 62 w 1176"/>
                  <a:gd name="T3" fmla="*/ 0 h 1383"/>
                  <a:gd name="T4" fmla="*/ 61 w 1176"/>
                  <a:gd name="T5" fmla="*/ 0 h 1383"/>
                  <a:gd name="T6" fmla="*/ 59 w 1176"/>
                  <a:gd name="T7" fmla="*/ 0 h 1383"/>
                  <a:gd name="T8" fmla="*/ 57 w 1176"/>
                  <a:gd name="T9" fmla="*/ 0 h 1383"/>
                  <a:gd name="T10" fmla="*/ 55 w 1176"/>
                  <a:gd name="T11" fmla="*/ 0 h 1383"/>
                  <a:gd name="T12" fmla="*/ 52 w 1176"/>
                  <a:gd name="T13" fmla="*/ 0 h 1383"/>
                  <a:gd name="T14" fmla="*/ 48 w 1176"/>
                  <a:gd name="T15" fmla="*/ 0 h 1383"/>
                  <a:gd name="T16" fmla="*/ 44 w 1176"/>
                  <a:gd name="T17" fmla="*/ 0 h 1383"/>
                  <a:gd name="T18" fmla="*/ 40 w 1176"/>
                  <a:gd name="T19" fmla="*/ 0 h 1383"/>
                  <a:gd name="T20" fmla="*/ 35 w 1176"/>
                  <a:gd name="T21" fmla="*/ 0 h 1383"/>
                  <a:gd name="T22" fmla="*/ 30 w 1176"/>
                  <a:gd name="T23" fmla="*/ 0 h 1383"/>
                  <a:gd name="T24" fmla="*/ 24 w 1176"/>
                  <a:gd name="T25" fmla="*/ 0 h 1383"/>
                  <a:gd name="T26" fmla="*/ 19 w 1176"/>
                  <a:gd name="T27" fmla="*/ 0 h 1383"/>
                  <a:gd name="T28" fmla="*/ 13 w 1176"/>
                  <a:gd name="T29" fmla="*/ 0 h 1383"/>
                  <a:gd name="T30" fmla="*/ 6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7 w 1176"/>
                  <a:gd name="T37" fmla="*/ 0 h 1383"/>
                  <a:gd name="T38" fmla="*/ 13 w 1176"/>
                  <a:gd name="T39" fmla="*/ 0 h 1383"/>
                  <a:gd name="T40" fmla="*/ 20 w 1176"/>
                  <a:gd name="T41" fmla="*/ 0 h 1383"/>
                  <a:gd name="T42" fmla="*/ 27 w 1176"/>
                  <a:gd name="T43" fmla="*/ 0 h 1383"/>
                  <a:gd name="T44" fmla="*/ 32 w 1176"/>
                  <a:gd name="T45" fmla="*/ 0 h 1383"/>
                  <a:gd name="T46" fmla="*/ 38 w 1176"/>
                  <a:gd name="T47" fmla="*/ 0 h 1383"/>
                  <a:gd name="T48" fmla="*/ 43 w 1176"/>
                  <a:gd name="T49" fmla="*/ 0 h 1383"/>
                  <a:gd name="T50" fmla="*/ 48 w 1176"/>
                  <a:gd name="T51" fmla="*/ 0 h 1383"/>
                  <a:gd name="T52" fmla="*/ 52 w 1176"/>
                  <a:gd name="T53" fmla="*/ 0 h 1383"/>
                  <a:gd name="T54" fmla="*/ 56 w 1176"/>
                  <a:gd name="T55" fmla="*/ 0 h 1383"/>
                  <a:gd name="T56" fmla="*/ 59 w 1176"/>
                  <a:gd name="T57" fmla="*/ 0 h 1383"/>
                  <a:gd name="T58" fmla="*/ 62 w 1176"/>
                  <a:gd name="T59" fmla="*/ 0 h 1383"/>
                  <a:gd name="T60" fmla="*/ 64 w 1176"/>
                  <a:gd name="T61" fmla="*/ 0 h 1383"/>
                  <a:gd name="T62" fmla="*/ 66 w 1176"/>
                  <a:gd name="T63" fmla="*/ 0 h 1383"/>
                  <a:gd name="T64" fmla="*/ 68 w 1176"/>
                  <a:gd name="T65" fmla="*/ 0 h 1383"/>
                  <a:gd name="T66" fmla="*/ 68 w 1176"/>
                  <a:gd name="T67" fmla="*/ 0 h 1383"/>
                  <a:gd name="T68" fmla="*/ 62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4" name="Freeform 146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53 w 1011"/>
                  <a:gd name="T1" fmla="*/ 0 h 1223"/>
                  <a:gd name="T2" fmla="*/ 53 w 1011"/>
                  <a:gd name="T3" fmla="*/ 0 h 1223"/>
                  <a:gd name="T4" fmla="*/ 52 w 1011"/>
                  <a:gd name="T5" fmla="*/ 0 h 1223"/>
                  <a:gd name="T6" fmla="*/ 51 w 1011"/>
                  <a:gd name="T7" fmla="*/ 0 h 1223"/>
                  <a:gd name="T8" fmla="*/ 49 w 1011"/>
                  <a:gd name="T9" fmla="*/ 0 h 1223"/>
                  <a:gd name="T10" fmla="*/ 47 w 1011"/>
                  <a:gd name="T11" fmla="*/ 0 h 1223"/>
                  <a:gd name="T12" fmla="*/ 44 w 1011"/>
                  <a:gd name="T13" fmla="*/ 0 h 1223"/>
                  <a:gd name="T14" fmla="*/ 41 w 1011"/>
                  <a:gd name="T15" fmla="*/ 0 h 1223"/>
                  <a:gd name="T16" fmla="*/ 37 w 1011"/>
                  <a:gd name="T17" fmla="*/ 0 h 1223"/>
                  <a:gd name="T18" fmla="*/ 34 w 1011"/>
                  <a:gd name="T19" fmla="*/ 0 h 1223"/>
                  <a:gd name="T20" fmla="*/ 29 w 1011"/>
                  <a:gd name="T21" fmla="*/ 0 h 1223"/>
                  <a:gd name="T22" fmla="*/ 25 w 1011"/>
                  <a:gd name="T23" fmla="*/ 0 h 1223"/>
                  <a:gd name="T24" fmla="*/ 20 w 1011"/>
                  <a:gd name="T25" fmla="*/ 0 h 1223"/>
                  <a:gd name="T26" fmla="*/ 15 w 1011"/>
                  <a:gd name="T27" fmla="*/ 0 h 1223"/>
                  <a:gd name="T28" fmla="*/ 11 w 1011"/>
                  <a:gd name="T29" fmla="*/ 0 h 1223"/>
                  <a:gd name="T30" fmla="*/ 6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6 w 1011"/>
                  <a:gd name="T37" fmla="*/ 0 h 1223"/>
                  <a:gd name="T38" fmla="*/ 12 w 1011"/>
                  <a:gd name="T39" fmla="*/ 0 h 1223"/>
                  <a:gd name="T40" fmla="*/ 18 w 1011"/>
                  <a:gd name="T41" fmla="*/ 0 h 1223"/>
                  <a:gd name="T42" fmla="*/ 23 w 1011"/>
                  <a:gd name="T43" fmla="*/ 0 h 1223"/>
                  <a:gd name="T44" fmla="*/ 28 w 1011"/>
                  <a:gd name="T45" fmla="*/ 0 h 1223"/>
                  <a:gd name="T46" fmla="*/ 33 w 1011"/>
                  <a:gd name="T47" fmla="*/ 0 h 1223"/>
                  <a:gd name="T48" fmla="*/ 37 w 1011"/>
                  <a:gd name="T49" fmla="*/ 0 h 1223"/>
                  <a:gd name="T50" fmla="*/ 41 w 1011"/>
                  <a:gd name="T51" fmla="*/ 0 h 1223"/>
                  <a:gd name="T52" fmla="*/ 45 w 1011"/>
                  <a:gd name="T53" fmla="*/ 0 h 1223"/>
                  <a:gd name="T54" fmla="*/ 48 w 1011"/>
                  <a:gd name="T55" fmla="*/ 0 h 1223"/>
                  <a:gd name="T56" fmla="*/ 52 w 1011"/>
                  <a:gd name="T57" fmla="*/ 0 h 1223"/>
                  <a:gd name="T58" fmla="*/ 54 w 1011"/>
                  <a:gd name="T59" fmla="*/ 0 h 1223"/>
                  <a:gd name="T60" fmla="*/ 55 w 1011"/>
                  <a:gd name="T61" fmla="*/ 0 h 1223"/>
                  <a:gd name="T62" fmla="*/ 57 w 1011"/>
                  <a:gd name="T63" fmla="*/ 0 h 1223"/>
                  <a:gd name="T64" fmla="*/ 58 w 1011"/>
                  <a:gd name="T65" fmla="*/ 0 h 1223"/>
                  <a:gd name="T66" fmla="*/ 58 w 1011"/>
                  <a:gd name="T67" fmla="*/ 0 h 1223"/>
                  <a:gd name="T68" fmla="*/ 53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135" name="Picture 1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36" name="Picture 1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37" name="Picture 14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38" name="Picture 15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39" name="Freeform 151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8 w 1337"/>
                  <a:gd name="T3" fmla="*/ 0 h 1572"/>
                  <a:gd name="T4" fmla="*/ 15 w 1337"/>
                  <a:gd name="T5" fmla="*/ 0 h 1572"/>
                  <a:gd name="T6" fmla="*/ 23 w 1337"/>
                  <a:gd name="T7" fmla="*/ 0 h 1572"/>
                  <a:gd name="T8" fmla="*/ 30 w 1337"/>
                  <a:gd name="T9" fmla="*/ 0 h 1572"/>
                  <a:gd name="T10" fmla="*/ 37 w 1337"/>
                  <a:gd name="T11" fmla="*/ 0 h 1572"/>
                  <a:gd name="T12" fmla="*/ 43 w 1337"/>
                  <a:gd name="T13" fmla="*/ 0 h 1572"/>
                  <a:gd name="T14" fmla="*/ 50 w 1337"/>
                  <a:gd name="T15" fmla="*/ 0 h 1572"/>
                  <a:gd name="T16" fmla="*/ 55 w 1337"/>
                  <a:gd name="T17" fmla="*/ 0 h 1572"/>
                  <a:gd name="T18" fmla="*/ 60 w 1337"/>
                  <a:gd name="T19" fmla="*/ 0 h 1572"/>
                  <a:gd name="T20" fmla="*/ 65 w 1337"/>
                  <a:gd name="T21" fmla="*/ 0 h 1572"/>
                  <a:gd name="T22" fmla="*/ 68 w 1337"/>
                  <a:gd name="T23" fmla="*/ 0 h 1572"/>
                  <a:gd name="T24" fmla="*/ 71 w 1337"/>
                  <a:gd name="T25" fmla="*/ 0 h 1572"/>
                  <a:gd name="T26" fmla="*/ 74 w 1337"/>
                  <a:gd name="T27" fmla="*/ 0 h 1572"/>
                  <a:gd name="T28" fmla="*/ 76 w 1337"/>
                  <a:gd name="T29" fmla="*/ 0 h 1572"/>
                  <a:gd name="T30" fmla="*/ 78 w 1337"/>
                  <a:gd name="T31" fmla="*/ 0 h 1572"/>
                  <a:gd name="T32" fmla="*/ 78 w 1337"/>
                  <a:gd name="T33" fmla="*/ 0 h 1572"/>
                  <a:gd name="T34" fmla="*/ 73 w 1337"/>
                  <a:gd name="T35" fmla="*/ 0 h 1572"/>
                  <a:gd name="T36" fmla="*/ 72 w 1337"/>
                  <a:gd name="T37" fmla="*/ 0 h 1572"/>
                  <a:gd name="T38" fmla="*/ 71 w 1337"/>
                  <a:gd name="T39" fmla="*/ 0 h 1572"/>
                  <a:gd name="T40" fmla="*/ 69 w 1337"/>
                  <a:gd name="T41" fmla="*/ 0 h 1572"/>
                  <a:gd name="T42" fmla="*/ 67 w 1337"/>
                  <a:gd name="T43" fmla="*/ 0 h 1572"/>
                  <a:gd name="T44" fmla="*/ 64 w 1337"/>
                  <a:gd name="T45" fmla="*/ 0 h 1572"/>
                  <a:gd name="T46" fmla="*/ 60 w 1337"/>
                  <a:gd name="T47" fmla="*/ 0 h 1572"/>
                  <a:gd name="T48" fmla="*/ 56 w 1337"/>
                  <a:gd name="T49" fmla="*/ 0 h 1572"/>
                  <a:gd name="T50" fmla="*/ 51 w 1337"/>
                  <a:gd name="T51" fmla="*/ 0 h 1572"/>
                  <a:gd name="T52" fmla="*/ 46 w 1337"/>
                  <a:gd name="T53" fmla="*/ 0 h 1572"/>
                  <a:gd name="T54" fmla="*/ 41 w 1337"/>
                  <a:gd name="T55" fmla="*/ 0 h 1572"/>
                  <a:gd name="T56" fmla="*/ 35 w 1337"/>
                  <a:gd name="T57" fmla="*/ 0 h 1572"/>
                  <a:gd name="T58" fmla="*/ 28 w 1337"/>
                  <a:gd name="T59" fmla="*/ 0 h 1572"/>
                  <a:gd name="T60" fmla="*/ 22 w 1337"/>
                  <a:gd name="T61" fmla="*/ 0 h 1572"/>
                  <a:gd name="T62" fmla="*/ 15 w 1337"/>
                  <a:gd name="T63" fmla="*/ 0 h 1572"/>
                  <a:gd name="T64" fmla="*/ 8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0" name="Freeform 152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63 w 1176"/>
                  <a:gd name="T1" fmla="*/ 0 h 1382"/>
                  <a:gd name="T2" fmla="*/ 63 w 1176"/>
                  <a:gd name="T3" fmla="*/ 0 h 1382"/>
                  <a:gd name="T4" fmla="*/ 62 w 1176"/>
                  <a:gd name="T5" fmla="*/ 0 h 1382"/>
                  <a:gd name="T6" fmla="*/ 60 w 1176"/>
                  <a:gd name="T7" fmla="*/ 0 h 1382"/>
                  <a:gd name="T8" fmla="*/ 58 w 1176"/>
                  <a:gd name="T9" fmla="*/ 0 h 1382"/>
                  <a:gd name="T10" fmla="*/ 55 w 1176"/>
                  <a:gd name="T11" fmla="*/ 0 h 1382"/>
                  <a:gd name="T12" fmla="*/ 53 w 1176"/>
                  <a:gd name="T13" fmla="*/ 0 h 1382"/>
                  <a:gd name="T14" fmla="*/ 48 w 1176"/>
                  <a:gd name="T15" fmla="*/ 0 h 1382"/>
                  <a:gd name="T16" fmla="*/ 44 w 1176"/>
                  <a:gd name="T17" fmla="*/ 0 h 1382"/>
                  <a:gd name="T18" fmla="*/ 40 w 1176"/>
                  <a:gd name="T19" fmla="*/ 0 h 1382"/>
                  <a:gd name="T20" fmla="*/ 35 w 1176"/>
                  <a:gd name="T21" fmla="*/ 0 h 1382"/>
                  <a:gd name="T22" fmla="*/ 30 w 1176"/>
                  <a:gd name="T23" fmla="*/ 0 h 1382"/>
                  <a:gd name="T24" fmla="*/ 25 w 1176"/>
                  <a:gd name="T25" fmla="*/ 0 h 1382"/>
                  <a:gd name="T26" fmla="*/ 19 w 1176"/>
                  <a:gd name="T27" fmla="*/ 0 h 1382"/>
                  <a:gd name="T28" fmla="*/ 13 w 1176"/>
                  <a:gd name="T29" fmla="*/ 0 h 1382"/>
                  <a:gd name="T30" fmla="*/ 6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7 w 1176"/>
                  <a:gd name="T37" fmla="*/ 0 h 1382"/>
                  <a:gd name="T38" fmla="*/ 14 w 1176"/>
                  <a:gd name="T39" fmla="*/ 0 h 1382"/>
                  <a:gd name="T40" fmla="*/ 20 w 1176"/>
                  <a:gd name="T41" fmla="*/ 0 h 1382"/>
                  <a:gd name="T42" fmla="*/ 27 w 1176"/>
                  <a:gd name="T43" fmla="*/ 0 h 1382"/>
                  <a:gd name="T44" fmla="*/ 33 w 1176"/>
                  <a:gd name="T45" fmla="*/ 0 h 1382"/>
                  <a:gd name="T46" fmla="*/ 39 w 1176"/>
                  <a:gd name="T47" fmla="*/ 0 h 1382"/>
                  <a:gd name="T48" fmla="*/ 43 w 1176"/>
                  <a:gd name="T49" fmla="*/ 0 h 1382"/>
                  <a:gd name="T50" fmla="*/ 48 w 1176"/>
                  <a:gd name="T51" fmla="*/ 0 h 1382"/>
                  <a:gd name="T52" fmla="*/ 53 w 1176"/>
                  <a:gd name="T53" fmla="*/ 0 h 1382"/>
                  <a:gd name="T54" fmla="*/ 57 w 1176"/>
                  <a:gd name="T55" fmla="*/ 0 h 1382"/>
                  <a:gd name="T56" fmla="*/ 60 w 1176"/>
                  <a:gd name="T57" fmla="*/ 0 h 1382"/>
                  <a:gd name="T58" fmla="*/ 63 w 1176"/>
                  <a:gd name="T59" fmla="*/ 0 h 1382"/>
                  <a:gd name="T60" fmla="*/ 64 w 1176"/>
                  <a:gd name="T61" fmla="*/ 0 h 1382"/>
                  <a:gd name="T62" fmla="*/ 67 w 1176"/>
                  <a:gd name="T63" fmla="*/ 0 h 1382"/>
                  <a:gd name="T64" fmla="*/ 68 w 1176"/>
                  <a:gd name="T65" fmla="*/ 0 h 1382"/>
                  <a:gd name="T66" fmla="*/ 68 w 1176"/>
                  <a:gd name="T67" fmla="*/ 0 h 1382"/>
                  <a:gd name="T68" fmla="*/ 63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1" name="Freeform 153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53 w 1014"/>
                  <a:gd name="T1" fmla="*/ 0 h 1193"/>
                  <a:gd name="T2" fmla="*/ 53 w 1014"/>
                  <a:gd name="T3" fmla="*/ 0 h 1193"/>
                  <a:gd name="T4" fmla="*/ 52 w 1014"/>
                  <a:gd name="T5" fmla="*/ 0 h 1193"/>
                  <a:gd name="T6" fmla="*/ 51 w 1014"/>
                  <a:gd name="T7" fmla="*/ 0 h 1193"/>
                  <a:gd name="T8" fmla="*/ 49 w 1014"/>
                  <a:gd name="T9" fmla="*/ 0 h 1193"/>
                  <a:gd name="T10" fmla="*/ 47 w 1014"/>
                  <a:gd name="T11" fmla="*/ 0 h 1193"/>
                  <a:gd name="T12" fmla="*/ 44 w 1014"/>
                  <a:gd name="T13" fmla="*/ 0 h 1193"/>
                  <a:gd name="T14" fmla="*/ 41 w 1014"/>
                  <a:gd name="T15" fmla="*/ 0 h 1193"/>
                  <a:gd name="T16" fmla="*/ 37 w 1014"/>
                  <a:gd name="T17" fmla="*/ 0 h 1193"/>
                  <a:gd name="T18" fmla="*/ 34 w 1014"/>
                  <a:gd name="T19" fmla="*/ 0 h 1193"/>
                  <a:gd name="T20" fmla="*/ 30 w 1014"/>
                  <a:gd name="T21" fmla="*/ 0 h 1193"/>
                  <a:gd name="T22" fmla="*/ 25 w 1014"/>
                  <a:gd name="T23" fmla="*/ 0 h 1193"/>
                  <a:gd name="T24" fmla="*/ 20 w 1014"/>
                  <a:gd name="T25" fmla="*/ 0 h 1193"/>
                  <a:gd name="T26" fmla="*/ 16 w 1014"/>
                  <a:gd name="T27" fmla="*/ 0 h 1193"/>
                  <a:gd name="T28" fmla="*/ 11 w 1014"/>
                  <a:gd name="T29" fmla="*/ 0 h 1193"/>
                  <a:gd name="T30" fmla="*/ 6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6 w 1014"/>
                  <a:gd name="T37" fmla="*/ 0 h 1193"/>
                  <a:gd name="T38" fmla="*/ 12 w 1014"/>
                  <a:gd name="T39" fmla="*/ 0 h 1193"/>
                  <a:gd name="T40" fmla="*/ 18 w 1014"/>
                  <a:gd name="T41" fmla="*/ 0 h 1193"/>
                  <a:gd name="T42" fmla="*/ 23 w 1014"/>
                  <a:gd name="T43" fmla="*/ 0 h 1193"/>
                  <a:gd name="T44" fmla="*/ 28 w 1014"/>
                  <a:gd name="T45" fmla="*/ 0 h 1193"/>
                  <a:gd name="T46" fmla="*/ 33 w 1014"/>
                  <a:gd name="T47" fmla="*/ 0 h 1193"/>
                  <a:gd name="T48" fmla="*/ 37 w 1014"/>
                  <a:gd name="T49" fmla="*/ 0 h 1193"/>
                  <a:gd name="T50" fmla="*/ 41 w 1014"/>
                  <a:gd name="T51" fmla="*/ 0 h 1193"/>
                  <a:gd name="T52" fmla="*/ 45 w 1014"/>
                  <a:gd name="T53" fmla="*/ 0 h 1193"/>
                  <a:gd name="T54" fmla="*/ 48 w 1014"/>
                  <a:gd name="T55" fmla="*/ 0 h 1193"/>
                  <a:gd name="T56" fmla="*/ 52 w 1014"/>
                  <a:gd name="T57" fmla="*/ 0 h 1193"/>
                  <a:gd name="T58" fmla="*/ 54 w 1014"/>
                  <a:gd name="T59" fmla="*/ 0 h 1193"/>
                  <a:gd name="T60" fmla="*/ 56 w 1014"/>
                  <a:gd name="T61" fmla="*/ 0 h 1193"/>
                  <a:gd name="T62" fmla="*/ 57 w 1014"/>
                  <a:gd name="T63" fmla="*/ 0 h 1193"/>
                  <a:gd name="T64" fmla="*/ 58 w 1014"/>
                  <a:gd name="T65" fmla="*/ 0 h 1193"/>
                  <a:gd name="T66" fmla="*/ 59 w 1014"/>
                  <a:gd name="T67" fmla="*/ 0 h 1193"/>
                  <a:gd name="T68" fmla="*/ 53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142" name="Picture 15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43" name="Picture 15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19" name="Group 156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4120" name="Picture 15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1" name="Picture 15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2" name="Picture 15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3" name="Picture 16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4" name="Picture 16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5" name="Picture 16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2" name="AutoShape 20"/>
          <p:cNvSpPr>
            <a:spLocks noChangeArrowheads="1"/>
          </p:cNvSpPr>
          <p:nvPr/>
        </p:nvSpPr>
        <p:spPr bwMode="auto">
          <a:xfrm>
            <a:off x="2057400" y="1733550"/>
            <a:ext cx="4953000" cy="268605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13" name="Picture 17" descr="t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2414588"/>
            <a:ext cx="1241425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Line 18"/>
          <p:cNvSpPr>
            <a:spLocks noChangeShapeType="1"/>
          </p:cNvSpPr>
          <p:nvPr/>
        </p:nvSpPr>
        <p:spPr bwMode="auto">
          <a:xfrm>
            <a:off x="3816350" y="1828800"/>
            <a:ext cx="1588" cy="24733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5" name="Group 21"/>
          <p:cNvGrpSpPr>
            <a:grpSpLocks/>
          </p:cNvGrpSpPr>
          <p:nvPr/>
        </p:nvGrpSpPr>
        <p:grpSpPr bwMode="auto">
          <a:xfrm>
            <a:off x="4038600" y="1811338"/>
            <a:ext cx="2667000" cy="2490787"/>
            <a:chOff x="3642" y="1344"/>
            <a:chExt cx="1921" cy="1762"/>
          </a:xfrm>
        </p:grpSpPr>
        <p:pic>
          <p:nvPicPr>
            <p:cNvPr id="4114" name="Picture 13" descr="t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42" y="1344"/>
              <a:ext cx="946" cy="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5" name="Picture 14" descr="t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42" y="2235"/>
              <a:ext cx="946" cy="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Picture 15" descr="t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08" y="1344"/>
              <a:ext cx="946" cy="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7" name="Picture 16" descr="t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17" y="2235"/>
              <a:ext cx="946" cy="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0" name="TextBox 119"/>
          <p:cNvSpPr txBox="1">
            <a:spLocks noChangeArrowheads="1"/>
          </p:cNvSpPr>
          <p:nvPr/>
        </p:nvSpPr>
        <p:spPr bwMode="auto">
          <a:xfrm>
            <a:off x="2341563" y="4419600"/>
            <a:ext cx="1582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1 con thỏ</a:t>
            </a:r>
          </a:p>
        </p:txBody>
      </p:sp>
      <p:sp>
        <p:nvSpPr>
          <p:cNvPr id="121" name="TextBox 120"/>
          <p:cNvSpPr txBox="1">
            <a:spLocks noChangeArrowheads="1"/>
          </p:cNvSpPr>
          <p:nvPr/>
        </p:nvSpPr>
        <p:spPr bwMode="auto">
          <a:xfrm>
            <a:off x="4840288" y="4433888"/>
            <a:ext cx="1582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4 con thỏ</a:t>
            </a:r>
          </a:p>
        </p:txBody>
      </p:sp>
      <p:cxnSp>
        <p:nvCxnSpPr>
          <p:cNvPr id="122" name="Straight Connector 121"/>
          <p:cNvCxnSpPr>
            <a:stCxn id="120" idx="2"/>
          </p:cNvCxnSpPr>
          <p:nvPr/>
        </p:nvCxnSpPr>
        <p:spPr>
          <a:xfrm>
            <a:off x="3132138" y="4943475"/>
            <a:ext cx="1241425" cy="1365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4373563" y="4937125"/>
            <a:ext cx="1027112" cy="1428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3110522" y="5096914"/>
            <a:ext cx="2525213" cy="812081"/>
          </a:xfrm>
          <a:prstGeom prst="ellipse">
            <a:avLst/>
          </a:prstGeom>
          <a:solidFill>
            <a:srgbClr val="FFFF66"/>
          </a:solidFill>
          <a:ln w="38100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+ 4 = 5</a:t>
            </a:r>
          </a:p>
        </p:txBody>
      </p:sp>
      <p:sp>
        <p:nvSpPr>
          <p:cNvPr id="128" name="TextBox 127"/>
          <p:cNvSpPr txBox="1">
            <a:spLocks noChangeArrowheads="1"/>
          </p:cNvSpPr>
          <p:nvPr/>
        </p:nvSpPr>
        <p:spPr bwMode="auto">
          <a:xfrm>
            <a:off x="2578100" y="6003925"/>
            <a:ext cx="39195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Một cộng bốn bằng năm</a:t>
            </a:r>
          </a:p>
        </p:txBody>
      </p:sp>
    </p:spTree>
    <p:extLst>
      <p:ext uri="{BB962C8B-B14F-4D97-AF65-F5344CB8AC3E}">
        <p14:creationId xmlns:p14="http://schemas.microsoft.com/office/powerpoint/2010/main" val="3482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4" grpId="0" animBg="1"/>
      <p:bldP spid="120" grpId="0"/>
      <p:bldP spid="121" grpId="0"/>
      <p:bldP spid="1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3"/>
          <p:cNvSpPr>
            <a:spLocks noChangeArrowheads="1"/>
          </p:cNvSpPr>
          <p:nvPr/>
        </p:nvSpPr>
        <p:spPr bwMode="auto">
          <a:xfrm>
            <a:off x="1981200" y="1736725"/>
            <a:ext cx="5410200" cy="2378075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53472" y="464506"/>
            <a:ext cx="82296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PHÉP CỘNG TRONG PHẠM VI 5</a:t>
            </a:r>
            <a:endParaRPr lang="en-US" sz="2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Rectangle 18"/>
          <p:cNvSpPr>
            <a:spLocks noChangeArrowheads="1"/>
          </p:cNvSpPr>
          <p:nvPr/>
        </p:nvSpPr>
        <p:spPr bwMode="auto">
          <a:xfrm>
            <a:off x="152400" y="128588"/>
            <a:ext cx="8820150" cy="66294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5125" name="Group 163"/>
          <p:cNvGrpSpPr>
            <a:grpSpLocks/>
          </p:cNvGrpSpPr>
          <p:nvPr/>
        </p:nvGrpSpPr>
        <p:grpSpPr bwMode="auto">
          <a:xfrm rot="10800000">
            <a:off x="7391400" y="128588"/>
            <a:ext cx="1762125" cy="1033462"/>
            <a:chOff x="17" y="2256"/>
            <a:chExt cx="1829" cy="2064"/>
          </a:xfrm>
        </p:grpSpPr>
        <p:grpSp>
          <p:nvGrpSpPr>
            <p:cNvPr id="5221" name="Group 164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5229" name="Freeform 165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2 w 1336"/>
                  <a:gd name="T15" fmla="*/ 0 h 1572"/>
                  <a:gd name="T16" fmla="*/ 2 w 1336"/>
                  <a:gd name="T17" fmla="*/ 0 h 1572"/>
                  <a:gd name="T18" fmla="*/ 2 w 1336"/>
                  <a:gd name="T19" fmla="*/ 0 h 1572"/>
                  <a:gd name="T20" fmla="*/ 3 w 1336"/>
                  <a:gd name="T21" fmla="*/ 0 h 1572"/>
                  <a:gd name="T22" fmla="*/ 3 w 1336"/>
                  <a:gd name="T23" fmla="*/ 0 h 1572"/>
                  <a:gd name="T24" fmla="*/ 4 w 1336"/>
                  <a:gd name="T25" fmla="*/ 0 h 1572"/>
                  <a:gd name="T26" fmla="*/ 4 w 1336"/>
                  <a:gd name="T27" fmla="*/ 0 h 1572"/>
                  <a:gd name="T28" fmla="*/ 5 w 1336"/>
                  <a:gd name="T29" fmla="*/ 0 h 1572"/>
                  <a:gd name="T30" fmla="*/ 5 w 1336"/>
                  <a:gd name="T31" fmla="*/ 0 h 1572"/>
                  <a:gd name="T32" fmla="*/ 6 w 1336"/>
                  <a:gd name="T33" fmla="*/ 0 h 1572"/>
                  <a:gd name="T34" fmla="*/ 6 w 1336"/>
                  <a:gd name="T35" fmla="*/ 0 h 1572"/>
                  <a:gd name="T36" fmla="*/ 5 w 1336"/>
                  <a:gd name="T37" fmla="*/ 0 h 1572"/>
                  <a:gd name="T38" fmla="*/ 5 w 1336"/>
                  <a:gd name="T39" fmla="*/ 0 h 1572"/>
                  <a:gd name="T40" fmla="*/ 4 w 1336"/>
                  <a:gd name="T41" fmla="*/ 0 h 1572"/>
                  <a:gd name="T42" fmla="*/ 4 w 1336"/>
                  <a:gd name="T43" fmla="*/ 0 h 1572"/>
                  <a:gd name="T44" fmla="*/ 3 w 1336"/>
                  <a:gd name="T45" fmla="*/ 0 h 1572"/>
                  <a:gd name="T46" fmla="*/ 3 w 1336"/>
                  <a:gd name="T47" fmla="*/ 0 h 1572"/>
                  <a:gd name="T48" fmla="*/ 3 w 1336"/>
                  <a:gd name="T49" fmla="*/ 0 h 1572"/>
                  <a:gd name="T50" fmla="*/ 2 w 1336"/>
                  <a:gd name="T51" fmla="*/ 0 h 1572"/>
                  <a:gd name="T52" fmla="*/ 2 w 1336"/>
                  <a:gd name="T53" fmla="*/ 0 h 1572"/>
                  <a:gd name="T54" fmla="*/ 2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0" name="Freeform 166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5 w 1174"/>
                  <a:gd name="T1" fmla="*/ 0 h 1383"/>
                  <a:gd name="T2" fmla="*/ 5 w 1174"/>
                  <a:gd name="T3" fmla="*/ 0 h 1383"/>
                  <a:gd name="T4" fmla="*/ 4 w 1174"/>
                  <a:gd name="T5" fmla="*/ 0 h 1383"/>
                  <a:gd name="T6" fmla="*/ 4 w 1174"/>
                  <a:gd name="T7" fmla="*/ 0 h 1383"/>
                  <a:gd name="T8" fmla="*/ 3 w 1174"/>
                  <a:gd name="T9" fmla="*/ 0 h 1383"/>
                  <a:gd name="T10" fmla="*/ 3 w 1174"/>
                  <a:gd name="T11" fmla="*/ 0 h 1383"/>
                  <a:gd name="T12" fmla="*/ 3 w 1174"/>
                  <a:gd name="T13" fmla="*/ 0 h 1383"/>
                  <a:gd name="T14" fmla="*/ 2 w 1174"/>
                  <a:gd name="T15" fmla="*/ 0 h 1383"/>
                  <a:gd name="T16" fmla="*/ 2 w 1174"/>
                  <a:gd name="T17" fmla="*/ 0 h 1383"/>
                  <a:gd name="T18" fmla="*/ 2 w 1174"/>
                  <a:gd name="T19" fmla="*/ 0 h 1383"/>
                  <a:gd name="T20" fmla="*/ 2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2 w 1174"/>
                  <a:gd name="T49" fmla="*/ 0 h 1383"/>
                  <a:gd name="T50" fmla="*/ 2 w 1174"/>
                  <a:gd name="T51" fmla="*/ 0 h 1383"/>
                  <a:gd name="T52" fmla="*/ 2 w 1174"/>
                  <a:gd name="T53" fmla="*/ 0 h 1383"/>
                  <a:gd name="T54" fmla="*/ 3 w 1174"/>
                  <a:gd name="T55" fmla="*/ 0 h 1383"/>
                  <a:gd name="T56" fmla="*/ 3 w 1174"/>
                  <a:gd name="T57" fmla="*/ 0 h 1383"/>
                  <a:gd name="T58" fmla="*/ 3 w 1174"/>
                  <a:gd name="T59" fmla="*/ 0 h 1383"/>
                  <a:gd name="T60" fmla="*/ 4 w 1174"/>
                  <a:gd name="T61" fmla="*/ 0 h 1383"/>
                  <a:gd name="T62" fmla="*/ 4 w 1174"/>
                  <a:gd name="T63" fmla="*/ 0 h 1383"/>
                  <a:gd name="T64" fmla="*/ 5 w 1174"/>
                  <a:gd name="T65" fmla="*/ 0 h 1383"/>
                  <a:gd name="T66" fmla="*/ 5 w 1174"/>
                  <a:gd name="T67" fmla="*/ 0 h 1383"/>
                  <a:gd name="T68" fmla="*/ 5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1" name="Freeform 167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4 w 1012"/>
                  <a:gd name="T1" fmla="*/ 0 h 1193"/>
                  <a:gd name="T2" fmla="*/ 4 w 1012"/>
                  <a:gd name="T3" fmla="*/ 0 h 1193"/>
                  <a:gd name="T4" fmla="*/ 4 w 1012"/>
                  <a:gd name="T5" fmla="*/ 0 h 1193"/>
                  <a:gd name="T6" fmla="*/ 3 w 1012"/>
                  <a:gd name="T7" fmla="*/ 0 h 1193"/>
                  <a:gd name="T8" fmla="*/ 3 w 1012"/>
                  <a:gd name="T9" fmla="*/ 0 h 1193"/>
                  <a:gd name="T10" fmla="*/ 3 w 1012"/>
                  <a:gd name="T11" fmla="*/ 0 h 1193"/>
                  <a:gd name="T12" fmla="*/ 2 w 1012"/>
                  <a:gd name="T13" fmla="*/ 0 h 1193"/>
                  <a:gd name="T14" fmla="*/ 2 w 1012"/>
                  <a:gd name="T15" fmla="*/ 0 h 1193"/>
                  <a:gd name="T16" fmla="*/ 2 w 1012"/>
                  <a:gd name="T17" fmla="*/ 0 h 1193"/>
                  <a:gd name="T18" fmla="*/ 2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2 w 1012"/>
                  <a:gd name="T51" fmla="*/ 0 h 1193"/>
                  <a:gd name="T52" fmla="*/ 2 w 1012"/>
                  <a:gd name="T53" fmla="*/ 0 h 1193"/>
                  <a:gd name="T54" fmla="*/ 2 w 1012"/>
                  <a:gd name="T55" fmla="*/ 0 h 1193"/>
                  <a:gd name="T56" fmla="*/ 3 w 1012"/>
                  <a:gd name="T57" fmla="*/ 0 h 1193"/>
                  <a:gd name="T58" fmla="*/ 3 w 1012"/>
                  <a:gd name="T59" fmla="*/ 0 h 1193"/>
                  <a:gd name="T60" fmla="*/ 3 w 1012"/>
                  <a:gd name="T61" fmla="*/ 0 h 1193"/>
                  <a:gd name="T62" fmla="*/ 4 w 1012"/>
                  <a:gd name="T63" fmla="*/ 0 h 1193"/>
                  <a:gd name="T64" fmla="*/ 4 w 1012"/>
                  <a:gd name="T65" fmla="*/ 0 h 1193"/>
                  <a:gd name="T66" fmla="*/ 4 w 1012"/>
                  <a:gd name="T67" fmla="*/ 0 h 1193"/>
                  <a:gd name="T68" fmla="*/ 4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" name="Freeform 168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5 w 1271"/>
                  <a:gd name="T1" fmla="*/ 0 h 1495"/>
                  <a:gd name="T2" fmla="*/ 5 w 1271"/>
                  <a:gd name="T3" fmla="*/ 0 h 1495"/>
                  <a:gd name="T4" fmla="*/ 5 w 1271"/>
                  <a:gd name="T5" fmla="*/ 0 h 1495"/>
                  <a:gd name="T6" fmla="*/ 4 w 1271"/>
                  <a:gd name="T7" fmla="*/ 0 h 1495"/>
                  <a:gd name="T8" fmla="*/ 4 w 1271"/>
                  <a:gd name="T9" fmla="*/ 0 h 1495"/>
                  <a:gd name="T10" fmla="*/ 4 w 1271"/>
                  <a:gd name="T11" fmla="*/ 0 h 1495"/>
                  <a:gd name="T12" fmla="*/ 3 w 1271"/>
                  <a:gd name="T13" fmla="*/ 0 h 1495"/>
                  <a:gd name="T14" fmla="*/ 3 w 1271"/>
                  <a:gd name="T15" fmla="*/ 0 h 1495"/>
                  <a:gd name="T16" fmla="*/ 3 w 1271"/>
                  <a:gd name="T17" fmla="*/ 0 h 1495"/>
                  <a:gd name="T18" fmla="*/ 2 w 1271"/>
                  <a:gd name="T19" fmla="*/ 0 h 1495"/>
                  <a:gd name="T20" fmla="*/ 2 w 1271"/>
                  <a:gd name="T21" fmla="*/ 0 h 1495"/>
                  <a:gd name="T22" fmla="*/ 2 w 1271"/>
                  <a:gd name="T23" fmla="*/ 0 h 1495"/>
                  <a:gd name="T24" fmla="*/ 2 w 1271"/>
                  <a:gd name="T25" fmla="*/ 0 h 1495"/>
                  <a:gd name="T26" fmla="*/ 2 w 1271"/>
                  <a:gd name="T27" fmla="*/ 0 h 1495"/>
                  <a:gd name="T28" fmla="*/ 2 w 1271"/>
                  <a:gd name="T29" fmla="*/ 0 h 1495"/>
                  <a:gd name="T30" fmla="*/ 2 w 1271"/>
                  <a:gd name="T31" fmla="*/ 0 h 1495"/>
                  <a:gd name="T32" fmla="*/ 2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2 w 1271"/>
                  <a:gd name="T49" fmla="*/ 0 h 1495"/>
                  <a:gd name="T50" fmla="*/ 2 w 1271"/>
                  <a:gd name="T51" fmla="*/ 0 h 1495"/>
                  <a:gd name="T52" fmla="*/ 2 w 1271"/>
                  <a:gd name="T53" fmla="*/ 0 h 1495"/>
                  <a:gd name="T54" fmla="*/ 3 w 1271"/>
                  <a:gd name="T55" fmla="*/ 0 h 1495"/>
                  <a:gd name="T56" fmla="*/ 3 w 1271"/>
                  <a:gd name="T57" fmla="*/ 0 h 1495"/>
                  <a:gd name="T58" fmla="*/ 4 w 1271"/>
                  <a:gd name="T59" fmla="*/ 0 h 1495"/>
                  <a:gd name="T60" fmla="*/ 4 w 1271"/>
                  <a:gd name="T61" fmla="*/ 0 h 1495"/>
                  <a:gd name="T62" fmla="*/ 4 w 1271"/>
                  <a:gd name="T63" fmla="*/ 0 h 1495"/>
                  <a:gd name="T64" fmla="*/ 5 w 1271"/>
                  <a:gd name="T65" fmla="*/ 0 h 1495"/>
                  <a:gd name="T66" fmla="*/ 5 w 1271"/>
                  <a:gd name="T67" fmla="*/ 0 h 1495"/>
                  <a:gd name="T68" fmla="*/ 5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3" name="Freeform 169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2 w 1337"/>
                  <a:gd name="T15" fmla="*/ 0 h 1572"/>
                  <a:gd name="T16" fmla="*/ 2 w 1337"/>
                  <a:gd name="T17" fmla="*/ 0 h 1572"/>
                  <a:gd name="T18" fmla="*/ 2 w 1337"/>
                  <a:gd name="T19" fmla="*/ 0 h 1572"/>
                  <a:gd name="T20" fmla="*/ 3 w 1337"/>
                  <a:gd name="T21" fmla="*/ 0 h 1572"/>
                  <a:gd name="T22" fmla="*/ 3 w 1337"/>
                  <a:gd name="T23" fmla="*/ 0 h 1572"/>
                  <a:gd name="T24" fmla="*/ 4 w 1337"/>
                  <a:gd name="T25" fmla="*/ 0 h 1572"/>
                  <a:gd name="T26" fmla="*/ 4 w 1337"/>
                  <a:gd name="T27" fmla="*/ 0 h 1572"/>
                  <a:gd name="T28" fmla="*/ 5 w 1337"/>
                  <a:gd name="T29" fmla="*/ 0 h 1572"/>
                  <a:gd name="T30" fmla="*/ 5 w 1337"/>
                  <a:gd name="T31" fmla="*/ 0 h 1572"/>
                  <a:gd name="T32" fmla="*/ 6 w 1337"/>
                  <a:gd name="T33" fmla="*/ 0 h 1572"/>
                  <a:gd name="T34" fmla="*/ 6 w 1337"/>
                  <a:gd name="T35" fmla="*/ 0 h 1572"/>
                  <a:gd name="T36" fmla="*/ 5 w 1337"/>
                  <a:gd name="T37" fmla="*/ 0 h 1572"/>
                  <a:gd name="T38" fmla="*/ 5 w 1337"/>
                  <a:gd name="T39" fmla="*/ 0 h 1572"/>
                  <a:gd name="T40" fmla="*/ 4 w 1337"/>
                  <a:gd name="T41" fmla="*/ 0 h 1572"/>
                  <a:gd name="T42" fmla="*/ 4 w 1337"/>
                  <a:gd name="T43" fmla="*/ 0 h 1572"/>
                  <a:gd name="T44" fmla="*/ 3 w 1337"/>
                  <a:gd name="T45" fmla="*/ 0 h 1572"/>
                  <a:gd name="T46" fmla="*/ 3 w 1337"/>
                  <a:gd name="T47" fmla="*/ 0 h 1572"/>
                  <a:gd name="T48" fmla="*/ 3 w 1337"/>
                  <a:gd name="T49" fmla="*/ 0 h 1572"/>
                  <a:gd name="T50" fmla="*/ 2 w 1337"/>
                  <a:gd name="T51" fmla="*/ 0 h 1572"/>
                  <a:gd name="T52" fmla="*/ 2 w 1337"/>
                  <a:gd name="T53" fmla="*/ 0 h 1572"/>
                  <a:gd name="T54" fmla="*/ 2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4" name="Freeform 170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56 w 1272"/>
                  <a:gd name="T1" fmla="*/ 0 h 1495"/>
                  <a:gd name="T2" fmla="*/ 56 w 1272"/>
                  <a:gd name="T3" fmla="*/ 0 h 1495"/>
                  <a:gd name="T4" fmla="*/ 55 w 1272"/>
                  <a:gd name="T5" fmla="*/ 0 h 1495"/>
                  <a:gd name="T6" fmla="*/ 54 w 1272"/>
                  <a:gd name="T7" fmla="*/ 0 h 1495"/>
                  <a:gd name="T8" fmla="*/ 52 w 1272"/>
                  <a:gd name="T9" fmla="*/ 0 h 1495"/>
                  <a:gd name="T10" fmla="*/ 50 w 1272"/>
                  <a:gd name="T11" fmla="*/ 0 h 1495"/>
                  <a:gd name="T12" fmla="*/ 47 w 1272"/>
                  <a:gd name="T13" fmla="*/ 0 h 1495"/>
                  <a:gd name="T14" fmla="*/ 43 w 1272"/>
                  <a:gd name="T15" fmla="*/ 0 h 1495"/>
                  <a:gd name="T16" fmla="*/ 40 w 1272"/>
                  <a:gd name="T17" fmla="*/ 0 h 1495"/>
                  <a:gd name="T18" fmla="*/ 36 w 1272"/>
                  <a:gd name="T19" fmla="*/ 0 h 1495"/>
                  <a:gd name="T20" fmla="*/ 31 w 1272"/>
                  <a:gd name="T21" fmla="*/ 0 h 1495"/>
                  <a:gd name="T22" fmla="*/ 27 w 1272"/>
                  <a:gd name="T23" fmla="*/ 0 h 1495"/>
                  <a:gd name="T24" fmla="*/ 22 w 1272"/>
                  <a:gd name="T25" fmla="*/ 0 h 1495"/>
                  <a:gd name="T26" fmla="*/ 17 w 1272"/>
                  <a:gd name="T27" fmla="*/ 0 h 1495"/>
                  <a:gd name="T28" fmla="*/ 12 w 1272"/>
                  <a:gd name="T29" fmla="*/ 0 h 1495"/>
                  <a:gd name="T30" fmla="*/ 6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7 w 1272"/>
                  <a:gd name="T37" fmla="*/ 0 h 1495"/>
                  <a:gd name="T38" fmla="*/ 15 w 1272"/>
                  <a:gd name="T39" fmla="*/ 0 h 1495"/>
                  <a:gd name="T40" fmla="*/ 22 w 1272"/>
                  <a:gd name="T41" fmla="*/ 0 h 1495"/>
                  <a:gd name="T42" fmla="*/ 28 w 1272"/>
                  <a:gd name="T43" fmla="*/ 0 h 1495"/>
                  <a:gd name="T44" fmla="*/ 35 w 1272"/>
                  <a:gd name="T45" fmla="*/ 0 h 1495"/>
                  <a:gd name="T46" fmla="*/ 41 w 1272"/>
                  <a:gd name="T47" fmla="*/ 0 h 1495"/>
                  <a:gd name="T48" fmla="*/ 46 w 1272"/>
                  <a:gd name="T49" fmla="*/ 0 h 1495"/>
                  <a:gd name="T50" fmla="*/ 51 w 1272"/>
                  <a:gd name="T51" fmla="*/ 0 h 1495"/>
                  <a:gd name="T52" fmla="*/ 56 w 1272"/>
                  <a:gd name="T53" fmla="*/ 0 h 1495"/>
                  <a:gd name="T54" fmla="*/ 60 w 1272"/>
                  <a:gd name="T55" fmla="*/ 0 h 1495"/>
                  <a:gd name="T56" fmla="*/ 64 w 1272"/>
                  <a:gd name="T57" fmla="*/ 0 h 1495"/>
                  <a:gd name="T58" fmla="*/ 67 w 1272"/>
                  <a:gd name="T59" fmla="*/ 0 h 1495"/>
                  <a:gd name="T60" fmla="*/ 69 w 1272"/>
                  <a:gd name="T61" fmla="*/ 0 h 1495"/>
                  <a:gd name="T62" fmla="*/ 71 w 1272"/>
                  <a:gd name="T63" fmla="*/ 0 h 1495"/>
                  <a:gd name="T64" fmla="*/ 72 w 1272"/>
                  <a:gd name="T65" fmla="*/ 0 h 1495"/>
                  <a:gd name="T66" fmla="*/ 72 w 1272"/>
                  <a:gd name="T67" fmla="*/ 0 h 1495"/>
                  <a:gd name="T68" fmla="*/ 56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5" name="Freeform 171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8 w 1338"/>
                  <a:gd name="T3" fmla="*/ 0 h 1572"/>
                  <a:gd name="T4" fmla="*/ 15 w 1338"/>
                  <a:gd name="T5" fmla="*/ 0 h 1572"/>
                  <a:gd name="T6" fmla="*/ 23 w 1338"/>
                  <a:gd name="T7" fmla="*/ 0 h 1572"/>
                  <a:gd name="T8" fmla="*/ 30 w 1338"/>
                  <a:gd name="T9" fmla="*/ 0 h 1572"/>
                  <a:gd name="T10" fmla="*/ 37 w 1338"/>
                  <a:gd name="T11" fmla="*/ 0 h 1572"/>
                  <a:gd name="T12" fmla="*/ 43 w 1338"/>
                  <a:gd name="T13" fmla="*/ 0 h 1572"/>
                  <a:gd name="T14" fmla="*/ 49 w 1338"/>
                  <a:gd name="T15" fmla="*/ 0 h 1572"/>
                  <a:gd name="T16" fmla="*/ 55 w 1338"/>
                  <a:gd name="T17" fmla="*/ 0 h 1572"/>
                  <a:gd name="T18" fmla="*/ 60 w 1338"/>
                  <a:gd name="T19" fmla="*/ 0 h 1572"/>
                  <a:gd name="T20" fmla="*/ 64 w 1338"/>
                  <a:gd name="T21" fmla="*/ 0 h 1572"/>
                  <a:gd name="T22" fmla="*/ 68 w 1338"/>
                  <a:gd name="T23" fmla="*/ 0 h 1572"/>
                  <a:gd name="T24" fmla="*/ 71 w 1338"/>
                  <a:gd name="T25" fmla="*/ 0 h 1572"/>
                  <a:gd name="T26" fmla="*/ 74 w 1338"/>
                  <a:gd name="T27" fmla="*/ 0 h 1572"/>
                  <a:gd name="T28" fmla="*/ 76 w 1338"/>
                  <a:gd name="T29" fmla="*/ 0 h 1572"/>
                  <a:gd name="T30" fmla="*/ 77 w 1338"/>
                  <a:gd name="T31" fmla="*/ 0 h 1572"/>
                  <a:gd name="T32" fmla="*/ 78 w 1338"/>
                  <a:gd name="T33" fmla="*/ 0 h 1572"/>
                  <a:gd name="T34" fmla="*/ 72 w 1338"/>
                  <a:gd name="T35" fmla="*/ 0 h 1572"/>
                  <a:gd name="T36" fmla="*/ 71 w 1338"/>
                  <a:gd name="T37" fmla="*/ 0 h 1572"/>
                  <a:gd name="T38" fmla="*/ 71 w 1338"/>
                  <a:gd name="T39" fmla="*/ 0 h 1572"/>
                  <a:gd name="T40" fmla="*/ 69 w 1338"/>
                  <a:gd name="T41" fmla="*/ 0 h 1572"/>
                  <a:gd name="T42" fmla="*/ 67 w 1338"/>
                  <a:gd name="T43" fmla="*/ 0 h 1572"/>
                  <a:gd name="T44" fmla="*/ 63 w 1338"/>
                  <a:gd name="T45" fmla="*/ 0 h 1572"/>
                  <a:gd name="T46" fmla="*/ 60 w 1338"/>
                  <a:gd name="T47" fmla="*/ 0 h 1572"/>
                  <a:gd name="T48" fmla="*/ 55 w 1338"/>
                  <a:gd name="T49" fmla="*/ 0 h 1572"/>
                  <a:gd name="T50" fmla="*/ 51 w 1338"/>
                  <a:gd name="T51" fmla="*/ 0 h 1572"/>
                  <a:gd name="T52" fmla="*/ 46 w 1338"/>
                  <a:gd name="T53" fmla="*/ 0 h 1572"/>
                  <a:gd name="T54" fmla="*/ 41 w 1338"/>
                  <a:gd name="T55" fmla="*/ 0 h 1572"/>
                  <a:gd name="T56" fmla="*/ 34 w 1338"/>
                  <a:gd name="T57" fmla="*/ 0 h 1572"/>
                  <a:gd name="T58" fmla="*/ 28 w 1338"/>
                  <a:gd name="T59" fmla="*/ 0 h 1572"/>
                  <a:gd name="T60" fmla="*/ 22 w 1338"/>
                  <a:gd name="T61" fmla="*/ 0 h 1572"/>
                  <a:gd name="T62" fmla="*/ 15 w 1338"/>
                  <a:gd name="T63" fmla="*/ 0 h 1572"/>
                  <a:gd name="T64" fmla="*/ 8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6" name="Freeform 172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62 w 1176"/>
                  <a:gd name="T1" fmla="*/ 0 h 1383"/>
                  <a:gd name="T2" fmla="*/ 62 w 1176"/>
                  <a:gd name="T3" fmla="*/ 0 h 1383"/>
                  <a:gd name="T4" fmla="*/ 61 w 1176"/>
                  <a:gd name="T5" fmla="*/ 0 h 1383"/>
                  <a:gd name="T6" fmla="*/ 59 w 1176"/>
                  <a:gd name="T7" fmla="*/ 0 h 1383"/>
                  <a:gd name="T8" fmla="*/ 57 w 1176"/>
                  <a:gd name="T9" fmla="*/ 0 h 1383"/>
                  <a:gd name="T10" fmla="*/ 55 w 1176"/>
                  <a:gd name="T11" fmla="*/ 0 h 1383"/>
                  <a:gd name="T12" fmla="*/ 52 w 1176"/>
                  <a:gd name="T13" fmla="*/ 0 h 1383"/>
                  <a:gd name="T14" fmla="*/ 48 w 1176"/>
                  <a:gd name="T15" fmla="*/ 0 h 1383"/>
                  <a:gd name="T16" fmla="*/ 44 w 1176"/>
                  <a:gd name="T17" fmla="*/ 0 h 1383"/>
                  <a:gd name="T18" fmla="*/ 40 w 1176"/>
                  <a:gd name="T19" fmla="*/ 0 h 1383"/>
                  <a:gd name="T20" fmla="*/ 35 w 1176"/>
                  <a:gd name="T21" fmla="*/ 0 h 1383"/>
                  <a:gd name="T22" fmla="*/ 30 w 1176"/>
                  <a:gd name="T23" fmla="*/ 0 h 1383"/>
                  <a:gd name="T24" fmla="*/ 24 w 1176"/>
                  <a:gd name="T25" fmla="*/ 0 h 1383"/>
                  <a:gd name="T26" fmla="*/ 19 w 1176"/>
                  <a:gd name="T27" fmla="*/ 0 h 1383"/>
                  <a:gd name="T28" fmla="*/ 13 w 1176"/>
                  <a:gd name="T29" fmla="*/ 0 h 1383"/>
                  <a:gd name="T30" fmla="*/ 6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7 w 1176"/>
                  <a:gd name="T37" fmla="*/ 0 h 1383"/>
                  <a:gd name="T38" fmla="*/ 13 w 1176"/>
                  <a:gd name="T39" fmla="*/ 0 h 1383"/>
                  <a:gd name="T40" fmla="*/ 20 w 1176"/>
                  <a:gd name="T41" fmla="*/ 0 h 1383"/>
                  <a:gd name="T42" fmla="*/ 27 w 1176"/>
                  <a:gd name="T43" fmla="*/ 0 h 1383"/>
                  <a:gd name="T44" fmla="*/ 32 w 1176"/>
                  <a:gd name="T45" fmla="*/ 0 h 1383"/>
                  <a:gd name="T46" fmla="*/ 38 w 1176"/>
                  <a:gd name="T47" fmla="*/ 0 h 1383"/>
                  <a:gd name="T48" fmla="*/ 43 w 1176"/>
                  <a:gd name="T49" fmla="*/ 0 h 1383"/>
                  <a:gd name="T50" fmla="*/ 48 w 1176"/>
                  <a:gd name="T51" fmla="*/ 0 h 1383"/>
                  <a:gd name="T52" fmla="*/ 52 w 1176"/>
                  <a:gd name="T53" fmla="*/ 0 h 1383"/>
                  <a:gd name="T54" fmla="*/ 56 w 1176"/>
                  <a:gd name="T55" fmla="*/ 0 h 1383"/>
                  <a:gd name="T56" fmla="*/ 59 w 1176"/>
                  <a:gd name="T57" fmla="*/ 0 h 1383"/>
                  <a:gd name="T58" fmla="*/ 62 w 1176"/>
                  <a:gd name="T59" fmla="*/ 0 h 1383"/>
                  <a:gd name="T60" fmla="*/ 64 w 1176"/>
                  <a:gd name="T61" fmla="*/ 0 h 1383"/>
                  <a:gd name="T62" fmla="*/ 66 w 1176"/>
                  <a:gd name="T63" fmla="*/ 0 h 1383"/>
                  <a:gd name="T64" fmla="*/ 68 w 1176"/>
                  <a:gd name="T65" fmla="*/ 0 h 1383"/>
                  <a:gd name="T66" fmla="*/ 68 w 1176"/>
                  <a:gd name="T67" fmla="*/ 0 h 1383"/>
                  <a:gd name="T68" fmla="*/ 62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7" name="Freeform 173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53 w 1011"/>
                  <a:gd name="T1" fmla="*/ 0 h 1223"/>
                  <a:gd name="T2" fmla="*/ 53 w 1011"/>
                  <a:gd name="T3" fmla="*/ 0 h 1223"/>
                  <a:gd name="T4" fmla="*/ 52 w 1011"/>
                  <a:gd name="T5" fmla="*/ 0 h 1223"/>
                  <a:gd name="T6" fmla="*/ 51 w 1011"/>
                  <a:gd name="T7" fmla="*/ 0 h 1223"/>
                  <a:gd name="T8" fmla="*/ 49 w 1011"/>
                  <a:gd name="T9" fmla="*/ 0 h 1223"/>
                  <a:gd name="T10" fmla="*/ 47 w 1011"/>
                  <a:gd name="T11" fmla="*/ 0 h 1223"/>
                  <a:gd name="T12" fmla="*/ 44 w 1011"/>
                  <a:gd name="T13" fmla="*/ 0 h 1223"/>
                  <a:gd name="T14" fmla="*/ 41 w 1011"/>
                  <a:gd name="T15" fmla="*/ 0 h 1223"/>
                  <a:gd name="T16" fmla="*/ 37 w 1011"/>
                  <a:gd name="T17" fmla="*/ 0 h 1223"/>
                  <a:gd name="T18" fmla="*/ 34 w 1011"/>
                  <a:gd name="T19" fmla="*/ 0 h 1223"/>
                  <a:gd name="T20" fmla="*/ 29 w 1011"/>
                  <a:gd name="T21" fmla="*/ 0 h 1223"/>
                  <a:gd name="T22" fmla="*/ 25 w 1011"/>
                  <a:gd name="T23" fmla="*/ 0 h 1223"/>
                  <a:gd name="T24" fmla="*/ 20 w 1011"/>
                  <a:gd name="T25" fmla="*/ 0 h 1223"/>
                  <a:gd name="T26" fmla="*/ 15 w 1011"/>
                  <a:gd name="T27" fmla="*/ 0 h 1223"/>
                  <a:gd name="T28" fmla="*/ 11 w 1011"/>
                  <a:gd name="T29" fmla="*/ 0 h 1223"/>
                  <a:gd name="T30" fmla="*/ 6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6 w 1011"/>
                  <a:gd name="T37" fmla="*/ 0 h 1223"/>
                  <a:gd name="T38" fmla="*/ 12 w 1011"/>
                  <a:gd name="T39" fmla="*/ 0 h 1223"/>
                  <a:gd name="T40" fmla="*/ 18 w 1011"/>
                  <a:gd name="T41" fmla="*/ 0 h 1223"/>
                  <a:gd name="T42" fmla="*/ 23 w 1011"/>
                  <a:gd name="T43" fmla="*/ 0 h 1223"/>
                  <a:gd name="T44" fmla="*/ 28 w 1011"/>
                  <a:gd name="T45" fmla="*/ 0 h 1223"/>
                  <a:gd name="T46" fmla="*/ 33 w 1011"/>
                  <a:gd name="T47" fmla="*/ 0 h 1223"/>
                  <a:gd name="T48" fmla="*/ 37 w 1011"/>
                  <a:gd name="T49" fmla="*/ 0 h 1223"/>
                  <a:gd name="T50" fmla="*/ 41 w 1011"/>
                  <a:gd name="T51" fmla="*/ 0 h 1223"/>
                  <a:gd name="T52" fmla="*/ 45 w 1011"/>
                  <a:gd name="T53" fmla="*/ 0 h 1223"/>
                  <a:gd name="T54" fmla="*/ 48 w 1011"/>
                  <a:gd name="T55" fmla="*/ 0 h 1223"/>
                  <a:gd name="T56" fmla="*/ 52 w 1011"/>
                  <a:gd name="T57" fmla="*/ 0 h 1223"/>
                  <a:gd name="T58" fmla="*/ 54 w 1011"/>
                  <a:gd name="T59" fmla="*/ 0 h 1223"/>
                  <a:gd name="T60" fmla="*/ 55 w 1011"/>
                  <a:gd name="T61" fmla="*/ 0 h 1223"/>
                  <a:gd name="T62" fmla="*/ 57 w 1011"/>
                  <a:gd name="T63" fmla="*/ 0 h 1223"/>
                  <a:gd name="T64" fmla="*/ 58 w 1011"/>
                  <a:gd name="T65" fmla="*/ 0 h 1223"/>
                  <a:gd name="T66" fmla="*/ 58 w 1011"/>
                  <a:gd name="T67" fmla="*/ 0 h 1223"/>
                  <a:gd name="T68" fmla="*/ 53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238" name="Picture 17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39" name="Picture 17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40" name="Picture 17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41" name="Picture 17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42" name="Freeform 178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8 w 1337"/>
                  <a:gd name="T3" fmla="*/ 0 h 1572"/>
                  <a:gd name="T4" fmla="*/ 15 w 1337"/>
                  <a:gd name="T5" fmla="*/ 0 h 1572"/>
                  <a:gd name="T6" fmla="*/ 23 w 1337"/>
                  <a:gd name="T7" fmla="*/ 0 h 1572"/>
                  <a:gd name="T8" fmla="*/ 30 w 1337"/>
                  <a:gd name="T9" fmla="*/ 0 h 1572"/>
                  <a:gd name="T10" fmla="*/ 37 w 1337"/>
                  <a:gd name="T11" fmla="*/ 0 h 1572"/>
                  <a:gd name="T12" fmla="*/ 43 w 1337"/>
                  <a:gd name="T13" fmla="*/ 0 h 1572"/>
                  <a:gd name="T14" fmla="*/ 50 w 1337"/>
                  <a:gd name="T15" fmla="*/ 0 h 1572"/>
                  <a:gd name="T16" fmla="*/ 55 w 1337"/>
                  <a:gd name="T17" fmla="*/ 0 h 1572"/>
                  <a:gd name="T18" fmla="*/ 60 w 1337"/>
                  <a:gd name="T19" fmla="*/ 0 h 1572"/>
                  <a:gd name="T20" fmla="*/ 65 w 1337"/>
                  <a:gd name="T21" fmla="*/ 0 h 1572"/>
                  <a:gd name="T22" fmla="*/ 68 w 1337"/>
                  <a:gd name="T23" fmla="*/ 0 h 1572"/>
                  <a:gd name="T24" fmla="*/ 71 w 1337"/>
                  <a:gd name="T25" fmla="*/ 0 h 1572"/>
                  <a:gd name="T26" fmla="*/ 74 w 1337"/>
                  <a:gd name="T27" fmla="*/ 0 h 1572"/>
                  <a:gd name="T28" fmla="*/ 76 w 1337"/>
                  <a:gd name="T29" fmla="*/ 0 h 1572"/>
                  <a:gd name="T30" fmla="*/ 78 w 1337"/>
                  <a:gd name="T31" fmla="*/ 0 h 1572"/>
                  <a:gd name="T32" fmla="*/ 78 w 1337"/>
                  <a:gd name="T33" fmla="*/ 0 h 1572"/>
                  <a:gd name="T34" fmla="*/ 73 w 1337"/>
                  <a:gd name="T35" fmla="*/ 0 h 1572"/>
                  <a:gd name="T36" fmla="*/ 72 w 1337"/>
                  <a:gd name="T37" fmla="*/ 0 h 1572"/>
                  <a:gd name="T38" fmla="*/ 71 w 1337"/>
                  <a:gd name="T39" fmla="*/ 0 h 1572"/>
                  <a:gd name="T40" fmla="*/ 69 w 1337"/>
                  <a:gd name="T41" fmla="*/ 0 h 1572"/>
                  <a:gd name="T42" fmla="*/ 67 w 1337"/>
                  <a:gd name="T43" fmla="*/ 0 h 1572"/>
                  <a:gd name="T44" fmla="*/ 64 w 1337"/>
                  <a:gd name="T45" fmla="*/ 0 h 1572"/>
                  <a:gd name="T46" fmla="*/ 60 w 1337"/>
                  <a:gd name="T47" fmla="*/ 0 h 1572"/>
                  <a:gd name="T48" fmla="*/ 56 w 1337"/>
                  <a:gd name="T49" fmla="*/ 0 h 1572"/>
                  <a:gd name="T50" fmla="*/ 51 w 1337"/>
                  <a:gd name="T51" fmla="*/ 0 h 1572"/>
                  <a:gd name="T52" fmla="*/ 46 w 1337"/>
                  <a:gd name="T53" fmla="*/ 0 h 1572"/>
                  <a:gd name="T54" fmla="*/ 41 w 1337"/>
                  <a:gd name="T55" fmla="*/ 0 h 1572"/>
                  <a:gd name="T56" fmla="*/ 35 w 1337"/>
                  <a:gd name="T57" fmla="*/ 0 h 1572"/>
                  <a:gd name="T58" fmla="*/ 28 w 1337"/>
                  <a:gd name="T59" fmla="*/ 0 h 1572"/>
                  <a:gd name="T60" fmla="*/ 22 w 1337"/>
                  <a:gd name="T61" fmla="*/ 0 h 1572"/>
                  <a:gd name="T62" fmla="*/ 15 w 1337"/>
                  <a:gd name="T63" fmla="*/ 0 h 1572"/>
                  <a:gd name="T64" fmla="*/ 8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3" name="Freeform 179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63 w 1176"/>
                  <a:gd name="T1" fmla="*/ 0 h 1382"/>
                  <a:gd name="T2" fmla="*/ 63 w 1176"/>
                  <a:gd name="T3" fmla="*/ 0 h 1382"/>
                  <a:gd name="T4" fmla="*/ 62 w 1176"/>
                  <a:gd name="T5" fmla="*/ 0 h 1382"/>
                  <a:gd name="T6" fmla="*/ 60 w 1176"/>
                  <a:gd name="T7" fmla="*/ 0 h 1382"/>
                  <a:gd name="T8" fmla="*/ 58 w 1176"/>
                  <a:gd name="T9" fmla="*/ 0 h 1382"/>
                  <a:gd name="T10" fmla="*/ 55 w 1176"/>
                  <a:gd name="T11" fmla="*/ 0 h 1382"/>
                  <a:gd name="T12" fmla="*/ 53 w 1176"/>
                  <a:gd name="T13" fmla="*/ 0 h 1382"/>
                  <a:gd name="T14" fmla="*/ 48 w 1176"/>
                  <a:gd name="T15" fmla="*/ 0 h 1382"/>
                  <a:gd name="T16" fmla="*/ 44 w 1176"/>
                  <a:gd name="T17" fmla="*/ 0 h 1382"/>
                  <a:gd name="T18" fmla="*/ 40 w 1176"/>
                  <a:gd name="T19" fmla="*/ 0 h 1382"/>
                  <a:gd name="T20" fmla="*/ 35 w 1176"/>
                  <a:gd name="T21" fmla="*/ 0 h 1382"/>
                  <a:gd name="T22" fmla="*/ 30 w 1176"/>
                  <a:gd name="T23" fmla="*/ 0 h 1382"/>
                  <a:gd name="T24" fmla="*/ 25 w 1176"/>
                  <a:gd name="T25" fmla="*/ 0 h 1382"/>
                  <a:gd name="T26" fmla="*/ 19 w 1176"/>
                  <a:gd name="T27" fmla="*/ 0 h 1382"/>
                  <a:gd name="T28" fmla="*/ 13 w 1176"/>
                  <a:gd name="T29" fmla="*/ 0 h 1382"/>
                  <a:gd name="T30" fmla="*/ 6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7 w 1176"/>
                  <a:gd name="T37" fmla="*/ 0 h 1382"/>
                  <a:gd name="T38" fmla="*/ 14 w 1176"/>
                  <a:gd name="T39" fmla="*/ 0 h 1382"/>
                  <a:gd name="T40" fmla="*/ 20 w 1176"/>
                  <a:gd name="T41" fmla="*/ 0 h 1382"/>
                  <a:gd name="T42" fmla="*/ 27 w 1176"/>
                  <a:gd name="T43" fmla="*/ 0 h 1382"/>
                  <a:gd name="T44" fmla="*/ 33 w 1176"/>
                  <a:gd name="T45" fmla="*/ 0 h 1382"/>
                  <a:gd name="T46" fmla="*/ 39 w 1176"/>
                  <a:gd name="T47" fmla="*/ 0 h 1382"/>
                  <a:gd name="T48" fmla="*/ 43 w 1176"/>
                  <a:gd name="T49" fmla="*/ 0 h 1382"/>
                  <a:gd name="T50" fmla="*/ 48 w 1176"/>
                  <a:gd name="T51" fmla="*/ 0 h 1382"/>
                  <a:gd name="T52" fmla="*/ 53 w 1176"/>
                  <a:gd name="T53" fmla="*/ 0 h 1382"/>
                  <a:gd name="T54" fmla="*/ 57 w 1176"/>
                  <a:gd name="T55" fmla="*/ 0 h 1382"/>
                  <a:gd name="T56" fmla="*/ 60 w 1176"/>
                  <a:gd name="T57" fmla="*/ 0 h 1382"/>
                  <a:gd name="T58" fmla="*/ 63 w 1176"/>
                  <a:gd name="T59" fmla="*/ 0 h 1382"/>
                  <a:gd name="T60" fmla="*/ 64 w 1176"/>
                  <a:gd name="T61" fmla="*/ 0 h 1382"/>
                  <a:gd name="T62" fmla="*/ 67 w 1176"/>
                  <a:gd name="T63" fmla="*/ 0 h 1382"/>
                  <a:gd name="T64" fmla="*/ 68 w 1176"/>
                  <a:gd name="T65" fmla="*/ 0 h 1382"/>
                  <a:gd name="T66" fmla="*/ 68 w 1176"/>
                  <a:gd name="T67" fmla="*/ 0 h 1382"/>
                  <a:gd name="T68" fmla="*/ 63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4" name="Freeform 180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53 w 1014"/>
                  <a:gd name="T1" fmla="*/ 0 h 1193"/>
                  <a:gd name="T2" fmla="*/ 53 w 1014"/>
                  <a:gd name="T3" fmla="*/ 0 h 1193"/>
                  <a:gd name="T4" fmla="*/ 52 w 1014"/>
                  <a:gd name="T5" fmla="*/ 0 h 1193"/>
                  <a:gd name="T6" fmla="*/ 51 w 1014"/>
                  <a:gd name="T7" fmla="*/ 0 h 1193"/>
                  <a:gd name="T8" fmla="*/ 49 w 1014"/>
                  <a:gd name="T9" fmla="*/ 0 h 1193"/>
                  <a:gd name="T10" fmla="*/ 47 w 1014"/>
                  <a:gd name="T11" fmla="*/ 0 h 1193"/>
                  <a:gd name="T12" fmla="*/ 44 w 1014"/>
                  <a:gd name="T13" fmla="*/ 0 h 1193"/>
                  <a:gd name="T14" fmla="*/ 41 w 1014"/>
                  <a:gd name="T15" fmla="*/ 0 h 1193"/>
                  <a:gd name="T16" fmla="*/ 37 w 1014"/>
                  <a:gd name="T17" fmla="*/ 0 h 1193"/>
                  <a:gd name="T18" fmla="*/ 34 w 1014"/>
                  <a:gd name="T19" fmla="*/ 0 h 1193"/>
                  <a:gd name="T20" fmla="*/ 30 w 1014"/>
                  <a:gd name="T21" fmla="*/ 0 h 1193"/>
                  <a:gd name="T22" fmla="*/ 25 w 1014"/>
                  <a:gd name="T23" fmla="*/ 0 h 1193"/>
                  <a:gd name="T24" fmla="*/ 20 w 1014"/>
                  <a:gd name="T25" fmla="*/ 0 h 1193"/>
                  <a:gd name="T26" fmla="*/ 16 w 1014"/>
                  <a:gd name="T27" fmla="*/ 0 h 1193"/>
                  <a:gd name="T28" fmla="*/ 11 w 1014"/>
                  <a:gd name="T29" fmla="*/ 0 h 1193"/>
                  <a:gd name="T30" fmla="*/ 6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6 w 1014"/>
                  <a:gd name="T37" fmla="*/ 0 h 1193"/>
                  <a:gd name="T38" fmla="*/ 12 w 1014"/>
                  <a:gd name="T39" fmla="*/ 0 h 1193"/>
                  <a:gd name="T40" fmla="*/ 18 w 1014"/>
                  <a:gd name="T41" fmla="*/ 0 h 1193"/>
                  <a:gd name="T42" fmla="*/ 23 w 1014"/>
                  <a:gd name="T43" fmla="*/ 0 h 1193"/>
                  <a:gd name="T44" fmla="*/ 28 w 1014"/>
                  <a:gd name="T45" fmla="*/ 0 h 1193"/>
                  <a:gd name="T46" fmla="*/ 33 w 1014"/>
                  <a:gd name="T47" fmla="*/ 0 h 1193"/>
                  <a:gd name="T48" fmla="*/ 37 w 1014"/>
                  <a:gd name="T49" fmla="*/ 0 h 1193"/>
                  <a:gd name="T50" fmla="*/ 41 w 1014"/>
                  <a:gd name="T51" fmla="*/ 0 h 1193"/>
                  <a:gd name="T52" fmla="*/ 45 w 1014"/>
                  <a:gd name="T53" fmla="*/ 0 h 1193"/>
                  <a:gd name="T54" fmla="*/ 48 w 1014"/>
                  <a:gd name="T55" fmla="*/ 0 h 1193"/>
                  <a:gd name="T56" fmla="*/ 52 w 1014"/>
                  <a:gd name="T57" fmla="*/ 0 h 1193"/>
                  <a:gd name="T58" fmla="*/ 54 w 1014"/>
                  <a:gd name="T59" fmla="*/ 0 h 1193"/>
                  <a:gd name="T60" fmla="*/ 56 w 1014"/>
                  <a:gd name="T61" fmla="*/ 0 h 1193"/>
                  <a:gd name="T62" fmla="*/ 57 w 1014"/>
                  <a:gd name="T63" fmla="*/ 0 h 1193"/>
                  <a:gd name="T64" fmla="*/ 58 w 1014"/>
                  <a:gd name="T65" fmla="*/ 0 h 1193"/>
                  <a:gd name="T66" fmla="*/ 59 w 1014"/>
                  <a:gd name="T67" fmla="*/ 0 h 1193"/>
                  <a:gd name="T68" fmla="*/ 53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245" name="Picture 18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46" name="Picture 18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222" name="Group 183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5223" name="Picture 18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24" name="Picture 18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25" name="Picture 18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26" name="Picture 18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27" name="Picture 18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28" name="Picture 18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126" name="Group 55"/>
          <p:cNvGrpSpPr>
            <a:grpSpLocks/>
          </p:cNvGrpSpPr>
          <p:nvPr/>
        </p:nvGrpSpPr>
        <p:grpSpPr bwMode="auto">
          <a:xfrm rot="5400000">
            <a:off x="347662" y="-177799"/>
            <a:ext cx="1152525" cy="1511300"/>
            <a:chOff x="17" y="2256"/>
            <a:chExt cx="1829" cy="2064"/>
          </a:xfrm>
        </p:grpSpPr>
        <p:grpSp>
          <p:nvGrpSpPr>
            <p:cNvPr id="5195" name="Group 56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5203" name="Freeform 57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2 w 1336"/>
                  <a:gd name="T15" fmla="*/ 0 h 1572"/>
                  <a:gd name="T16" fmla="*/ 2 w 1336"/>
                  <a:gd name="T17" fmla="*/ 0 h 1572"/>
                  <a:gd name="T18" fmla="*/ 2 w 1336"/>
                  <a:gd name="T19" fmla="*/ 0 h 1572"/>
                  <a:gd name="T20" fmla="*/ 3 w 1336"/>
                  <a:gd name="T21" fmla="*/ 0 h 1572"/>
                  <a:gd name="T22" fmla="*/ 3 w 1336"/>
                  <a:gd name="T23" fmla="*/ 0 h 1572"/>
                  <a:gd name="T24" fmla="*/ 4 w 1336"/>
                  <a:gd name="T25" fmla="*/ 0 h 1572"/>
                  <a:gd name="T26" fmla="*/ 4 w 1336"/>
                  <a:gd name="T27" fmla="*/ 0 h 1572"/>
                  <a:gd name="T28" fmla="*/ 5 w 1336"/>
                  <a:gd name="T29" fmla="*/ 0 h 1572"/>
                  <a:gd name="T30" fmla="*/ 5 w 1336"/>
                  <a:gd name="T31" fmla="*/ 0 h 1572"/>
                  <a:gd name="T32" fmla="*/ 6 w 1336"/>
                  <a:gd name="T33" fmla="*/ 0 h 1572"/>
                  <a:gd name="T34" fmla="*/ 6 w 1336"/>
                  <a:gd name="T35" fmla="*/ 0 h 1572"/>
                  <a:gd name="T36" fmla="*/ 5 w 1336"/>
                  <a:gd name="T37" fmla="*/ 0 h 1572"/>
                  <a:gd name="T38" fmla="*/ 5 w 1336"/>
                  <a:gd name="T39" fmla="*/ 0 h 1572"/>
                  <a:gd name="T40" fmla="*/ 4 w 1336"/>
                  <a:gd name="T41" fmla="*/ 0 h 1572"/>
                  <a:gd name="T42" fmla="*/ 4 w 1336"/>
                  <a:gd name="T43" fmla="*/ 0 h 1572"/>
                  <a:gd name="T44" fmla="*/ 3 w 1336"/>
                  <a:gd name="T45" fmla="*/ 0 h 1572"/>
                  <a:gd name="T46" fmla="*/ 3 w 1336"/>
                  <a:gd name="T47" fmla="*/ 0 h 1572"/>
                  <a:gd name="T48" fmla="*/ 3 w 1336"/>
                  <a:gd name="T49" fmla="*/ 0 h 1572"/>
                  <a:gd name="T50" fmla="*/ 2 w 1336"/>
                  <a:gd name="T51" fmla="*/ 0 h 1572"/>
                  <a:gd name="T52" fmla="*/ 2 w 1336"/>
                  <a:gd name="T53" fmla="*/ 0 h 1572"/>
                  <a:gd name="T54" fmla="*/ 2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4" name="Freeform 58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5 w 1174"/>
                  <a:gd name="T1" fmla="*/ 0 h 1383"/>
                  <a:gd name="T2" fmla="*/ 5 w 1174"/>
                  <a:gd name="T3" fmla="*/ 0 h 1383"/>
                  <a:gd name="T4" fmla="*/ 4 w 1174"/>
                  <a:gd name="T5" fmla="*/ 0 h 1383"/>
                  <a:gd name="T6" fmla="*/ 4 w 1174"/>
                  <a:gd name="T7" fmla="*/ 0 h 1383"/>
                  <a:gd name="T8" fmla="*/ 3 w 1174"/>
                  <a:gd name="T9" fmla="*/ 0 h 1383"/>
                  <a:gd name="T10" fmla="*/ 3 w 1174"/>
                  <a:gd name="T11" fmla="*/ 0 h 1383"/>
                  <a:gd name="T12" fmla="*/ 3 w 1174"/>
                  <a:gd name="T13" fmla="*/ 0 h 1383"/>
                  <a:gd name="T14" fmla="*/ 2 w 1174"/>
                  <a:gd name="T15" fmla="*/ 0 h 1383"/>
                  <a:gd name="T16" fmla="*/ 2 w 1174"/>
                  <a:gd name="T17" fmla="*/ 0 h 1383"/>
                  <a:gd name="T18" fmla="*/ 2 w 1174"/>
                  <a:gd name="T19" fmla="*/ 0 h 1383"/>
                  <a:gd name="T20" fmla="*/ 2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2 w 1174"/>
                  <a:gd name="T49" fmla="*/ 0 h 1383"/>
                  <a:gd name="T50" fmla="*/ 2 w 1174"/>
                  <a:gd name="T51" fmla="*/ 0 h 1383"/>
                  <a:gd name="T52" fmla="*/ 2 w 1174"/>
                  <a:gd name="T53" fmla="*/ 0 h 1383"/>
                  <a:gd name="T54" fmla="*/ 3 w 1174"/>
                  <a:gd name="T55" fmla="*/ 0 h 1383"/>
                  <a:gd name="T56" fmla="*/ 3 w 1174"/>
                  <a:gd name="T57" fmla="*/ 0 h 1383"/>
                  <a:gd name="T58" fmla="*/ 3 w 1174"/>
                  <a:gd name="T59" fmla="*/ 0 h 1383"/>
                  <a:gd name="T60" fmla="*/ 4 w 1174"/>
                  <a:gd name="T61" fmla="*/ 0 h 1383"/>
                  <a:gd name="T62" fmla="*/ 4 w 1174"/>
                  <a:gd name="T63" fmla="*/ 0 h 1383"/>
                  <a:gd name="T64" fmla="*/ 5 w 1174"/>
                  <a:gd name="T65" fmla="*/ 0 h 1383"/>
                  <a:gd name="T66" fmla="*/ 5 w 1174"/>
                  <a:gd name="T67" fmla="*/ 0 h 1383"/>
                  <a:gd name="T68" fmla="*/ 5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5" name="Freeform 59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4 w 1012"/>
                  <a:gd name="T1" fmla="*/ 0 h 1193"/>
                  <a:gd name="T2" fmla="*/ 4 w 1012"/>
                  <a:gd name="T3" fmla="*/ 0 h 1193"/>
                  <a:gd name="T4" fmla="*/ 4 w 1012"/>
                  <a:gd name="T5" fmla="*/ 0 h 1193"/>
                  <a:gd name="T6" fmla="*/ 3 w 1012"/>
                  <a:gd name="T7" fmla="*/ 0 h 1193"/>
                  <a:gd name="T8" fmla="*/ 3 w 1012"/>
                  <a:gd name="T9" fmla="*/ 0 h 1193"/>
                  <a:gd name="T10" fmla="*/ 3 w 1012"/>
                  <a:gd name="T11" fmla="*/ 0 h 1193"/>
                  <a:gd name="T12" fmla="*/ 2 w 1012"/>
                  <a:gd name="T13" fmla="*/ 0 h 1193"/>
                  <a:gd name="T14" fmla="*/ 2 w 1012"/>
                  <a:gd name="T15" fmla="*/ 0 h 1193"/>
                  <a:gd name="T16" fmla="*/ 2 w 1012"/>
                  <a:gd name="T17" fmla="*/ 0 h 1193"/>
                  <a:gd name="T18" fmla="*/ 2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2 w 1012"/>
                  <a:gd name="T51" fmla="*/ 0 h 1193"/>
                  <a:gd name="T52" fmla="*/ 2 w 1012"/>
                  <a:gd name="T53" fmla="*/ 0 h 1193"/>
                  <a:gd name="T54" fmla="*/ 2 w 1012"/>
                  <a:gd name="T55" fmla="*/ 0 h 1193"/>
                  <a:gd name="T56" fmla="*/ 3 w 1012"/>
                  <a:gd name="T57" fmla="*/ 0 h 1193"/>
                  <a:gd name="T58" fmla="*/ 3 w 1012"/>
                  <a:gd name="T59" fmla="*/ 0 h 1193"/>
                  <a:gd name="T60" fmla="*/ 3 w 1012"/>
                  <a:gd name="T61" fmla="*/ 0 h 1193"/>
                  <a:gd name="T62" fmla="*/ 4 w 1012"/>
                  <a:gd name="T63" fmla="*/ 0 h 1193"/>
                  <a:gd name="T64" fmla="*/ 4 w 1012"/>
                  <a:gd name="T65" fmla="*/ 0 h 1193"/>
                  <a:gd name="T66" fmla="*/ 4 w 1012"/>
                  <a:gd name="T67" fmla="*/ 0 h 1193"/>
                  <a:gd name="T68" fmla="*/ 4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6" name="Freeform 60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5 w 1271"/>
                  <a:gd name="T1" fmla="*/ 0 h 1495"/>
                  <a:gd name="T2" fmla="*/ 5 w 1271"/>
                  <a:gd name="T3" fmla="*/ 0 h 1495"/>
                  <a:gd name="T4" fmla="*/ 5 w 1271"/>
                  <a:gd name="T5" fmla="*/ 0 h 1495"/>
                  <a:gd name="T6" fmla="*/ 4 w 1271"/>
                  <a:gd name="T7" fmla="*/ 0 h 1495"/>
                  <a:gd name="T8" fmla="*/ 4 w 1271"/>
                  <a:gd name="T9" fmla="*/ 0 h 1495"/>
                  <a:gd name="T10" fmla="*/ 4 w 1271"/>
                  <a:gd name="T11" fmla="*/ 0 h 1495"/>
                  <a:gd name="T12" fmla="*/ 3 w 1271"/>
                  <a:gd name="T13" fmla="*/ 0 h 1495"/>
                  <a:gd name="T14" fmla="*/ 3 w 1271"/>
                  <a:gd name="T15" fmla="*/ 0 h 1495"/>
                  <a:gd name="T16" fmla="*/ 3 w 1271"/>
                  <a:gd name="T17" fmla="*/ 0 h 1495"/>
                  <a:gd name="T18" fmla="*/ 2 w 1271"/>
                  <a:gd name="T19" fmla="*/ 0 h 1495"/>
                  <a:gd name="T20" fmla="*/ 2 w 1271"/>
                  <a:gd name="T21" fmla="*/ 0 h 1495"/>
                  <a:gd name="T22" fmla="*/ 2 w 1271"/>
                  <a:gd name="T23" fmla="*/ 0 h 1495"/>
                  <a:gd name="T24" fmla="*/ 2 w 1271"/>
                  <a:gd name="T25" fmla="*/ 0 h 1495"/>
                  <a:gd name="T26" fmla="*/ 2 w 1271"/>
                  <a:gd name="T27" fmla="*/ 0 h 1495"/>
                  <a:gd name="T28" fmla="*/ 2 w 1271"/>
                  <a:gd name="T29" fmla="*/ 0 h 1495"/>
                  <a:gd name="T30" fmla="*/ 2 w 1271"/>
                  <a:gd name="T31" fmla="*/ 0 h 1495"/>
                  <a:gd name="T32" fmla="*/ 2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2 w 1271"/>
                  <a:gd name="T49" fmla="*/ 0 h 1495"/>
                  <a:gd name="T50" fmla="*/ 2 w 1271"/>
                  <a:gd name="T51" fmla="*/ 0 h 1495"/>
                  <a:gd name="T52" fmla="*/ 2 w 1271"/>
                  <a:gd name="T53" fmla="*/ 0 h 1495"/>
                  <a:gd name="T54" fmla="*/ 3 w 1271"/>
                  <a:gd name="T55" fmla="*/ 0 h 1495"/>
                  <a:gd name="T56" fmla="*/ 3 w 1271"/>
                  <a:gd name="T57" fmla="*/ 0 h 1495"/>
                  <a:gd name="T58" fmla="*/ 4 w 1271"/>
                  <a:gd name="T59" fmla="*/ 0 h 1495"/>
                  <a:gd name="T60" fmla="*/ 4 w 1271"/>
                  <a:gd name="T61" fmla="*/ 0 h 1495"/>
                  <a:gd name="T62" fmla="*/ 4 w 1271"/>
                  <a:gd name="T63" fmla="*/ 0 h 1495"/>
                  <a:gd name="T64" fmla="*/ 5 w 1271"/>
                  <a:gd name="T65" fmla="*/ 0 h 1495"/>
                  <a:gd name="T66" fmla="*/ 5 w 1271"/>
                  <a:gd name="T67" fmla="*/ 0 h 1495"/>
                  <a:gd name="T68" fmla="*/ 5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7" name="Freeform 61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2 w 1337"/>
                  <a:gd name="T15" fmla="*/ 0 h 1572"/>
                  <a:gd name="T16" fmla="*/ 2 w 1337"/>
                  <a:gd name="T17" fmla="*/ 0 h 1572"/>
                  <a:gd name="T18" fmla="*/ 2 w 1337"/>
                  <a:gd name="T19" fmla="*/ 0 h 1572"/>
                  <a:gd name="T20" fmla="*/ 3 w 1337"/>
                  <a:gd name="T21" fmla="*/ 0 h 1572"/>
                  <a:gd name="T22" fmla="*/ 3 w 1337"/>
                  <a:gd name="T23" fmla="*/ 0 h 1572"/>
                  <a:gd name="T24" fmla="*/ 4 w 1337"/>
                  <a:gd name="T25" fmla="*/ 0 h 1572"/>
                  <a:gd name="T26" fmla="*/ 4 w 1337"/>
                  <a:gd name="T27" fmla="*/ 0 h 1572"/>
                  <a:gd name="T28" fmla="*/ 5 w 1337"/>
                  <a:gd name="T29" fmla="*/ 0 h 1572"/>
                  <a:gd name="T30" fmla="*/ 5 w 1337"/>
                  <a:gd name="T31" fmla="*/ 0 h 1572"/>
                  <a:gd name="T32" fmla="*/ 6 w 1337"/>
                  <a:gd name="T33" fmla="*/ 0 h 1572"/>
                  <a:gd name="T34" fmla="*/ 6 w 1337"/>
                  <a:gd name="T35" fmla="*/ 0 h 1572"/>
                  <a:gd name="T36" fmla="*/ 5 w 1337"/>
                  <a:gd name="T37" fmla="*/ 0 h 1572"/>
                  <a:gd name="T38" fmla="*/ 5 w 1337"/>
                  <a:gd name="T39" fmla="*/ 0 h 1572"/>
                  <a:gd name="T40" fmla="*/ 4 w 1337"/>
                  <a:gd name="T41" fmla="*/ 0 h 1572"/>
                  <a:gd name="T42" fmla="*/ 4 w 1337"/>
                  <a:gd name="T43" fmla="*/ 0 h 1572"/>
                  <a:gd name="T44" fmla="*/ 3 w 1337"/>
                  <a:gd name="T45" fmla="*/ 0 h 1572"/>
                  <a:gd name="T46" fmla="*/ 3 w 1337"/>
                  <a:gd name="T47" fmla="*/ 0 h 1572"/>
                  <a:gd name="T48" fmla="*/ 3 w 1337"/>
                  <a:gd name="T49" fmla="*/ 0 h 1572"/>
                  <a:gd name="T50" fmla="*/ 2 w 1337"/>
                  <a:gd name="T51" fmla="*/ 0 h 1572"/>
                  <a:gd name="T52" fmla="*/ 2 w 1337"/>
                  <a:gd name="T53" fmla="*/ 0 h 1572"/>
                  <a:gd name="T54" fmla="*/ 2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8" name="Freeform 62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56 w 1272"/>
                  <a:gd name="T1" fmla="*/ 0 h 1495"/>
                  <a:gd name="T2" fmla="*/ 56 w 1272"/>
                  <a:gd name="T3" fmla="*/ 0 h 1495"/>
                  <a:gd name="T4" fmla="*/ 55 w 1272"/>
                  <a:gd name="T5" fmla="*/ 0 h 1495"/>
                  <a:gd name="T6" fmla="*/ 54 w 1272"/>
                  <a:gd name="T7" fmla="*/ 0 h 1495"/>
                  <a:gd name="T8" fmla="*/ 52 w 1272"/>
                  <a:gd name="T9" fmla="*/ 0 h 1495"/>
                  <a:gd name="T10" fmla="*/ 50 w 1272"/>
                  <a:gd name="T11" fmla="*/ 0 h 1495"/>
                  <a:gd name="T12" fmla="*/ 47 w 1272"/>
                  <a:gd name="T13" fmla="*/ 0 h 1495"/>
                  <a:gd name="T14" fmla="*/ 43 w 1272"/>
                  <a:gd name="T15" fmla="*/ 0 h 1495"/>
                  <a:gd name="T16" fmla="*/ 40 w 1272"/>
                  <a:gd name="T17" fmla="*/ 0 h 1495"/>
                  <a:gd name="T18" fmla="*/ 36 w 1272"/>
                  <a:gd name="T19" fmla="*/ 0 h 1495"/>
                  <a:gd name="T20" fmla="*/ 31 w 1272"/>
                  <a:gd name="T21" fmla="*/ 0 h 1495"/>
                  <a:gd name="T22" fmla="*/ 27 w 1272"/>
                  <a:gd name="T23" fmla="*/ 0 h 1495"/>
                  <a:gd name="T24" fmla="*/ 22 w 1272"/>
                  <a:gd name="T25" fmla="*/ 0 h 1495"/>
                  <a:gd name="T26" fmla="*/ 17 w 1272"/>
                  <a:gd name="T27" fmla="*/ 0 h 1495"/>
                  <a:gd name="T28" fmla="*/ 12 w 1272"/>
                  <a:gd name="T29" fmla="*/ 0 h 1495"/>
                  <a:gd name="T30" fmla="*/ 6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7 w 1272"/>
                  <a:gd name="T37" fmla="*/ 0 h 1495"/>
                  <a:gd name="T38" fmla="*/ 15 w 1272"/>
                  <a:gd name="T39" fmla="*/ 0 h 1495"/>
                  <a:gd name="T40" fmla="*/ 22 w 1272"/>
                  <a:gd name="T41" fmla="*/ 0 h 1495"/>
                  <a:gd name="T42" fmla="*/ 28 w 1272"/>
                  <a:gd name="T43" fmla="*/ 0 h 1495"/>
                  <a:gd name="T44" fmla="*/ 35 w 1272"/>
                  <a:gd name="T45" fmla="*/ 0 h 1495"/>
                  <a:gd name="T46" fmla="*/ 41 w 1272"/>
                  <a:gd name="T47" fmla="*/ 0 h 1495"/>
                  <a:gd name="T48" fmla="*/ 46 w 1272"/>
                  <a:gd name="T49" fmla="*/ 0 h 1495"/>
                  <a:gd name="T50" fmla="*/ 51 w 1272"/>
                  <a:gd name="T51" fmla="*/ 0 h 1495"/>
                  <a:gd name="T52" fmla="*/ 56 w 1272"/>
                  <a:gd name="T53" fmla="*/ 0 h 1495"/>
                  <a:gd name="T54" fmla="*/ 60 w 1272"/>
                  <a:gd name="T55" fmla="*/ 0 h 1495"/>
                  <a:gd name="T56" fmla="*/ 64 w 1272"/>
                  <a:gd name="T57" fmla="*/ 0 h 1495"/>
                  <a:gd name="T58" fmla="*/ 67 w 1272"/>
                  <a:gd name="T59" fmla="*/ 0 h 1495"/>
                  <a:gd name="T60" fmla="*/ 69 w 1272"/>
                  <a:gd name="T61" fmla="*/ 0 h 1495"/>
                  <a:gd name="T62" fmla="*/ 71 w 1272"/>
                  <a:gd name="T63" fmla="*/ 0 h 1495"/>
                  <a:gd name="T64" fmla="*/ 72 w 1272"/>
                  <a:gd name="T65" fmla="*/ 0 h 1495"/>
                  <a:gd name="T66" fmla="*/ 72 w 1272"/>
                  <a:gd name="T67" fmla="*/ 0 h 1495"/>
                  <a:gd name="T68" fmla="*/ 56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9" name="Freeform 63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8 w 1338"/>
                  <a:gd name="T3" fmla="*/ 0 h 1572"/>
                  <a:gd name="T4" fmla="*/ 15 w 1338"/>
                  <a:gd name="T5" fmla="*/ 0 h 1572"/>
                  <a:gd name="T6" fmla="*/ 23 w 1338"/>
                  <a:gd name="T7" fmla="*/ 0 h 1572"/>
                  <a:gd name="T8" fmla="*/ 30 w 1338"/>
                  <a:gd name="T9" fmla="*/ 0 h 1572"/>
                  <a:gd name="T10" fmla="*/ 37 w 1338"/>
                  <a:gd name="T11" fmla="*/ 0 h 1572"/>
                  <a:gd name="T12" fmla="*/ 43 w 1338"/>
                  <a:gd name="T13" fmla="*/ 0 h 1572"/>
                  <a:gd name="T14" fmla="*/ 49 w 1338"/>
                  <a:gd name="T15" fmla="*/ 0 h 1572"/>
                  <a:gd name="T16" fmla="*/ 55 w 1338"/>
                  <a:gd name="T17" fmla="*/ 0 h 1572"/>
                  <a:gd name="T18" fmla="*/ 60 w 1338"/>
                  <a:gd name="T19" fmla="*/ 0 h 1572"/>
                  <a:gd name="T20" fmla="*/ 64 w 1338"/>
                  <a:gd name="T21" fmla="*/ 0 h 1572"/>
                  <a:gd name="T22" fmla="*/ 68 w 1338"/>
                  <a:gd name="T23" fmla="*/ 0 h 1572"/>
                  <a:gd name="T24" fmla="*/ 71 w 1338"/>
                  <a:gd name="T25" fmla="*/ 0 h 1572"/>
                  <a:gd name="T26" fmla="*/ 74 w 1338"/>
                  <a:gd name="T27" fmla="*/ 0 h 1572"/>
                  <a:gd name="T28" fmla="*/ 76 w 1338"/>
                  <a:gd name="T29" fmla="*/ 0 h 1572"/>
                  <a:gd name="T30" fmla="*/ 77 w 1338"/>
                  <a:gd name="T31" fmla="*/ 0 h 1572"/>
                  <a:gd name="T32" fmla="*/ 78 w 1338"/>
                  <a:gd name="T33" fmla="*/ 0 h 1572"/>
                  <a:gd name="T34" fmla="*/ 72 w 1338"/>
                  <a:gd name="T35" fmla="*/ 0 h 1572"/>
                  <a:gd name="T36" fmla="*/ 71 w 1338"/>
                  <a:gd name="T37" fmla="*/ 0 h 1572"/>
                  <a:gd name="T38" fmla="*/ 71 w 1338"/>
                  <a:gd name="T39" fmla="*/ 0 h 1572"/>
                  <a:gd name="T40" fmla="*/ 69 w 1338"/>
                  <a:gd name="T41" fmla="*/ 0 h 1572"/>
                  <a:gd name="T42" fmla="*/ 67 w 1338"/>
                  <a:gd name="T43" fmla="*/ 0 h 1572"/>
                  <a:gd name="T44" fmla="*/ 63 w 1338"/>
                  <a:gd name="T45" fmla="*/ 0 h 1572"/>
                  <a:gd name="T46" fmla="*/ 60 w 1338"/>
                  <a:gd name="T47" fmla="*/ 0 h 1572"/>
                  <a:gd name="T48" fmla="*/ 55 w 1338"/>
                  <a:gd name="T49" fmla="*/ 0 h 1572"/>
                  <a:gd name="T50" fmla="*/ 51 w 1338"/>
                  <a:gd name="T51" fmla="*/ 0 h 1572"/>
                  <a:gd name="T52" fmla="*/ 46 w 1338"/>
                  <a:gd name="T53" fmla="*/ 0 h 1572"/>
                  <a:gd name="T54" fmla="*/ 41 w 1338"/>
                  <a:gd name="T55" fmla="*/ 0 h 1572"/>
                  <a:gd name="T56" fmla="*/ 34 w 1338"/>
                  <a:gd name="T57" fmla="*/ 0 h 1572"/>
                  <a:gd name="T58" fmla="*/ 28 w 1338"/>
                  <a:gd name="T59" fmla="*/ 0 h 1572"/>
                  <a:gd name="T60" fmla="*/ 22 w 1338"/>
                  <a:gd name="T61" fmla="*/ 0 h 1572"/>
                  <a:gd name="T62" fmla="*/ 15 w 1338"/>
                  <a:gd name="T63" fmla="*/ 0 h 1572"/>
                  <a:gd name="T64" fmla="*/ 8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0" name="Freeform 64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62 w 1176"/>
                  <a:gd name="T1" fmla="*/ 0 h 1383"/>
                  <a:gd name="T2" fmla="*/ 62 w 1176"/>
                  <a:gd name="T3" fmla="*/ 0 h 1383"/>
                  <a:gd name="T4" fmla="*/ 61 w 1176"/>
                  <a:gd name="T5" fmla="*/ 0 h 1383"/>
                  <a:gd name="T6" fmla="*/ 59 w 1176"/>
                  <a:gd name="T7" fmla="*/ 0 h 1383"/>
                  <a:gd name="T8" fmla="*/ 57 w 1176"/>
                  <a:gd name="T9" fmla="*/ 0 h 1383"/>
                  <a:gd name="T10" fmla="*/ 55 w 1176"/>
                  <a:gd name="T11" fmla="*/ 0 h 1383"/>
                  <a:gd name="T12" fmla="*/ 52 w 1176"/>
                  <a:gd name="T13" fmla="*/ 0 h 1383"/>
                  <a:gd name="T14" fmla="*/ 48 w 1176"/>
                  <a:gd name="T15" fmla="*/ 0 h 1383"/>
                  <a:gd name="T16" fmla="*/ 44 w 1176"/>
                  <a:gd name="T17" fmla="*/ 0 h 1383"/>
                  <a:gd name="T18" fmla="*/ 40 w 1176"/>
                  <a:gd name="T19" fmla="*/ 0 h 1383"/>
                  <a:gd name="T20" fmla="*/ 35 w 1176"/>
                  <a:gd name="T21" fmla="*/ 0 h 1383"/>
                  <a:gd name="T22" fmla="*/ 30 w 1176"/>
                  <a:gd name="T23" fmla="*/ 0 h 1383"/>
                  <a:gd name="T24" fmla="*/ 24 w 1176"/>
                  <a:gd name="T25" fmla="*/ 0 h 1383"/>
                  <a:gd name="T26" fmla="*/ 19 w 1176"/>
                  <a:gd name="T27" fmla="*/ 0 h 1383"/>
                  <a:gd name="T28" fmla="*/ 13 w 1176"/>
                  <a:gd name="T29" fmla="*/ 0 h 1383"/>
                  <a:gd name="T30" fmla="*/ 6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7 w 1176"/>
                  <a:gd name="T37" fmla="*/ 0 h 1383"/>
                  <a:gd name="T38" fmla="*/ 13 w 1176"/>
                  <a:gd name="T39" fmla="*/ 0 h 1383"/>
                  <a:gd name="T40" fmla="*/ 20 w 1176"/>
                  <a:gd name="T41" fmla="*/ 0 h 1383"/>
                  <a:gd name="T42" fmla="*/ 27 w 1176"/>
                  <a:gd name="T43" fmla="*/ 0 h 1383"/>
                  <a:gd name="T44" fmla="*/ 32 w 1176"/>
                  <a:gd name="T45" fmla="*/ 0 h 1383"/>
                  <a:gd name="T46" fmla="*/ 38 w 1176"/>
                  <a:gd name="T47" fmla="*/ 0 h 1383"/>
                  <a:gd name="T48" fmla="*/ 43 w 1176"/>
                  <a:gd name="T49" fmla="*/ 0 h 1383"/>
                  <a:gd name="T50" fmla="*/ 48 w 1176"/>
                  <a:gd name="T51" fmla="*/ 0 h 1383"/>
                  <a:gd name="T52" fmla="*/ 52 w 1176"/>
                  <a:gd name="T53" fmla="*/ 0 h 1383"/>
                  <a:gd name="T54" fmla="*/ 56 w 1176"/>
                  <a:gd name="T55" fmla="*/ 0 h 1383"/>
                  <a:gd name="T56" fmla="*/ 59 w 1176"/>
                  <a:gd name="T57" fmla="*/ 0 h 1383"/>
                  <a:gd name="T58" fmla="*/ 62 w 1176"/>
                  <a:gd name="T59" fmla="*/ 0 h 1383"/>
                  <a:gd name="T60" fmla="*/ 64 w 1176"/>
                  <a:gd name="T61" fmla="*/ 0 h 1383"/>
                  <a:gd name="T62" fmla="*/ 66 w 1176"/>
                  <a:gd name="T63" fmla="*/ 0 h 1383"/>
                  <a:gd name="T64" fmla="*/ 68 w 1176"/>
                  <a:gd name="T65" fmla="*/ 0 h 1383"/>
                  <a:gd name="T66" fmla="*/ 68 w 1176"/>
                  <a:gd name="T67" fmla="*/ 0 h 1383"/>
                  <a:gd name="T68" fmla="*/ 62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1" name="Freeform 65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53 w 1011"/>
                  <a:gd name="T1" fmla="*/ 0 h 1223"/>
                  <a:gd name="T2" fmla="*/ 53 w 1011"/>
                  <a:gd name="T3" fmla="*/ 0 h 1223"/>
                  <a:gd name="T4" fmla="*/ 52 w 1011"/>
                  <a:gd name="T5" fmla="*/ 0 h 1223"/>
                  <a:gd name="T6" fmla="*/ 51 w 1011"/>
                  <a:gd name="T7" fmla="*/ 0 h 1223"/>
                  <a:gd name="T8" fmla="*/ 49 w 1011"/>
                  <a:gd name="T9" fmla="*/ 0 h 1223"/>
                  <a:gd name="T10" fmla="*/ 47 w 1011"/>
                  <a:gd name="T11" fmla="*/ 0 h 1223"/>
                  <a:gd name="T12" fmla="*/ 44 w 1011"/>
                  <a:gd name="T13" fmla="*/ 0 h 1223"/>
                  <a:gd name="T14" fmla="*/ 41 w 1011"/>
                  <a:gd name="T15" fmla="*/ 0 h 1223"/>
                  <a:gd name="T16" fmla="*/ 37 w 1011"/>
                  <a:gd name="T17" fmla="*/ 0 h 1223"/>
                  <a:gd name="T18" fmla="*/ 34 w 1011"/>
                  <a:gd name="T19" fmla="*/ 0 h 1223"/>
                  <a:gd name="T20" fmla="*/ 29 w 1011"/>
                  <a:gd name="T21" fmla="*/ 0 h 1223"/>
                  <a:gd name="T22" fmla="*/ 25 w 1011"/>
                  <a:gd name="T23" fmla="*/ 0 h 1223"/>
                  <a:gd name="T24" fmla="*/ 20 w 1011"/>
                  <a:gd name="T25" fmla="*/ 0 h 1223"/>
                  <a:gd name="T26" fmla="*/ 15 w 1011"/>
                  <a:gd name="T27" fmla="*/ 0 h 1223"/>
                  <a:gd name="T28" fmla="*/ 11 w 1011"/>
                  <a:gd name="T29" fmla="*/ 0 h 1223"/>
                  <a:gd name="T30" fmla="*/ 6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6 w 1011"/>
                  <a:gd name="T37" fmla="*/ 0 h 1223"/>
                  <a:gd name="T38" fmla="*/ 12 w 1011"/>
                  <a:gd name="T39" fmla="*/ 0 h 1223"/>
                  <a:gd name="T40" fmla="*/ 18 w 1011"/>
                  <a:gd name="T41" fmla="*/ 0 h 1223"/>
                  <a:gd name="T42" fmla="*/ 23 w 1011"/>
                  <a:gd name="T43" fmla="*/ 0 h 1223"/>
                  <a:gd name="T44" fmla="*/ 28 w 1011"/>
                  <a:gd name="T45" fmla="*/ 0 h 1223"/>
                  <a:gd name="T46" fmla="*/ 33 w 1011"/>
                  <a:gd name="T47" fmla="*/ 0 h 1223"/>
                  <a:gd name="T48" fmla="*/ 37 w 1011"/>
                  <a:gd name="T49" fmla="*/ 0 h 1223"/>
                  <a:gd name="T50" fmla="*/ 41 w 1011"/>
                  <a:gd name="T51" fmla="*/ 0 h 1223"/>
                  <a:gd name="T52" fmla="*/ 45 w 1011"/>
                  <a:gd name="T53" fmla="*/ 0 h 1223"/>
                  <a:gd name="T54" fmla="*/ 48 w 1011"/>
                  <a:gd name="T55" fmla="*/ 0 h 1223"/>
                  <a:gd name="T56" fmla="*/ 52 w 1011"/>
                  <a:gd name="T57" fmla="*/ 0 h 1223"/>
                  <a:gd name="T58" fmla="*/ 54 w 1011"/>
                  <a:gd name="T59" fmla="*/ 0 h 1223"/>
                  <a:gd name="T60" fmla="*/ 55 w 1011"/>
                  <a:gd name="T61" fmla="*/ 0 h 1223"/>
                  <a:gd name="T62" fmla="*/ 57 w 1011"/>
                  <a:gd name="T63" fmla="*/ 0 h 1223"/>
                  <a:gd name="T64" fmla="*/ 58 w 1011"/>
                  <a:gd name="T65" fmla="*/ 0 h 1223"/>
                  <a:gd name="T66" fmla="*/ 58 w 1011"/>
                  <a:gd name="T67" fmla="*/ 0 h 1223"/>
                  <a:gd name="T68" fmla="*/ 53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212" name="Picture 6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13" name="Picture 6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14" name="Picture 6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15" name="Picture 6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16" name="Freeform 70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8 w 1337"/>
                  <a:gd name="T3" fmla="*/ 0 h 1572"/>
                  <a:gd name="T4" fmla="*/ 15 w 1337"/>
                  <a:gd name="T5" fmla="*/ 0 h 1572"/>
                  <a:gd name="T6" fmla="*/ 23 w 1337"/>
                  <a:gd name="T7" fmla="*/ 0 h 1572"/>
                  <a:gd name="T8" fmla="*/ 30 w 1337"/>
                  <a:gd name="T9" fmla="*/ 0 h 1572"/>
                  <a:gd name="T10" fmla="*/ 37 w 1337"/>
                  <a:gd name="T11" fmla="*/ 0 h 1572"/>
                  <a:gd name="T12" fmla="*/ 43 w 1337"/>
                  <a:gd name="T13" fmla="*/ 0 h 1572"/>
                  <a:gd name="T14" fmla="*/ 50 w 1337"/>
                  <a:gd name="T15" fmla="*/ 0 h 1572"/>
                  <a:gd name="T16" fmla="*/ 55 w 1337"/>
                  <a:gd name="T17" fmla="*/ 0 h 1572"/>
                  <a:gd name="T18" fmla="*/ 60 w 1337"/>
                  <a:gd name="T19" fmla="*/ 0 h 1572"/>
                  <a:gd name="T20" fmla="*/ 65 w 1337"/>
                  <a:gd name="T21" fmla="*/ 0 h 1572"/>
                  <a:gd name="T22" fmla="*/ 68 w 1337"/>
                  <a:gd name="T23" fmla="*/ 0 h 1572"/>
                  <a:gd name="T24" fmla="*/ 71 w 1337"/>
                  <a:gd name="T25" fmla="*/ 0 h 1572"/>
                  <a:gd name="T26" fmla="*/ 74 w 1337"/>
                  <a:gd name="T27" fmla="*/ 0 h 1572"/>
                  <a:gd name="T28" fmla="*/ 76 w 1337"/>
                  <a:gd name="T29" fmla="*/ 0 h 1572"/>
                  <a:gd name="T30" fmla="*/ 78 w 1337"/>
                  <a:gd name="T31" fmla="*/ 0 h 1572"/>
                  <a:gd name="T32" fmla="*/ 78 w 1337"/>
                  <a:gd name="T33" fmla="*/ 0 h 1572"/>
                  <a:gd name="T34" fmla="*/ 73 w 1337"/>
                  <a:gd name="T35" fmla="*/ 0 h 1572"/>
                  <a:gd name="T36" fmla="*/ 72 w 1337"/>
                  <a:gd name="T37" fmla="*/ 0 h 1572"/>
                  <a:gd name="T38" fmla="*/ 71 w 1337"/>
                  <a:gd name="T39" fmla="*/ 0 h 1572"/>
                  <a:gd name="T40" fmla="*/ 69 w 1337"/>
                  <a:gd name="T41" fmla="*/ 0 h 1572"/>
                  <a:gd name="T42" fmla="*/ 67 w 1337"/>
                  <a:gd name="T43" fmla="*/ 0 h 1572"/>
                  <a:gd name="T44" fmla="*/ 64 w 1337"/>
                  <a:gd name="T45" fmla="*/ 0 h 1572"/>
                  <a:gd name="T46" fmla="*/ 60 w 1337"/>
                  <a:gd name="T47" fmla="*/ 0 h 1572"/>
                  <a:gd name="T48" fmla="*/ 56 w 1337"/>
                  <a:gd name="T49" fmla="*/ 0 h 1572"/>
                  <a:gd name="T50" fmla="*/ 51 w 1337"/>
                  <a:gd name="T51" fmla="*/ 0 h 1572"/>
                  <a:gd name="T52" fmla="*/ 46 w 1337"/>
                  <a:gd name="T53" fmla="*/ 0 h 1572"/>
                  <a:gd name="T54" fmla="*/ 41 w 1337"/>
                  <a:gd name="T55" fmla="*/ 0 h 1572"/>
                  <a:gd name="T56" fmla="*/ 35 w 1337"/>
                  <a:gd name="T57" fmla="*/ 0 h 1572"/>
                  <a:gd name="T58" fmla="*/ 28 w 1337"/>
                  <a:gd name="T59" fmla="*/ 0 h 1572"/>
                  <a:gd name="T60" fmla="*/ 22 w 1337"/>
                  <a:gd name="T61" fmla="*/ 0 h 1572"/>
                  <a:gd name="T62" fmla="*/ 15 w 1337"/>
                  <a:gd name="T63" fmla="*/ 0 h 1572"/>
                  <a:gd name="T64" fmla="*/ 8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7" name="Freeform 71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63 w 1176"/>
                  <a:gd name="T1" fmla="*/ 0 h 1382"/>
                  <a:gd name="T2" fmla="*/ 63 w 1176"/>
                  <a:gd name="T3" fmla="*/ 0 h 1382"/>
                  <a:gd name="T4" fmla="*/ 62 w 1176"/>
                  <a:gd name="T5" fmla="*/ 0 h 1382"/>
                  <a:gd name="T6" fmla="*/ 60 w 1176"/>
                  <a:gd name="T7" fmla="*/ 0 h 1382"/>
                  <a:gd name="T8" fmla="*/ 58 w 1176"/>
                  <a:gd name="T9" fmla="*/ 0 h 1382"/>
                  <a:gd name="T10" fmla="*/ 55 w 1176"/>
                  <a:gd name="T11" fmla="*/ 0 h 1382"/>
                  <a:gd name="T12" fmla="*/ 53 w 1176"/>
                  <a:gd name="T13" fmla="*/ 0 h 1382"/>
                  <a:gd name="T14" fmla="*/ 48 w 1176"/>
                  <a:gd name="T15" fmla="*/ 0 h 1382"/>
                  <a:gd name="T16" fmla="*/ 44 w 1176"/>
                  <a:gd name="T17" fmla="*/ 0 h 1382"/>
                  <a:gd name="T18" fmla="*/ 40 w 1176"/>
                  <a:gd name="T19" fmla="*/ 0 h 1382"/>
                  <a:gd name="T20" fmla="*/ 35 w 1176"/>
                  <a:gd name="T21" fmla="*/ 0 h 1382"/>
                  <a:gd name="T22" fmla="*/ 30 w 1176"/>
                  <a:gd name="T23" fmla="*/ 0 h 1382"/>
                  <a:gd name="T24" fmla="*/ 25 w 1176"/>
                  <a:gd name="T25" fmla="*/ 0 h 1382"/>
                  <a:gd name="T26" fmla="*/ 19 w 1176"/>
                  <a:gd name="T27" fmla="*/ 0 h 1382"/>
                  <a:gd name="T28" fmla="*/ 13 w 1176"/>
                  <a:gd name="T29" fmla="*/ 0 h 1382"/>
                  <a:gd name="T30" fmla="*/ 6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7 w 1176"/>
                  <a:gd name="T37" fmla="*/ 0 h 1382"/>
                  <a:gd name="T38" fmla="*/ 14 w 1176"/>
                  <a:gd name="T39" fmla="*/ 0 h 1382"/>
                  <a:gd name="T40" fmla="*/ 20 w 1176"/>
                  <a:gd name="T41" fmla="*/ 0 h 1382"/>
                  <a:gd name="T42" fmla="*/ 27 w 1176"/>
                  <a:gd name="T43" fmla="*/ 0 h 1382"/>
                  <a:gd name="T44" fmla="*/ 33 w 1176"/>
                  <a:gd name="T45" fmla="*/ 0 h 1382"/>
                  <a:gd name="T46" fmla="*/ 39 w 1176"/>
                  <a:gd name="T47" fmla="*/ 0 h 1382"/>
                  <a:gd name="T48" fmla="*/ 43 w 1176"/>
                  <a:gd name="T49" fmla="*/ 0 h 1382"/>
                  <a:gd name="T50" fmla="*/ 48 w 1176"/>
                  <a:gd name="T51" fmla="*/ 0 h 1382"/>
                  <a:gd name="T52" fmla="*/ 53 w 1176"/>
                  <a:gd name="T53" fmla="*/ 0 h 1382"/>
                  <a:gd name="T54" fmla="*/ 57 w 1176"/>
                  <a:gd name="T55" fmla="*/ 0 h 1382"/>
                  <a:gd name="T56" fmla="*/ 60 w 1176"/>
                  <a:gd name="T57" fmla="*/ 0 h 1382"/>
                  <a:gd name="T58" fmla="*/ 63 w 1176"/>
                  <a:gd name="T59" fmla="*/ 0 h 1382"/>
                  <a:gd name="T60" fmla="*/ 64 w 1176"/>
                  <a:gd name="T61" fmla="*/ 0 h 1382"/>
                  <a:gd name="T62" fmla="*/ 67 w 1176"/>
                  <a:gd name="T63" fmla="*/ 0 h 1382"/>
                  <a:gd name="T64" fmla="*/ 68 w 1176"/>
                  <a:gd name="T65" fmla="*/ 0 h 1382"/>
                  <a:gd name="T66" fmla="*/ 68 w 1176"/>
                  <a:gd name="T67" fmla="*/ 0 h 1382"/>
                  <a:gd name="T68" fmla="*/ 63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8" name="Freeform 72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53 w 1014"/>
                  <a:gd name="T1" fmla="*/ 0 h 1193"/>
                  <a:gd name="T2" fmla="*/ 53 w 1014"/>
                  <a:gd name="T3" fmla="*/ 0 h 1193"/>
                  <a:gd name="T4" fmla="*/ 52 w 1014"/>
                  <a:gd name="T5" fmla="*/ 0 h 1193"/>
                  <a:gd name="T6" fmla="*/ 51 w 1014"/>
                  <a:gd name="T7" fmla="*/ 0 h 1193"/>
                  <a:gd name="T8" fmla="*/ 49 w 1014"/>
                  <a:gd name="T9" fmla="*/ 0 h 1193"/>
                  <a:gd name="T10" fmla="*/ 47 w 1014"/>
                  <a:gd name="T11" fmla="*/ 0 h 1193"/>
                  <a:gd name="T12" fmla="*/ 44 w 1014"/>
                  <a:gd name="T13" fmla="*/ 0 h 1193"/>
                  <a:gd name="T14" fmla="*/ 41 w 1014"/>
                  <a:gd name="T15" fmla="*/ 0 h 1193"/>
                  <a:gd name="T16" fmla="*/ 37 w 1014"/>
                  <a:gd name="T17" fmla="*/ 0 h 1193"/>
                  <a:gd name="T18" fmla="*/ 34 w 1014"/>
                  <a:gd name="T19" fmla="*/ 0 h 1193"/>
                  <a:gd name="T20" fmla="*/ 30 w 1014"/>
                  <a:gd name="T21" fmla="*/ 0 h 1193"/>
                  <a:gd name="T22" fmla="*/ 25 w 1014"/>
                  <a:gd name="T23" fmla="*/ 0 h 1193"/>
                  <a:gd name="T24" fmla="*/ 20 w 1014"/>
                  <a:gd name="T25" fmla="*/ 0 h 1193"/>
                  <a:gd name="T26" fmla="*/ 16 w 1014"/>
                  <a:gd name="T27" fmla="*/ 0 h 1193"/>
                  <a:gd name="T28" fmla="*/ 11 w 1014"/>
                  <a:gd name="T29" fmla="*/ 0 h 1193"/>
                  <a:gd name="T30" fmla="*/ 6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6 w 1014"/>
                  <a:gd name="T37" fmla="*/ 0 h 1193"/>
                  <a:gd name="T38" fmla="*/ 12 w 1014"/>
                  <a:gd name="T39" fmla="*/ 0 h 1193"/>
                  <a:gd name="T40" fmla="*/ 18 w 1014"/>
                  <a:gd name="T41" fmla="*/ 0 h 1193"/>
                  <a:gd name="T42" fmla="*/ 23 w 1014"/>
                  <a:gd name="T43" fmla="*/ 0 h 1193"/>
                  <a:gd name="T44" fmla="*/ 28 w 1014"/>
                  <a:gd name="T45" fmla="*/ 0 h 1193"/>
                  <a:gd name="T46" fmla="*/ 33 w 1014"/>
                  <a:gd name="T47" fmla="*/ 0 h 1193"/>
                  <a:gd name="T48" fmla="*/ 37 w 1014"/>
                  <a:gd name="T49" fmla="*/ 0 h 1193"/>
                  <a:gd name="T50" fmla="*/ 41 w 1014"/>
                  <a:gd name="T51" fmla="*/ 0 h 1193"/>
                  <a:gd name="T52" fmla="*/ 45 w 1014"/>
                  <a:gd name="T53" fmla="*/ 0 h 1193"/>
                  <a:gd name="T54" fmla="*/ 48 w 1014"/>
                  <a:gd name="T55" fmla="*/ 0 h 1193"/>
                  <a:gd name="T56" fmla="*/ 52 w 1014"/>
                  <a:gd name="T57" fmla="*/ 0 h 1193"/>
                  <a:gd name="T58" fmla="*/ 54 w 1014"/>
                  <a:gd name="T59" fmla="*/ 0 h 1193"/>
                  <a:gd name="T60" fmla="*/ 56 w 1014"/>
                  <a:gd name="T61" fmla="*/ 0 h 1193"/>
                  <a:gd name="T62" fmla="*/ 57 w 1014"/>
                  <a:gd name="T63" fmla="*/ 0 h 1193"/>
                  <a:gd name="T64" fmla="*/ 58 w 1014"/>
                  <a:gd name="T65" fmla="*/ 0 h 1193"/>
                  <a:gd name="T66" fmla="*/ 59 w 1014"/>
                  <a:gd name="T67" fmla="*/ 0 h 1193"/>
                  <a:gd name="T68" fmla="*/ 53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219" name="Picture 7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20" name="Picture 7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96" name="Group 75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5197" name="Picture 7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98" name="Picture 7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99" name="Picture 7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00" name="Picture 7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01" name="Picture 8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02" name="Picture 8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127" name="Group 109"/>
          <p:cNvGrpSpPr>
            <a:grpSpLocks/>
          </p:cNvGrpSpPr>
          <p:nvPr/>
        </p:nvGrpSpPr>
        <p:grpSpPr bwMode="auto">
          <a:xfrm>
            <a:off x="-82550" y="5638800"/>
            <a:ext cx="1762125" cy="1106488"/>
            <a:chOff x="17" y="2256"/>
            <a:chExt cx="1829" cy="2064"/>
          </a:xfrm>
        </p:grpSpPr>
        <p:grpSp>
          <p:nvGrpSpPr>
            <p:cNvPr id="5169" name="Group 110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5177" name="Freeform 111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2 w 1336"/>
                  <a:gd name="T15" fmla="*/ 0 h 1572"/>
                  <a:gd name="T16" fmla="*/ 2 w 1336"/>
                  <a:gd name="T17" fmla="*/ 0 h 1572"/>
                  <a:gd name="T18" fmla="*/ 2 w 1336"/>
                  <a:gd name="T19" fmla="*/ 0 h 1572"/>
                  <a:gd name="T20" fmla="*/ 3 w 1336"/>
                  <a:gd name="T21" fmla="*/ 0 h 1572"/>
                  <a:gd name="T22" fmla="*/ 3 w 1336"/>
                  <a:gd name="T23" fmla="*/ 0 h 1572"/>
                  <a:gd name="T24" fmla="*/ 4 w 1336"/>
                  <a:gd name="T25" fmla="*/ 0 h 1572"/>
                  <a:gd name="T26" fmla="*/ 4 w 1336"/>
                  <a:gd name="T27" fmla="*/ 0 h 1572"/>
                  <a:gd name="T28" fmla="*/ 5 w 1336"/>
                  <a:gd name="T29" fmla="*/ 0 h 1572"/>
                  <a:gd name="T30" fmla="*/ 5 w 1336"/>
                  <a:gd name="T31" fmla="*/ 0 h 1572"/>
                  <a:gd name="T32" fmla="*/ 6 w 1336"/>
                  <a:gd name="T33" fmla="*/ 0 h 1572"/>
                  <a:gd name="T34" fmla="*/ 6 w 1336"/>
                  <a:gd name="T35" fmla="*/ 0 h 1572"/>
                  <a:gd name="T36" fmla="*/ 5 w 1336"/>
                  <a:gd name="T37" fmla="*/ 0 h 1572"/>
                  <a:gd name="T38" fmla="*/ 5 w 1336"/>
                  <a:gd name="T39" fmla="*/ 0 h 1572"/>
                  <a:gd name="T40" fmla="*/ 4 w 1336"/>
                  <a:gd name="T41" fmla="*/ 0 h 1572"/>
                  <a:gd name="T42" fmla="*/ 4 w 1336"/>
                  <a:gd name="T43" fmla="*/ 0 h 1572"/>
                  <a:gd name="T44" fmla="*/ 3 w 1336"/>
                  <a:gd name="T45" fmla="*/ 0 h 1572"/>
                  <a:gd name="T46" fmla="*/ 3 w 1336"/>
                  <a:gd name="T47" fmla="*/ 0 h 1572"/>
                  <a:gd name="T48" fmla="*/ 3 w 1336"/>
                  <a:gd name="T49" fmla="*/ 0 h 1572"/>
                  <a:gd name="T50" fmla="*/ 2 w 1336"/>
                  <a:gd name="T51" fmla="*/ 0 h 1572"/>
                  <a:gd name="T52" fmla="*/ 2 w 1336"/>
                  <a:gd name="T53" fmla="*/ 0 h 1572"/>
                  <a:gd name="T54" fmla="*/ 2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8" name="Freeform 112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5 w 1174"/>
                  <a:gd name="T1" fmla="*/ 0 h 1383"/>
                  <a:gd name="T2" fmla="*/ 5 w 1174"/>
                  <a:gd name="T3" fmla="*/ 0 h 1383"/>
                  <a:gd name="T4" fmla="*/ 4 w 1174"/>
                  <a:gd name="T5" fmla="*/ 0 h 1383"/>
                  <a:gd name="T6" fmla="*/ 4 w 1174"/>
                  <a:gd name="T7" fmla="*/ 0 h 1383"/>
                  <a:gd name="T8" fmla="*/ 3 w 1174"/>
                  <a:gd name="T9" fmla="*/ 0 h 1383"/>
                  <a:gd name="T10" fmla="*/ 3 w 1174"/>
                  <a:gd name="T11" fmla="*/ 0 h 1383"/>
                  <a:gd name="T12" fmla="*/ 3 w 1174"/>
                  <a:gd name="T13" fmla="*/ 0 h 1383"/>
                  <a:gd name="T14" fmla="*/ 2 w 1174"/>
                  <a:gd name="T15" fmla="*/ 0 h 1383"/>
                  <a:gd name="T16" fmla="*/ 2 w 1174"/>
                  <a:gd name="T17" fmla="*/ 0 h 1383"/>
                  <a:gd name="T18" fmla="*/ 2 w 1174"/>
                  <a:gd name="T19" fmla="*/ 0 h 1383"/>
                  <a:gd name="T20" fmla="*/ 2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2 w 1174"/>
                  <a:gd name="T49" fmla="*/ 0 h 1383"/>
                  <a:gd name="T50" fmla="*/ 2 w 1174"/>
                  <a:gd name="T51" fmla="*/ 0 h 1383"/>
                  <a:gd name="T52" fmla="*/ 2 w 1174"/>
                  <a:gd name="T53" fmla="*/ 0 h 1383"/>
                  <a:gd name="T54" fmla="*/ 3 w 1174"/>
                  <a:gd name="T55" fmla="*/ 0 h 1383"/>
                  <a:gd name="T56" fmla="*/ 3 w 1174"/>
                  <a:gd name="T57" fmla="*/ 0 h 1383"/>
                  <a:gd name="T58" fmla="*/ 3 w 1174"/>
                  <a:gd name="T59" fmla="*/ 0 h 1383"/>
                  <a:gd name="T60" fmla="*/ 4 w 1174"/>
                  <a:gd name="T61" fmla="*/ 0 h 1383"/>
                  <a:gd name="T62" fmla="*/ 4 w 1174"/>
                  <a:gd name="T63" fmla="*/ 0 h 1383"/>
                  <a:gd name="T64" fmla="*/ 5 w 1174"/>
                  <a:gd name="T65" fmla="*/ 0 h 1383"/>
                  <a:gd name="T66" fmla="*/ 5 w 1174"/>
                  <a:gd name="T67" fmla="*/ 0 h 1383"/>
                  <a:gd name="T68" fmla="*/ 5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9" name="Freeform 113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4 w 1012"/>
                  <a:gd name="T1" fmla="*/ 0 h 1193"/>
                  <a:gd name="T2" fmla="*/ 4 w 1012"/>
                  <a:gd name="T3" fmla="*/ 0 h 1193"/>
                  <a:gd name="T4" fmla="*/ 4 w 1012"/>
                  <a:gd name="T5" fmla="*/ 0 h 1193"/>
                  <a:gd name="T6" fmla="*/ 3 w 1012"/>
                  <a:gd name="T7" fmla="*/ 0 h 1193"/>
                  <a:gd name="T8" fmla="*/ 3 w 1012"/>
                  <a:gd name="T9" fmla="*/ 0 h 1193"/>
                  <a:gd name="T10" fmla="*/ 3 w 1012"/>
                  <a:gd name="T11" fmla="*/ 0 h 1193"/>
                  <a:gd name="T12" fmla="*/ 2 w 1012"/>
                  <a:gd name="T13" fmla="*/ 0 h 1193"/>
                  <a:gd name="T14" fmla="*/ 2 w 1012"/>
                  <a:gd name="T15" fmla="*/ 0 h 1193"/>
                  <a:gd name="T16" fmla="*/ 2 w 1012"/>
                  <a:gd name="T17" fmla="*/ 0 h 1193"/>
                  <a:gd name="T18" fmla="*/ 2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2 w 1012"/>
                  <a:gd name="T51" fmla="*/ 0 h 1193"/>
                  <a:gd name="T52" fmla="*/ 2 w 1012"/>
                  <a:gd name="T53" fmla="*/ 0 h 1193"/>
                  <a:gd name="T54" fmla="*/ 2 w 1012"/>
                  <a:gd name="T55" fmla="*/ 0 h 1193"/>
                  <a:gd name="T56" fmla="*/ 3 w 1012"/>
                  <a:gd name="T57" fmla="*/ 0 h 1193"/>
                  <a:gd name="T58" fmla="*/ 3 w 1012"/>
                  <a:gd name="T59" fmla="*/ 0 h 1193"/>
                  <a:gd name="T60" fmla="*/ 3 w 1012"/>
                  <a:gd name="T61" fmla="*/ 0 h 1193"/>
                  <a:gd name="T62" fmla="*/ 4 w 1012"/>
                  <a:gd name="T63" fmla="*/ 0 h 1193"/>
                  <a:gd name="T64" fmla="*/ 4 w 1012"/>
                  <a:gd name="T65" fmla="*/ 0 h 1193"/>
                  <a:gd name="T66" fmla="*/ 4 w 1012"/>
                  <a:gd name="T67" fmla="*/ 0 h 1193"/>
                  <a:gd name="T68" fmla="*/ 4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0" name="Freeform 114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5 w 1271"/>
                  <a:gd name="T1" fmla="*/ 0 h 1495"/>
                  <a:gd name="T2" fmla="*/ 5 w 1271"/>
                  <a:gd name="T3" fmla="*/ 0 h 1495"/>
                  <a:gd name="T4" fmla="*/ 5 w 1271"/>
                  <a:gd name="T5" fmla="*/ 0 h 1495"/>
                  <a:gd name="T6" fmla="*/ 4 w 1271"/>
                  <a:gd name="T7" fmla="*/ 0 h 1495"/>
                  <a:gd name="T8" fmla="*/ 4 w 1271"/>
                  <a:gd name="T9" fmla="*/ 0 h 1495"/>
                  <a:gd name="T10" fmla="*/ 4 w 1271"/>
                  <a:gd name="T11" fmla="*/ 0 h 1495"/>
                  <a:gd name="T12" fmla="*/ 3 w 1271"/>
                  <a:gd name="T13" fmla="*/ 0 h 1495"/>
                  <a:gd name="T14" fmla="*/ 3 w 1271"/>
                  <a:gd name="T15" fmla="*/ 0 h 1495"/>
                  <a:gd name="T16" fmla="*/ 3 w 1271"/>
                  <a:gd name="T17" fmla="*/ 0 h 1495"/>
                  <a:gd name="T18" fmla="*/ 2 w 1271"/>
                  <a:gd name="T19" fmla="*/ 0 h 1495"/>
                  <a:gd name="T20" fmla="*/ 2 w 1271"/>
                  <a:gd name="T21" fmla="*/ 0 h 1495"/>
                  <a:gd name="T22" fmla="*/ 2 w 1271"/>
                  <a:gd name="T23" fmla="*/ 0 h 1495"/>
                  <a:gd name="T24" fmla="*/ 2 w 1271"/>
                  <a:gd name="T25" fmla="*/ 0 h 1495"/>
                  <a:gd name="T26" fmla="*/ 2 w 1271"/>
                  <a:gd name="T27" fmla="*/ 0 h 1495"/>
                  <a:gd name="T28" fmla="*/ 2 w 1271"/>
                  <a:gd name="T29" fmla="*/ 0 h 1495"/>
                  <a:gd name="T30" fmla="*/ 2 w 1271"/>
                  <a:gd name="T31" fmla="*/ 0 h 1495"/>
                  <a:gd name="T32" fmla="*/ 2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2 w 1271"/>
                  <a:gd name="T49" fmla="*/ 0 h 1495"/>
                  <a:gd name="T50" fmla="*/ 2 w 1271"/>
                  <a:gd name="T51" fmla="*/ 0 h 1495"/>
                  <a:gd name="T52" fmla="*/ 2 w 1271"/>
                  <a:gd name="T53" fmla="*/ 0 h 1495"/>
                  <a:gd name="T54" fmla="*/ 3 w 1271"/>
                  <a:gd name="T55" fmla="*/ 0 h 1495"/>
                  <a:gd name="T56" fmla="*/ 3 w 1271"/>
                  <a:gd name="T57" fmla="*/ 0 h 1495"/>
                  <a:gd name="T58" fmla="*/ 4 w 1271"/>
                  <a:gd name="T59" fmla="*/ 0 h 1495"/>
                  <a:gd name="T60" fmla="*/ 4 w 1271"/>
                  <a:gd name="T61" fmla="*/ 0 h 1495"/>
                  <a:gd name="T62" fmla="*/ 4 w 1271"/>
                  <a:gd name="T63" fmla="*/ 0 h 1495"/>
                  <a:gd name="T64" fmla="*/ 5 w 1271"/>
                  <a:gd name="T65" fmla="*/ 0 h 1495"/>
                  <a:gd name="T66" fmla="*/ 5 w 1271"/>
                  <a:gd name="T67" fmla="*/ 0 h 1495"/>
                  <a:gd name="T68" fmla="*/ 5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1" name="Freeform 115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2 w 1337"/>
                  <a:gd name="T15" fmla="*/ 0 h 1572"/>
                  <a:gd name="T16" fmla="*/ 2 w 1337"/>
                  <a:gd name="T17" fmla="*/ 0 h 1572"/>
                  <a:gd name="T18" fmla="*/ 2 w 1337"/>
                  <a:gd name="T19" fmla="*/ 0 h 1572"/>
                  <a:gd name="T20" fmla="*/ 3 w 1337"/>
                  <a:gd name="T21" fmla="*/ 0 h 1572"/>
                  <a:gd name="T22" fmla="*/ 3 w 1337"/>
                  <a:gd name="T23" fmla="*/ 0 h 1572"/>
                  <a:gd name="T24" fmla="*/ 4 w 1337"/>
                  <a:gd name="T25" fmla="*/ 0 h 1572"/>
                  <a:gd name="T26" fmla="*/ 4 w 1337"/>
                  <a:gd name="T27" fmla="*/ 0 h 1572"/>
                  <a:gd name="T28" fmla="*/ 5 w 1337"/>
                  <a:gd name="T29" fmla="*/ 0 h 1572"/>
                  <a:gd name="T30" fmla="*/ 5 w 1337"/>
                  <a:gd name="T31" fmla="*/ 0 h 1572"/>
                  <a:gd name="T32" fmla="*/ 6 w 1337"/>
                  <a:gd name="T33" fmla="*/ 0 h 1572"/>
                  <a:gd name="T34" fmla="*/ 6 w 1337"/>
                  <a:gd name="T35" fmla="*/ 0 h 1572"/>
                  <a:gd name="T36" fmla="*/ 5 w 1337"/>
                  <a:gd name="T37" fmla="*/ 0 h 1572"/>
                  <a:gd name="T38" fmla="*/ 5 w 1337"/>
                  <a:gd name="T39" fmla="*/ 0 h 1572"/>
                  <a:gd name="T40" fmla="*/ 4 w 1337"/>
                  <a:gd name="T41" fmla="*/ 0 h 1572"/>
                  <a:gd name="T42" fmla="*/ 4 w 1337"/>
                  <a:gd name="T43" fmla="*/ 0 h 1572"/>
                  <a:gd name="T44" fmla="*/ 3 w 1337"/>
                  <a:gd name="T45" fmla="*/ 0 h 1572"/>
                  <a:gd name="T46" fmla="*/ 3 w 1337"/>
                  <a:gd name="T47" fmla="*/ 0 h 1572"/>
                  <a:gd name="T48" fmla="*/ 3 w 1337"/>
                  <a:gd name="T49" fmla="*/ 0 h 1572"/>
                  <a:gd name="T50" fmla="*/ 2 w 1337"/>
                  <a:gd name="T51" fmla="*/ 0 h 1572"/>
                  <a:gd name="T52" fmla="*/ 2 w 1337"/>
                  <a:gd name="T53" fmla="*/ 0 h 1572"/>
                  <a:gd name="T54" fmla="*/ 2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2" name="Freeform 116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56 w 1272"/>
                  <a:gd name="T1" fmla="*/ 0 h 1495"/>
                  <a:gd name="T2" fmla="*/ 56 w 1272"/>
                  <a:gd name="T3" fmla="*/ 0 h 1495"/>
                  <a:gd name="T4" fmla="*/ 55 w 1272"/>
                  <a:gd name="T5" fmla="*/ 0 h 1495"/>
                  <a:gd name="T6" fmla="*/ 54 w 1272"/>
                  <a:gd name="T7" fmla="*/ 0 h 1495"/>
                  <a:gd name="T8" fmla="*/ 52 w 1272"/>
                  <a:gd name="T9" fmla="*/ 0 h 1495"/>
                  <a:gd name="T10" fmla="*/ 50 w 1272"/>
                  <a:gd name="T11" fmla="*/ 0 h 1495"/>
                  <a:gd name="T12" fmla="*/ 47 w 1272"/>
                  <a:gd name="T13" fmla="*/ 0 h 1495"/>
                  <a:gd name="T14" fmla="*/ 43 w 1272"/>
                  <a:gd name="T15" fmla="*/ 0 h 1495"/>
                  <a:gd name="T16" fmla="*/ 40 w 1272"/>
                  <a:gd name="T17" fmla="*/ 0 h 1495"/>
                  <a:gd name="T18" fmla="*/ 36 w 1272"/>
                  <a:gd name="T19" fmla="*/ 0 h 1495"/>
                  <a:gd name="T20" fmla="*/ 31 w 1272"/>
                  <a:gd name="T21" fmla="*/ 0 h 1495"/>
                  <a:gd name="T22" fmla="*/ 27 w 1272"/>
                  <a:gd name="T23" fmla="*/ 0 h 1495"/>
                  <a:gd name="T24" fmla="*/ 22 w 1272"/>
                  <a:gd name="T25" fmla="*/ 0 h 1495"/>
                  <a:gd name="T26" fmla="*/ 17 w 1272"/>
                  <a:gd name="T27" fmla="*/ 0 h 1495"/>
                  <a:gd name="T28" fmla="*/ 12 w 1272"/>
                  <a:gd name="T29" fmla="*/ 0 h 1495"/>
                  <a:gd name="T30" fmla="*/ 6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7 w 1272"/>
                  <a:gd name="T37" fmla="*/ 0 h 1495"/>
                  <a:gd name="T38" fmla="*/ 15 w 1272"/>
                  <a:gd name="T39" fmla="*/ 0 h 1495"/>
                  <a:gd name="T40" fmla="*/ 22 w 1272"/>
                  <a:gd name="T41" fmla="*/ 0 h 1495"/>
                  <a:gd name="T42" fmla="*/ 28 w 1272"/>
                  <a:gd name="T43" fmla="*/ 0 h 1495"/>
                  <a:gd name="T44" fmla="*/ 35 w 1272"/>
                  <a:gd name="T45" fmla="*/ 0 h 1495"/>
                  <a:gd name="T46" fmla="*/ 41 w 1272"/>
                  <a:gd name="T47" fmla="*/ 0 h 1495"/>
                  <a:gd name="T48" fmla="*/ 46 w 1272"/>
                  <a:gd name="T49" fmla="*/ 0 h 1495"/>
                  <a:gd name="T50" fmla="*/ 51 w 1272"/>
                  <a:gd name="T51" fmla="*/ 0 h 1495"/>
                  <a:gd name="T52" fmla="*/ 56 w 1272"/>
                  <a:gd name="T53" fmla="*/ 0 h 1495"/>
                  <a:gd name="T54" fmla="*/ 60 w 1272"/>
                  <a:gd name="T55" fmla="*/ 0 h 1495"/>
                  <a:gd name="T56" fmla="*/ 64 w 1272"/>
                  <a:gd name="T57" fmla="*/ 0 h 1495"/>
                  <a:gd name="T58" fmla="*/ 67 w 1272"/>
                  <a:gd name="T59" fmla="*/ 0 h 1495"/>
                  <a:gd name="T60" fmla="*/ 69 w 1272"/>
                  <a:gd name="T61" fmla="*/ 0 h 1495"/>
                  <a:gd name="T62" fmla="*/ 71 w 1272"/>
                  <a:gd name="T63" fmla="*/ 0 h 1495"/>
                  <a:gd name="T64" fmla="*/ 72 w 1272"/>
                  <a:gd name="T65" fmla="*/ 0 h 1495"/>
                  <a:gd name="T66" fmla="*/ 72 w 1272"/>
                  <a:gd name="T67" fmla="*/ 0 h 1495"/>
                  <a:gd name="T68" fmla="*/ 56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3" name="Freeform 117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8 w 1338"/>
                  <a:gd name="T3" fmla="*/ 0 h 1572"/>
                  <a:gd name="T4" fmla="*/ 15 w 1338"/>
                  <a:gd name="T5" fmla="*/ 0 h 1572"/>
                  <a:gd name="T6" fmla="*/ 23 w 1338"/>
                  <a:gd name="T7" fmla="*/ 0 h 1572"/>
                  <a:gd name="T8" fmla="*/ 30 w 1338"/>
                  <a:gd name="T9" fmla="*/ 0 h 1572"/>
                  <a:gd name="T10" fmla="*/ 37 w 1338"/>
                  <a:gd name="T11" fmla="*/ 0 h 1572"/>
                  <a:gd name="T12" fmla="*/ 43 w 1338"/>
                  <a:gd name="T13" fmla="*/ 0 h 1572"/>
                  <a:gd name="T14" fmla="*/ 49 w 1338"/>
                  <a:gd name="T15" fmla="*/ 0 h 1572"/>
                  <a:gd name="T16" fmla="*/ 55 w 1338"/>
                  <a:gd name="T17" fmla="*/ 0 h 1572"/>
                  <a:gd name="T18" fmla="*/ 60 w 1338"/>
                  <a:gd name="T19" fmla="*/ 0 h 1572"/>
                  <a:gd name="T20" fmla="*/ 64 w 1338"/>
                  <a:gd name="T21" fmla="*/ 0 h 1572"/>
                  <a:gd name="T22" fmla="*/ 68 w 1338"/>
                  <a:gd name="T23" fmla="*/ 0 h 1572"/>
                  <a:gd name="T24" fmla="*/ 71 w 1338"/>
                  <a:gd name="T25" fmla="*/ 0 h 1572"/>
                  <a:gd name="T26" fmla="*/ 74 w 1338"/>
                  <a:gd name="T27" fmla="*/ 0 h 1572"/>
                  <a:gd name="T28" fmla="*/ 76 w 1338"/>
                  <a:gd name="T29" fmla="*/ 0 h 1572"/>
                  <a:gd name="T30" fmla="*/ 77 w 1338"/>
                  <a:gd name="T31" fmla="*/ 0 h 1572"/>
                  <a:gd name="T32" fmla="*/ 78 w 1338"/>
                  <a:gd name="T33" fmla="*/ 0 h 1572"/>
                  <a:gd name="T34" fmla="*/ 72 w 1338"/>
                  <a:gd name="T35" fmla="*/ 0 h 1572"/>
                  <a:gd name="T36" fmla="*/ 71 w 1338"/>
                  <a:gd name="T37" fmla="*/ 0 h 1572"/>
                  <a:gd name="T38" fmla="*/ 71 w 1338"/>
                  <a:gd name="T39" fmla="*/ 0 h 1572"/>
                  <a:gd name="T40" fmla="*/ 69 w 1338"/>
                  <a:gd name="T41" fmla="*/ 0 h 1572"/>
                  <a:gd name="T42" fmla="*/ 67 w 1338"/>
                  <a:gd name="T43" fmla="*/ 0 h 1572"/>
                  <a:gd name="T44" fmla="*/ 63 w 1338"/>
                  <a:gd name="T45" fmla="*/ 0 h 1572"/>
                  <a:gd name="T46" fmla="*/ 60 w 1338"/>
                  <a:gd name="T47" fmla="*/ 0 h 1572"/>
                  <a:gd name="T48" fmla="*/ 55 w 1338"/>
                  <a:gd name="T49" fmla="*/ 0 h 1572"/>
                  <a:gd name="T50" fmla="*/ 51 w 1338"/>
                  <a:gd name="T51" fmla="*/ 0 h 1572"/>
                  <a:gd name="T52" fmla="*/ 46 w 1338"/>
                  <a:gd name="T53" fmla="*/ 0 h 1572"/>
                  <a:gd name="T54" fmla="*/ 41 w 1338"/>
                  <a:gd name="T55" fmla="*/ 0 h 1572"/>
                  <a:gd name="T56" fmla="*/ 34 w 1338"/>
                  <a:gd name="T57" fmla="*/ 0 h 1572"/>
                  <a:gd name="T58" fmla="*/ 28 w 1338"/>
                  <a:gd name="T59" fmla="*/ 0 h 1572"/>
                  <a:gd name="T60" fmla="*/ 22 w 1338"/>
                  <a:gd name="T61" fmla="*/ 0 h 1572"/>
                  <a:gd name="T62" fmla="*/ 15 w 1338"/>
                  <a:gd name="T63" fmla="*/ 0 h 1572"/>
                  <a:gd name="T64" fmla="*/ 8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4" name="Freeform 118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62 w 1176"/>
                  <a:gd name="T1" fmla="*/ 0 h 1383"/>
                  <a:gd name="T2" fmla="*/ 62 w 1176"/>
                  <a:gd name="T3" fmla="*/ 0 h 1383"/>
                  <a:gd name="T4" fmla="*/ 61 w 1176"/>
                  <a:gd name="T5" fmla="*/ 0 h 1383"/>
                  <a:gd name="T6" fmla="*/ 59 w 1176"/>
                  <a:gd name="T7" fmla="*/ 0 h 1383"/>
                  <a:gd name="T8" fmla="*/ 57 w 1176"/>
                  <a:gd name="T9" fmla="*/ 0 h 1383"/>
                  <a:gd name="T10" fmla="*/ 55 w 1176"/>
                  <a:gd name="T11" fmla="*/ 0 h 1383"/>
                  <a:gd name="T12" fmla="*/ 52 w 1176"/>
                  <a:gd name="T13" fmla="*/ 0 h 1383"/>
                  <a:gd name="T14" fmla="*/ 48 w 1176"/>
                  <a:gd name="T15" fmla="*/ 0 h 1383"/>
                  <a:gd name="T16" fmla="*/ 44 w 1176"/>
                  <a:gd name="T17" fmla="*/ 0 h 1383"/>
                  <a:gd name="T18" fmla="*/ 40 w 1176"/>
                  <a:gd name="T19" fmla="*/ 0 h 1383"/>
                  <a:gd name="T20" fmla="*/ 35 w 1176"/>
                  <a:gd name="T21" fmla="*/ 0 h 1383"/>
                  <a:gd name="T22" fmla="*/ 30 w 1176"/>
                  <a:gd name="T23" fmla="*/ 0 h 1383"/>
                  <a:gd name="T24" fmla="*/ 24 w 1176"/>
                  <a:gd name="T25" fmla="*/ 0 h 1383"/>
                  <a:gd name="T26" fmla="*/ 19 w 1176"/>
                  <a:gd name="T27" fmla="*/ 0 h 1383"/>
                  <a:gd name="T28" fmla="*/ 13 w 1176"/>
                  <a:gd name="T29" fmla="*/ 0 h 1383"/>
                  <a:gd name="T30" fmla="*/ 6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7 w 1176"/>
                  <a:gd name="T37" fmla="*/ 0 h 1383"/>
                  <a:gd name="T38" fmla="*/ 13 w 1176"/>
                  <a:gd name="T39" fmla="*/ 0 h 1383"/>
                  <a:gd name="T40" fmla="*/ 20 w 1176"/>
                  <a:gd name="T41" fmla="*/ 0 h 1383"/>
                  <a:gd name="T42" fmla="*/ 27 w 1176"/>
                  <a:gd name="T43" fmla="*/ 0 h 1383"/>
                  <a:gd name="T44" fmla="*/ 32 w 1176"/>
                  <a:gd name="T45" fmla="*/ 0 h 1383"/>
                  <a:gd name="T46" fmla="*/ 38 w 1176"/>
                  <a:gd name="T47" fmla="*/ 0 h 1383"/>
                  <a:gd name="T48" fmla="*/ 43 w 1176"/>
                  <a:gd name="T49" fmla="*/ 0 h 1383"/>
                  <a:gd name="T50" fmla="*/ 48 w 1176"/>
                  <a:gd name="T51" fmla="*/ 0 h 1383"/>
                  <a:gd name="T52" fmla="*/ 52 w 1176"/>
                  <a:gd name="T53" fmla="*/ 0 h 1383"/>
                  <a:gd name="T54" fmla="*/ 56 w 1176"/>
                  <a:gd name="T55" fmla="*/ 0 h 1383"/>
                  <a:gd name="T56" fmla="*/ 59 w 1176"/>
                  <a:gd name="T57" fmla="*/ 0 h 1383"/>
                  <a:gd name="T58" fmla="*/ 62 w 1176"/>
                  <a:gd name="T59" fmla="*/ 0 h 1383"/>
                  <a:gd name="T60" fmla="*/ 64 w 1176"/>
                  <a:gd name="T61" fmla="*/ 0 h 1383"/>
                  <a:gd name="T62" fmla="*/ 66 w 1176"/>
                  <a:gd name="T63" fmla="*/ 0 h 1383"/>
                  <a:gd name="T64" fmla="*/ 68 w 1176"/>
                  <a:gd name="T65" fmla="*/ 0 h 1383"/>
                  <a:gd name="T66" fmla="*/ 68 w 1176"/>
                  <a:gd name="T67" fmla="*/ 0 h 1383"/>
                  <a:gd name="T68" fmla="*/ 62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5" name="Freeform 119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53 w 1011"/>
                  <a:gd name="T1" fmla="*/ 0 h 1223"/>
                  <a:gd name="T2" fmla="*/ 53 w 1011"/>
                  <a:gd name="T3" fmla="*/ 0 h 1223"/>
                  <a:gd name="T4" fmla="*/ 52 w 1011"/>
                  <a:gd name="T5" fmla="*/ 0 h 1223"/>
                  <a:gd name="T6" fmla="*/ 51 w 1011"/>
                  <a:gd name="T7" fmla="*/ 0 h 1223"/>
                  <a:gd name="T8" fmla="*/ 49 w 1011"/>
                  <a:gd name="T9" fmla="*/ 0 h 1223"/>
                  <a:gd name="T10" fmla="*/ 47 w 1011"/>
                  <a:gd name="T11" fmla="*/ 0 h 1223"/>
                  <a:gd name="T12" fmla="*/ 44 w 1011"/>
                  <a:gd name="T13" fmla="*/ 0 h 1223"/>
                  <a:gd name="T14" fmla="*/ 41 w 1011"/>
                  <a:gd name="T15" fmla="*/ 0 h 1223"/>
                  <a:gd name="T16" fmla="*/ 37 w 1011"/>
                  <a:gd name="T17" fmla="*/ 0 h 1223"/>
                  <a:gd name="T18" fmla="*/ 34 w 1011"/>
                  <a:gd name="T19" fmla="*/ 0 h 1223"/>
                  <a:gd name="T20" fmla="*/ 29 w 1011"/>
                  <a:gd name="T21" fmla="*/ 0 h 1223"/>
                  <a:gd name="T22" fmla="*/ 25 w 1011"/>
                  <a:gd name="T23" fmla="*/ 0 h 1223"/>
                  <a:gd name="T24" fmla="*/ 20 w 1011"/>
                  <a:gd name="T25" fmla="*/ 0 h 1223"/>
                  <a:gd name="T26" fmla="*/ 15 w 1011"/>
                  <a:gd name="T27" fmla="*/ 0 h 1223"/>
                  <a:gd name="T28" fmla="*/ 11 w 1011"/>
                  <a:gd name="T29" fmla="*/ 0 h 1223"/>
                  <a:gd name="T30" fmla="*/ 6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6 w 1011"/>
                  <a:gd name="T37" fmla="*/ 0 h 1223"/>
                  <a:gd name="T38" fmla="*/ 12 w 1011"/>
                  <a:gd name="T39" fmla="*/ 0 h 1223"/>
                  <a:gd name="T40" fmla="*/ 18 w 1011"/>
                  <a:gd name="T41" fmla="*/ 0 h 1223"/>
                  <a:gd name="T42" fmla="*/ 23 w 1011"/>
                  <a:gd name="T43" fmla="*/ 0 h 1223"/>
                  <a:gd name="T44" fmla="*/ 28 w 1011"/>
                  <a:gd name="T45" fmla="*/ 0 h 1223"/>
                  <a:gd name="T46" fmla="*/ 33 w 1011"/>
                  <a:gd name="T47" fmla="*/ 0 h 1223"/>
                  <a:gd name="T48" fmla="*/ 37 w 1011"/>
                  <a:gd name="T49" fmla="*/ 0 h 1223"/>
                  <a:gd name="T50" fmla="*/ 41 w 1011"/>
                  <a:gd name="T51" fmla="*/ 0 h 1223"/>
                  <a:gd name="T52" fmla="*/ 45 w 1011"/>
                  <a:gd name="T53" fmla="*/ 0 h 1223"/>
                  <a:gd name="T54" fmla="*/ 48 w 1011"/>
                  <a:gd name="T55" fmla="*/ 0 h 1223"/>
                  <a:gd name="T56" fmla="*/ 52 w 1011"/>
                  <a:gd name="T57" fmla="*/ 0 h 1223"/>
                  <a:gd name="T58" fmla="*/ 54 w 1011"/>
                  <a:gd name="T59" fmla="*/ 0 h 1223"/>
                  <a:gd name="T60" fmla="*/ 55 w 1011"/>
                  <a:gd name="T61" fmla="*/ 0 h 1223"/>
                  <a:gd name="T62" fmla="*/ 57 w 1011"/>
                  <a:gd name="T63" fmla="*/ 0 h 1223"/>
                  <a:gd name="T64" fmla="*/ 58 w 1011"/>
                  <a:gd name="T65" fmla="*/ 0 h 1223"/>
                  <a:gd name="T66" fmla="*/ 58 w 1011"/>
                  <a:gd name="T67" fmla="*/ 0 h 1223"/>
                  <a:gd name="T68" fmla="*/ 53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186" name="Picture 12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87" name="Picture 12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88" name="Picture 12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89" name="Picture 12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90" name="Freeform 124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8 w 1337"/>
                  <a:gd name="T3" fmla="*/ 0 h 1572"/>
                  <a:gd name="T4" fmla="*/ 15 w 1337"/>
                  <a:gd name="T5" fmla="*/ 0 h 1572"/>
                  <a:gd name="T6" fmla="*/ 23 w 1337"/>
                  <a:gd name="T7" fmla="*/ 0 h 1572"/>
                  <a:gd name="T8" fmla="*/ 30 w 1337"/>
                  <a:gd name="T9" fmla="*/ 0 h 1572"/>
                  <a:gd name="T10" fmla="*/ 37 w 1337"/>
                  <a:gd name="T11" fmla="*/ 0 h 1572"/>
                  <a:gd name="T12" fmla="*/ 43 w 1337"/>
                  <a:gd name="T13" fmla="*/ 0 h 1572"/>
                  <a:gd name="T14" fmla="*/ 50 w 1337"/>
                  <a:gd name="T15" fmla="*/ 0 h 1572"/>
                  <a:gd name="T16" fmla="*/ 55 w 1337"/>
                  <a:gd name="T17" fmla="*/ 0 h 1572"/>
                  <a:gd name="T18" fmla="*/ 60 w 1337"/>
                  <a:gd name="T19" fmla="*/ 0 h 1572"/>
                  <a:gd name="T20" fmla="*/ 65 w 1337"/>
                  <a:gd name="T21" fmla="*/ 0 h 1572"/>
                  <a:gd name="T22" fmla="*/ 68 w 1337"/>
                  <a:gd name="T23" fmla="*/ 0 h 1572"/>
                  <a:gd name="T24" fmla="*/ 71 w 1337"/>
                  <a:gd name="T25" fmla="*/ 0 h 1572"/>
                  <a:gd name="T26" fmla="*/ 74 w 1337"/>
                  <a:gd name="T27" fmla="*/ 0 h 1572"/>
                  <a:gd name="T28" fmla="*/ 76 w 1337"/>
                  <a:gd name="T29" fmla="*/ 0 h 1572"/>
                  <a:gd name="T30" fmla="*/ 78 w 1337"/>
                  <a:gd name="T31" fmla="*/ 0 h 1572"/>
                  <a:gd name="T32" fmla="*/ 78 w 1337"/>
                  <a:gd name="T33" fmla="*/ 0 h 1572"/>
                  <a:gd name="T34" fmla="*/ 73 w 1337"/>
                  <a:gd name="T35" fmla="*/ 0 h 1572"/>
                  <a:gd name="T36" fmla="*/ 72 w 1337"/>
                  <a:gd name="T37" fmla="*/ 0 h 1572"/>
                  <a:gd name="T38" fmla="*/ 71 w 1337"/>
                  <a:gd name="T39" fmla="*/ 0 h 1572"/>
                  <a:gd name="T40" fmla="*/ 69 w 1337"/>
                  <a:gd name="T41" fmla="*/ 0 h 1572"/>
                  <a:gd name="T42" fmla="*/ 67 w 1337"/>
                  <a:gd name="T43" fmla="*/ 0 h 1572"/>
                  <a:gd name="T44" fmla="*/ 64 w 1337"/>
                  <a:gd name="T45" fmla="*/ 0 h 1572"/>
                  <a:gd name="T46" fmla="*/ 60 w 1337"/>
                  <a:gd name="T47" fmla="*/ 0 h 1572"/>
                  <a:gd name="T48" fmla="*/ 56 w 1337"/>
                  <a:gd name="T49" fmla="*/ 0 h 1572"/>
                  <a:gd name="T50" fmla="*/ 51 w 1337"/>
                  <a:gd name="T51" fmla="*/ 0 h 1572"/>
                  <a:gd name="T52" fmla="*/ 46 w 1337"/>
                  <a:gd name="T53" fmla="*/ 0 h 1572"/>
                  <a:gd name="T54" fmla="*/ 41 w 1337"/>
                  <a:gd name="T55" fmla="*/ 0 h 1572"/>
                  <a:gd name="T56" fmla="*/ 35 w 1337"/>
                  <a:gd name="T57" fmla="*/ 0 h 1572"/>
                  <a:gd name="T58" fmla="*/ 28 w 1337"/>
                  <a:gd name="T59" fmla="*/ 0 h 1572"/>
                  <a:gd name="T60" fmla="*/ 22 w 1337"/>
                  <a:gd name="T61" fmla="*/ 0 h 1572"/>
                  <a:gd name="T62" fmla="*/ 15 w 1337"/>
                  <a:gd name="T63" fmla="*/ 0 h 1572"/>
                  <a:gd name="T64" fmla="*/ 8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1" name="Freeform 125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63 w 1176"/>
                  <a:gd name="T1" fmla="*/ 0 h 1382"/>
                  <a:gd name="T2" fmla="*/ 63 w 1176"/>
                  <a:gd name="T3" fmla="*/ 0 h 1382"/>
                  <a:gd name="T4" fmla="*/ 62 w 1176"/>
                  <a:gd name="T5" fmla="*/ 0 h 1382"/>
                  <a:gd name="T6" fmla="*/ 60 w 1176"/>
                  <a:gd name="T7" fmla="*/ 0 h 1382"/>
                  <a:gd name="T8" fmla="*/ 58 w 1176"/>
                  <a:gd name="T9" fmla="*/ 0 h 1382"/>
                  <a:gd name="T10" fmla="*/ 55 w 1176"/>
                  <a:gd name="T11" fmla="*/ 0 h 1382"/>
                  <a:gd name="T12" fmla="*/ 53 w 1176"/>
                  <a:gd name="T13" fmla="*/ 0 h 1382"/>
                  <a:gd name="T14" fmla="*/ 48 w 1176"/>
                  <a:gd name="T15" fmla="*/ 0 h 1382"/>
                  <a:gd name="T16" fmla="*/ 44 w 1176"/>
                  <a:gd name="T17" fmla="*/ 0 h 1382"/>
                  <a:gd name="T18" fmla="*/ 40 w 1176"/>
                  <a:gd name="T19" fmla="*/ 0 h 1382"/>
                  <a:gd name="T20" fmla="*/ 35 w 1176"/>
                  <a:gd name="T21" fmla="*/ 0 h 1382"/>
                  <a:gd name="T22" fmla="*/ 30 w 1176"/>
                  <a:gd name="T23" fmla="*/ 0 h 1382"/>
                  <a:gd name="T24" fmla="*/ 25 w 1176"/>
                  <a:gd name="T25" fmla="*/ 0 h 1382"/>
                  <a:gd name="T26" fmla="*/ 19 w 1176"/>
                  <a:gd name="T27" fmla="*/ 0 h 1382"/>
                  <a:gd name="T28" fmla="*/ 13 w 1176"/>
                  <a:gd name="T29" fmla="*/ 0 h 1382"/>
                  <a:gd name="T30" fmla="*/ 6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7 w 1176"/>
                  <a:gd name="T37" fmla="*/ 0 h 1382"/>
                  <a:gd name="T38" fmla="*/ 14 w 1176"/>
                  <a:gd name="T39" fmla="*/ 0 h 1382"/>
                  <a:gd name="T40" fmla="*/ 20 w 1176"/>
                  <a:gd name="T41" fmla="*/ 0 h 1382"/>
                  <a:gd name="T42" fmla="*/ 27 w 1176"/>
                  <a:gd name="T43" fmla="*/ 0 h 1382"/>
                  <a:gd name="T44" fmla="*/ 33 w 1176"/>
                  <a:gd name="T45" fmla="*/ 0 h 1382"/>
                  <a:gd name="T46" fmla="*/ 39 w 1176"/>
                  <a:gd name="T47" fmla="*/ 0 h 1382"/>
                  <a:gd name="T48" fmla="*/ 43 w 1176"/>
                  <a:gd name="T49" fmla="*/ 0 h 1382"/>
                  <a:gd name="T50" fmla="*/ 48 w 1176"/>
                  <a:gd name="T51" fmla="*/ 0 h 1382"/>
                  <a:gd name="T52" fmla="*/ 53 w 1176"/>
                  <a:gd name="T53" fmla="*/ 0 h 1382"/>
                  <a:gd name="T54" fmla="*/ 57 w 1176"/>
                  <a:gd name="T55" fmla="*/ 0 h 1382"/>
                  <a:gd name="T56" fmla="*/ 60 w 1176"/>
                  <a:gd name="T57" fmla="*/ 0 h 1382"/>
                  <a:gd name="T58" fmla="*/ 63 w 1176"/>
                  <a:gd name="T59" fmla="*/ 0 h 1382"/>
                  <a:gd name="T60" fmla="*/ 64 w 1176"/>
                  <a:gd name="T61" fmla="*/ 0 h 1382"/>
                  <a:gd name="T62" fmla="*/ 67 w 1176"/>
                  <a:gd name="T63" fmla="*/ 0 h 1382"/>
                  <a:gd name="T64" fmla="*/ 68 w 1176"/>
                  <a:gd name="T65" fmla="*/ 0 h 1382"/>
                  <a:gd name="T66" fmla="*/ 68 w 1176"/>
                  <a:gd name="T67" fmla="*/ 0 h 1382"/>
                  <a:gd name="T68" fmla="*/ 63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2" name="Freeform 126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53 w 1014"/>
                  <a:gd name="T1" fmla="*/ 0 h 1193"/>
                  <a:gd name="T2" fmla="*/ 53 w 1014"/>
                  <a:gd name="T3" fmla="*/ 0 h 1193"/>
                  <a:gd name="T4" fmla="*/ 52 w 1014"/>
                  <a:gd name="T5" fmla="*/ 0 h 1193"/>
                  <a:gd name="T6" fmla="*/ 51 w 1014"/>
                  <a:gd name="T7" fmla="*/ 0 h 1193"/>
                  <a:gd name="T8" fmla="*/ 49 w 1014"/>
                  <a:gd name="T9" fmla="*/ 0 h 1193"/>
                  <a:gd name="T10" fmla="*/ 47 w 1014"/>
                  <a:gd name="T11" fmla="*/ 0 h 1193"/>
                  <a:gd name="T12" fmla="*/ 44 w 1014"/>
                  <a:gd name="T13" fmla="*/ 0 h 1193"/>
                  <a:gd name="T14" fmla="*/ 41 w 1014"/>
                  <a:gd name="T15" fmla="*/ 0 h 1193"/>
                  <a:gd name="T16" fmla="*/ 37 w 1014"/>
                  <a:gd name="T17" fmla="*/ 0 h 1193"/>
                  <a:gd name="T18" fmla="*/ 34 w 1014"/>
                  <a:gd name="T19" fmla="*/ 0 h 1193"/>
                  <a:gd name="T20" fmla="*/ 30 w 1014"/>
                  <a:gd name="T21" fmla="*/ 0 h 1193"/>
                  <a:gd name="T22" fmla="*/ 25 w 1014"/>
                  <a:gd name="T23" fmla="*/ 0 h 1193"/>
                  <a:gd name="T24" fmla="*/ 20 w 1014"/>
                  <a:gd name="T25" fmla="*/ 0 h 1193"/>
                  <a:gd name="T26" fmla="*/ 16 w 1014"/>
                  <a:gd name="T27" fmla="*/ 0 h 1193"/>
                  <a:gd name="T28" fmla="*/ 11 w 1014"/>
                  <a:gd name="T29" fmla="*/ 0 h 1193"/>
                  <a:gd name="T30" fmla="*/ 6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6 w 1014"/>
                  <a:gd name="T37" fmla="*/ 0 h 1193"/>
                  <a:gd name="T38" fmla="*/ 12 w 1014"/>
                  <a:gd name="T39" fmla="*/ 0 h 1193"/>
                  <a:gd name="T40" fmla="*/ 18 w 1014"/>
                  <a:gd name="T41" fmla="*/ 0 h 1193"/>
                  <a:gd name="T42" fmla="*/ 23 w 1014"/>
                  <a:gd name="T43" fmla="*/ 0 h 1193"/>
                  <a:gd name="T44" fmla="*/ 28 w 1014"/>
                  <a:gd name="T45" fmla="*/ 0 h 1193"/>
                  <a:gd name="T46" fmla="*/ 33 w 1014"/>
                  <a:gd name="T47" fmla="*/ 0 h 1193"/>
                  <a:gd name="T48" fmla="*/ 37 w 1014"/>
                  <a:gd name="T49" fmla="*/ 0 h 1193"/>
                  <a:gd name="T50" fmla="*/ 41 w 1014"/>
                  <a:gd name="T51" fmla="*/ 0 h 1193"/>
                  <a:gd name="T52" fmla="*/ 45 w 1014"/>
                  <a:gd name="T53" fmla="*/ 0 h 1193"/>
                  <a:gd name="T54" fmla="*/ 48 w 1014"/>
                  <a:gd name="T55" fmla="*/ 0 h 1193"/>
                  <a:gd name="T56" fmla="*/ 52 w 1014"/>
                  <a:gd name="T57" fmla="*/ 0 h 1193"/>
                  <a:gd name="T58" fmla="*/ 54 w 1014"/>
                  <a:gd name="T59" fmla="*/ 0 h 1193"/>
                  <a:gd name="T60" fmla="*/ 56 w 1014"/>
                  <a:gd name="T61" fmla="*/ 0 h 1193"/>
                  <a:gd name="T62" fmla="*/ 57 w 1014"/>
                  <a:gd name="T63" fmla="*/ 0 h 1193"/>
                  <a:gd name="T64" fmla="*/ 58 w 1014"/>
                  <a:gd name="T65" fmla="*/ 0 h 1193"/>
                  <a:gd name="T66" fmla="*/ 59 w 1014"/>
                  <a:gd name="T67" fmla="*/ 0 h 1193"/>
                  <a:gd name="T68" fmla="*/ 53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193" name="Picture 12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94" name="Picture 1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70" name="Group 129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5171" name="Picture 1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72" name="Picture 13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73" name="Picture 13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74" name="Picture 1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75" name="Picture 13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76" name="Picture 13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128" name="Group 136"/>
          <p:cNvGrpSpPr>
            <a:grpSpLocks/>
          </p:cNvGrpSpPr>
          <p:nvPr/>
        </p:nvGrpSpPr>
        <p:grpSpPr bwMode="auto">
          <a:xfrm rot="-5400000">
            <a:off x="7514431" y="5488782"/>
            <a:ext cx="1368425" cy="1465262"/>
            <a:chOff x="17" y="2256"/>
            <a:chExt cx="1829" cy="2064"/>
          </a:xfrm>
        </p:grpSpPr>
        <p:grpSp>
          <p:nvGrpSpPr>
            <p:cNvPr id="5143" name="Group 137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5151" name="Freeform 138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2 w 1336"/>
                  <a:gd name="T15" fmla="*/ 0 h 1572"/>
                  <a:gd name="T16" fmla="*/ 2 w 1336"/>
                  <a:gd name="T17" fmla="*/ 0 h 1572"/>
                  <a:gd name="T18" fmla="*/ 2 w 1336"/>
                  <a:gd name="T19" fmla="*/ 0 h 1572"/>
                  <a:gd name="T20" fmla="*/ 3 w 1336"/>
                  <a:gd name="T21" fmla="*/ 0 h 1572"/>
                  <a:gd name="T22" fmla="*/ 3 w 1336"/>
                  <a:gd name="T23" fmla="*/ 0 h 1572"/>
                  <a:gd name="T24" fmla="*/ 4 w 1336"/>
                  <a:gd name="T25" fmla="*/ 0 h 1572"/>
                  <a:gd name="T26" fmla="*/ 4 w 1336"/>
                  <a:gd name="T27" fmla="*/ 0 h 1572"/>
                  <a:gd name="T28" fmla="*/ 5 w 1336"/>
                  <a:gd name="T29" fmla="*/ 0 h 1572"/>
                  <a:gd name="T30" fmla="*/ 5 w 1336"/>
                  <a:gd name="T31" fmla="*/ 0 h 1572"/>
                  <a:gd name="T32" fmla="*/ 6 w 1336"/>
                  <a:gd name="T33" fmla="*/ 0 h 1572"/>
                  <a:gd name="T34" fmla="*/ 6 w 1336"/>
                  <a:gd name="T35" fmla="*/ 0 h 1572"/>
                  <a:gd name="T36" fmla="*/ 5 w 1336"/>
                  <a:gd name="T37" fmla="*/ 0 h 1572"/>
                  <a:gd name="T38" fmla="*/ 5 w 1336"/>
                  <a:gd name="T39" fmla="*/ 0 h 1572"/>
                  <a:gd name="T40" fmla="*/ 4 w 1336"/>
                  <a:gd name="T41" fmla="*/ 0 h 1572"/>
                  <a:gd name="T42" fmla="*/ 4 w 1336"/>
                  <a:gd name="T43" fmla="*/ 0 h 1572"/>
                  <a:gd name="T44" fmla="*/ 3 w 1336"/>
                  <a:gd name="T45" fmla="*/ 0 h 1572"/>
                  <a:gd name="T46" fmla="*/ 3 w 1336"/>
                  <a:gd name="T47" fmla="*/ 0 h 1572"/>
                  <a:gd name="T48" fmla="*/ 3 w 1336"/>
                  <a:gd name="T49" fmla="*/ 0 h 1572"/>
                  <a:gd name="T50" fmla="*/ 2 w 1336"/>
                  <a:gd name="T51" fmla="*/ 0 h 1572"/>
                  <a:gd name="T52" fmla="*/ 2 w 1336"/>
                  <a:gd name="T53" fmla="*/ 0 h 1572"/>
                  <a:gd name="T54" fmla="*/ 2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2" name="Freeform 139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5 w 1174"/>
                  <a:gd name="T1" fmla="*/ 0 h 1383"/>
                  <a:gd name="T2" fmla="*/ 5 w 1174"/>
                  <a:gd name="T3" fmla="*/ 0 h 1383"/>
                  <a:gd name="T4" fmla="*/ 4 w 1174"/>
                  <a:gd name="T5" fmla="*/ 0 h 1383"/>
                  <a:gd name="T6" fmla="*/ 4 w 1174"/>
                  <a:gd name="T7" fmla="*/ 0 h 1383"/>
                  <a:gd name="T8" fmla="*/ 3 w 1174"/>
                  <a:gd name="T9" fmla="*/ 0 h 1383"/>
                  <a:gd name="T10" fmla="*/ 3 w 1174"/>
                  <a:gd name="T11" fmla="*/ 0 h 1383"/>
                  <a:gd name="T12" fmla="*/ 3 w 1174"/>
                  <a:gd name="T13" fmla="*/ 0 h 1383"/>
                  <a:gd name="T14" fmla="*/ 2 w 1174"/>
                  <a:gd name="T15" fmla="*/ 0 h 1383"/>
                  <a:gd name="T16" fmla="*/ 2 w 1174"/>
                  <a:gd name="T17" fmla="*/ 0 h 1383"/>
                  <a:gd name="T18" fmla="*/ 2 w 1174"/>
                  <a:gd name="T19" fmla="*/ 0 h 1383"/>
                  <a:gd name="T20" fmla="*/ 2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2 w 1174"/>
                  <a:gd name="T49" fmla="*/ 0 h 1383"/>
                  <a:gd name="T50" fmla="*/ 2 w 1174"/>
                  <a:gd name="T51" fmla="*/ 0 h 1383"/>
                  <a:gd name="T52" fmla="*/ 2 w 1174"/>
                  <a:gd name="T53" fmla="*/ 0 h 1383"/>
                  <a:gd name="T54" fmla="*/ 3 w 1174"/>
                  <a:gd name="T55" fmla="*/ 0 h 1383"/>
                  <a:gd name="T56" fmla="*/ 3 w 1174"/>
                  <a:gd name="T57" fmla="*/ 0 h 1383"/>
                  <a:gd name="T58" fmla="*/ 3 w 1174"/>
                  <a:gd name="T59" fmla="*/ 0 h 1383"/>
                  <a:gd name="T60" fmla="*/ 4 w 1174"/>
                  <a:gd name="T61" fmla="*/ 0 h 1383"/>
                  <a:gd name="T62" fmla="*/ 4 w 1174"/>
                  <a:gd name="T63" fmla="*/ 0 h 1383"/>
                  <a:gd name="T64" fmla="*/ 5 w 1174"/>
                  <a:gd name="T65" fmla="*/ 0 h 1383"/>
                  <a:gd name="T66" fmla="*/ 5 w 1174"/>
                  <a:gd name="T67" fmla="*/ 0 h 1383"/>
                  <a:gd name="T68" fmla="*/ 5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3" name="Freeform 140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4 w 1012"/>
                  <a:gd name="T1" fmla="*/ 0 h 1193"/>
                  <a:gd name="T2" fmla="*/ 4 w 1012"/>
                  <a:gd name="T3" fmla="*/ 0 h 1193"/>
                  <a:gd name="T4" fmla="*/ 4 w 1012"/>
                  <a:gd name="T5" fmla="*/ 0 h 1193"/>
                  <a:gd name="T6" fmla="*/ 3 w 1012"/>
                  <a:gd name="T7" fmla="*/ 0 h 1193"/>
                  <a:gd name="T8" fmla="*/ 3 w 1012"/>
                  <a:gd name="T9" fmla="*/ 0 h 1193"/>
                  <a:gd name="T10" fmla="*/ 3 w 1012"/>
                  <a:gd name="T11" fmla="*/ 0 h 1193"/>
                  <a:gd name="T12" fmla="*/ 2 w 1012"/>
                  <a:gd name="T13" fmla="*/ 0 h 1193"/>
                  <a:gd name="T14" fmla="*/ 2 w 1012"/>
                  <a:gd name="T15" fmla="*/ 0 h 1193"/>
                  <a:gd name="T16" fmla="*/ 2 w 1012"/>
                  <a:gd name="T17" fmla="*/ 0 h 1193"/>
                  <a:gd name="T18" fmla="*/ 2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2 w 1012"/>
                  <a:gd name="T51" fmla="*/ 0 h 1193"/>
                  <a:gd name="T52" fmla="*/ 2 w 1012"/>
                  <a:gd name="T53" fmla="*/ 0 h 1193"/>
                  <a:gd name="T54" fmla="*/ 2 w 1012"/>
                  <a:gd name="T55" fmla="*/ 0 h 1193"/>
                  <a:gd name="T56" fmla="*/ 3 w 1012"/>
                  <a:gd name="T57" fmla="*/ 0 h 1193"/>
                  <a:gd name="T58" fmla="*/ 3 w 1012"/>
                  <a:gd name="T59" fmla="*/ 0 h 1193"/>
                  <a:gd name="T60" fmla="*/ 3 w 1012"/>
                  <a:gd name="T61" fmla="*/ 0 h 1193"/>
                  <a:gd name="T62" fmla="*/ 4 w 1012"/>
                  <a:gd name="T63" fmla="*/ 0 h 1193"/>
                  <a:gd name="T64" fmla="*/ 4 w 1012"/>
                  <a:gd name="T65" fmla="*/ 0 h 1193"/>
                  <a:gd name="T66" fmla="*/ 4 w 1012"/>
                  <a:gd name="T67" fmla="*/ 0 h 1193"/>
                  <a:gd name="T68" fmla="*/ 4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4" name="Freeform 141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5 w 1271"/>
                  <a:gd name="T1" fmla="*/ 0 h 1495"/>
                  <a:gd name="T2" fmla="*/ 5 w 1271"/>
                  <a:gd name="T3" fmla="*/ 0 h 1495"/>
                  <a:gd name="T4" fmla="*/ 5 w 1271"/>
                  <a:gd name="T5" fmla="*/ 0 h 1495"/>
                  <a:gd name="T6" fmla="*/ 4 w 1271"/>
                  <a:gd name="T7" fmla="*/ 0 h 1495"/>
                  <a:gd name="T8" fmla="*/ 4 w 1271"/>
                  <a:gd name="T9" fmla="*/ 0 h 1495"/>
                  <a:gd name="T10" fmla="*/ 4 w 1271"/>
                  <a:gd name="T11" fmla="*/ 0 h 1495"/>
                  <a:gd name="T12" fmla="*/ 3 w 1271"/>
                  <a:gd name="T13" fmla="*/ 0 h 1495"/>
                  <a:gd name="T14" fmla="*/ 3 w 1271"/>
                  <a:gd name="T15" fmla="*/ 0 h 1495"/>
                  <a:gd name="T16" fmla="*/ 3 w 1271"/>
                  <a:gd name="T17" fmla="*/ 0 h 1495"/>
                  <a:gd name="T18" fmla="*/ 2 w 1271"/>
                  <a:gd name="T19" fmla="*/ 0 h 1495"/>
                  <a:gd name="T20" fmla="*/ 2 w 1271"/>
                  <a:gd name="T21" fmla="*/ 0 h 1495"/>
                  <a:gd name="T22" fmla="*/ 2 w 1271"/>
                  <a:gd name="T23" fmla="*/ 0 h 1495"/>
                  <a:gd name="T24" fmla="*/ 2 w 1271"/>
                  <a:gd name="T25" fmla="*/ 0 h 1495"/>
                  <a:gd name="T26" fmla="*/ 2 w 1271"/>
                  <a:gd name="T27" fmla="*/ 0 h 1495"/>
                  <a:gd name="T28" fmla="*/ 2 w 1271"/>
                  <a:gd name="T29" fmla="*/ 0 h 1495"/>
                  <a:gd name="T30" fmla="*/ 2 w 1271"/>
                  <a:gd name="T31" fmla="*/ 0 h 1495"/>
                  <a:gd name="T32" fmla="*/ 2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2 w 1271"/>
                  <a:gd name="T49" fmla="*/ 0 h 1495"/>
                  <a:gd name="T50" fmla="*/ 2 w 1271"/>
                  <a:gd name="T51" fmla="*/ 0 h 1495"/>
                  <a:gd name="T52" fmla="*/ 2 w 1271"/>
                  <a:gd name="T53" fmla="*/ 0 h 1495"/>
                  <a:gd name="T54" fmla="*/ 3 w 1271"/>
                  <a:gd name="T55" fmla="*/ 0 h 1495"/>
                  <a:gd name="T56" fmla="*/ 3 w 1271"/>
                  <a:gd name="T57" fmla="*/ 0 h 1495"/>
                  <a:gd name="T58" fmla="*/ 4 w 1271"/>
                  <a:gd name="T59" fmla="*/ 0 h 1495"/>
                  <a:gd name="T60" fmla="*/ 4 w 1271"/>
                  <a:gd name="T61" fmla="*/ 0 h 1495"/>
                  <a:gd name="T62" fmla="*/ 4 w 1271"/>
                  <a:gd name="T63" fmla="*/ 0 h 1495"/>
                  <a:gd name="T64" fmla="*/ 5 w 1271"/>
                  <a:gd name="T65" fmla="*/ 0 h 1495"/>
                  <a:gd name="T66" fmla="*/ 5 w 1271"/>
                  <a:gd name="T67" fmla="*/ 0 h 1495"/>
                  <a:gd name="T68" fmla="*/ 5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5" name="Freeform 142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2 w 1337"/>
                  <a:gd name="T15" fmla="*/ 0 h 1572"/>
                  <a:gd name="T16" fmla="*/ 2 w 1337"/>
                  <a:gd name="T17" fmla="*/ 0 h 1572"/>
                  <a:gd name="T18" fmla="*/ 2 w 1337"/>
                  <a:gd name="T19" fmla="*/ 0 h 1572"/>
                  <a:gd name="T20" fmla="*/ 3 w 1337"/>
                  <a:gd name="T21" fmla="*/ 0 h 1572"/>
                  <a:gd name="T22" fmla="*/ 3 w 1337"/>
                  <a:gd name="T23" fmla="*/ 0 h 1572"/>
                  <a:gd name="T24" fmla="*/ 4 w 1337"/>
                  <a:gd name="T25" fmla="*/ 0 h 1572"/>
                  <a:gd name="T26" fmla="*/ 4 w 1337"/>
                  <a:gd name="T27" fmla="*/ 0 h 1572"/>
                  <a:gd name="T28" fmla="*/ 5 w 1337"/>
                  <a:gd name="T29" fmla="*/ 0 h 1572"/>
                  <a:gd name="T30" fmla="*/ 5 w 1337"/>
                  <a:gd name="T31" fmla="*/ 0 h 1572"/>
                  <a:gd name="T32" fmla="*/ 6 w 1337"/>
                  <a:gd name="T33" fmla="*/ 0 h 1572"/>
                  <a:gd name="T34" fmla="*/ 6 w 1337"/>
                  <a:gd name="T35" fmla="*/ 0 h 1572"/>
                  <a:gd name="T36" fmla="*/ 5 w 1337"/>
                  <a:gd name="T37" fmla="*/ 0 h 1572"/>
                  <a:gd name="T38" fmla="*/ 5 w 1337"/>
                  <a:gd name="T39" fmla="*/ 0 h 1572"/>
                  <a:gd name="T40" fmla="*/ 4 w 1337"/>
                  <a:gd name="T41" fmla="*/ 0 h 1572"/>
                  <a:gd name="T42" fmla="*/ 4 w 1337"/>
                  <a:gd name="T43" fmla="*/ 0 h 1572"/>
                  <a:gd name="T44" fmla="*/ 3 w 1337"/>
                  <a:gd name="T45" fmla="*/ 0 h 1572"/>
                  <a:gd name="T46" fmla="*/ 3 w 1337"/>
                  <a:gd name="T47" fmla="*/ 0 h 1572"/>
                  <a:gd name="T48" fmla="*/ 3 w 1337"/>
                  <a:gd name="T49" fmla="*/ 0 h 1572"/>
                  <a:gd name="T50" fmla="*/ 2 w 1337"/>
                  <a:gd name="T51" fmla="*/ 0 h 1572"/>
                  <a:gd name="T52" fmla="*/ 2 w 1337"/>
                  <a:gd name="T53" fmla="*/ 0 h 1572"/>
                  <a:gd name="T54" fmla="*/ 2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6" name="Freeform 143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56 w 1272"/>
                  <a:gd name="T1" fmla="*/ 0 h 1495"/>
                  <a:gd name="T2" fmla="*/ 56 w 1272"/>
                  <a:gd name="T3" fmla="*/ 0 h 1495"/>
                  <a:gd name="T4" fmla="*/ 55 w 1272"/>
                  <a:gd name="T5" fmla="*/ 0 h 1495"/>
                  <a:gd name="T6" fmla="*/ 54 w 1272"/>
                  <a:gd name="T7" fmla="*/ 0 h 1495"/>
                  <a:gd name="T8" fmla="*/ 52 w 1272"/>
                  <a:gd name="T9" fmla="*/ 0 h 1495"/>
                  <a:gd name="T10" fmla="*/ 50 w 1272"/>
                  <a:gd name="T11" fmla="*/ 0 h 1495"/>
                  <a:gd name="T12" fmla="*/ 47 w 1272"/>
                  <a:gd name="T13" fmla="*/ 0 h 1495"/>
                  <a:gd name="T14" fmla="*/ 43 w 1272"/>
                  <a:gd name="T15" fmla="*/ 0 h 1495"/>
                  <a:gd name="T16" fmla="*/ 40 w 1272"/>
                  <a:gd name="T17" fmla="*/ 0 h 1495"/>
                  <a:gd name="T18" fmla="*/ 36 w 1272"/>
                  <a:gd name="T19" fmla="*/ 0 h 1495"/>
                  <a:gd name="T20" fmla="*/ 31 w 1272"/>
                  <a:gd name="T21" fmla="*/ 0 h 1495"/>
                  <a:gd name="T22" fmla="*/ 27 w 1272"/>
                  <a:gd name="T23" fmla="*/ 0 h 1495"/>
                  <a:gd name="T24" fmla="*/ 22 w 1272"/>
                  <a:gd name="T25" fmla="*/ 0 h 1495"/>
                  <a:gd name="T26" fmla="*/ 17 w 1272"/>
                  <a:gd name="T27" fmla="*/ 0 h 1495"/>
                  <a:gd name="T28" fmla="*/ 12 w 1272"/>
                  <a:gd name="T29" fmla="*/ 0 h 1495"/>
                  <a:gd name="T30" fmla="*/ 6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7 w 1272"/>
                  <a:gd name="T37" fmla="*/ 0 h 1495"/>
                  <a:gd name="T38" fmla="*/ 15 w 1272"/>
                  <a:gd name="T39" fmla="*/ 0 h 1495"/>
                  <a:gd name="T40" fmla="*/ 22 w 1272"/>
                  <a:gd name="T41" fmla="*/ 0 h 1495"/>
                  <a:gd name="T42" fmla="*/ 28 w 1272"/>
                  <a:gd name="T43" fmla="*/ 0 h 1495"/>
                  <a:gd name="T44" fmla="*/ 35 w 1272"/>
                  <a:gd name="T45" fmla="*/ 0 h 1495"/>
                  <a:gd name="T46" fmla="*/ 41 w 1272"/>
                  <a:gd name="T47" fmla="*/ 0 h 1495"/>
                  <a:gd name="T48" fmla="*/ 46 w 1272"/>
                  <a:gd name="T49" fmla="*/ 0 h 1495"/>
                  <a:gd name="T50" fmla="*/ 51 w 1272"/>
                  <a:gd name="T51" fmla="*/ 0 h 1495"/>
                  <a:gd name="T52" fmla="*/ 56 w 1272"/>
                  <a:gd name="T53" fmla="*/ 0 h 1495"/>
                  <a:gd name="T54" fmla="*/ 60 w 1272"/>
                  <a:gd name="T55" fmla="*/ 0 h 1495"/>
                  <a:gd name="T56" fmla="*/ 64 w 1272"/>
                  <a:gd name="T57" fmla="*/ 0 h 1495"/>
                  <a:gd name="T58" fmla="*/ 67 w 1272"/>
                  <a:gd name="T59" fmla="*/ 0 h 1495"/>
                  <a:gd name="T60" fmla="*/ 69 w 1272"/>
                  <a:gd name="T61" fmla="*/ 0 h 1495"/>
                  <a:gd name="T62" fmla="*/ 71 w 1272"/>
                  <a:gd name="T63" fmla="*/ 0 h 1495"/>
                  <a:gd name="T64" fmla="*/ 72 w 1272"/>
                  <a:gd name="T65" fmla="*/ 0 h 1495"/>
                  <a:gd name="T66" fmla="*/ 72 w 1272"/>
                  <a:gd name="T67" fmla="*/ 0 h 1495"/>
                  <a:gd name="T68" fmla="*/ 56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7" name="Freeform 144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8 w 1338"/>
                  <a:gd name="T3" fmla="*/ 0 h 1572"/>
                  <a:gd name="T4" fmla="*/ 15 w 1338"/>
                  <a:gd name="T5" fmla="*/ 0 h 1572"/>
                  <a:gd name="T6" fmla="*/ 23 w 1338"/>
                  <a:gd name="T7" fmla="*/ 0 h 1572"/>
                  <a:gd name="T8" fmla="*/ 30 w 1338"/>
                  <a:gd name="T9" fmla="*/ 0 h 1572"/>
                  <a:gd name="T10" fmla="*/ 37 w 1338"/>
                  <a:gd name="T11" fmla="*/ 0 h 1572"/>
                  <a:gd name="T12" fmla="*/ 43 w 1338"/>
                  <a:gd name="T13" fmla="*/ 0 h 1572"/>
                  <a:gd name="T14" fmla="*/ 49 w 1338"/>
                  <a:gd name="T15" fmla="*/ 0 h 1572"/>
                  <a:gd name="T16" fmla="*/ 55 w 1338"/>
                  <a:gd name="T17" fmla="*/ 0 h 1572"/>
                  <a:gd name="T18" fmla="*/ 60 w 1338"/>
                  <a:gd name="T19" fmla="*/ 0 h 1572"/>
                  <a:gd name="T20" fmla="*/ 64 w 1338"/>
                  <a:gd name="T21" fmla="*/ 0 h 1572"/>
                  <a:gd name="T22" fmla="*/ 68 w 1338"/>
                  <a:gd name="T23" fmla="*/ 0 h 1572"/>
                  <a:gd name="T24" fmla="*/ 71 w 1338"/>
                  <a:gd name="T25" fmla="*/ 0 h 1572"/>
                  <a:gd name="T26" fmla="*/ 74 w 1338"/>
                  <a:gd name="T27" fmla="*/ 0 h 1572"/>
                  <a:gd name="T28" fmla="*/ 76 w 1338"/>
                  <a:gd name="T29" fmla="*/ 0 h 1572"/>
                  <a:gd name="T30" fmla="*/ 77 w 1338"/>
                  <a:gd name="T31" fmla="*/ 0 h 1572"/>
                  <a:gd name="T32" fmla="*/ 78 w 1338"/>
                  <a:gd name="T33" fmla="*/ 0 h 1572"/>
                  <a:gd name="T34" fmla="*/ 72 w 1338"/>
                  <a:gd name="T35" fmla="*/ 0 h 1572"/>
                  <a:gd name="T36" fmla="*/ 71 w 1338"/>
                  <a:gd name="T37" fmla="*/ 0 h 1572"/>
                  <a:gd name="T38" fmla="*/ 71 w 1338"/>
                  <a:gd name="T39" fmla="*/ 0 h 1572"/>
                  <a:gd name="T40" fmla="*/ 69 w 1338"/>
                  <a:gd name="T41" fmla="*/ 0 h 1572"/>
                  <a:gd name="T42" fmla="*/ 67 w 1338"/>
                  <a:gd name="T43" fmla="*/ 0 h 1572"/>
                  <a:gd name="T44" fmla="*/ 63 w 1338"/>
                  <a:gd name="T45" fmla="*/ 0 h 1572"/>
                  <a:gd name="T46" fmla="*/ 60 w 1338"/>
                  <a:gd name="T47" fmla="*/ 0 h 1572"/>
                  <a:gd name="T48" fmla="*/ 55 w 1338"/>
                  <a:gd name="T49" fmla="*/ 0 h 1572"/>
                  <a:gd name="T50" fmla="*/ 51 w 1338"/>
                  <a:gd name="T51" fmla="*/ 0 h 1572"/>
                  <a:gd name="T52" fmla="*/ 46 w 1338"/>
                  <a:gd name="T53" fmla="*/ 0 h 1572"/>
                  <a:gd name="T54" fmla="*/ 41 w 1338"/>
                  <a:gd name="T55" fmla="*/ 0 h 1572"/>
                  <a:gd name="T56" fmla="*/ 34 w 1338"/>
                  <a:gd name="T57" fmla="*/ 0 h 1572"/>
                  <a:gd name="T58" fmla="*/ 28 w 1338"/>
                  <a:gd name="T59" fmla="*/ 0 h 1572"/>
                  <a:gd name="T60" fmla="*/ 22 w 1338"/>
                  <a:gd name="T61" fmla="*/ 0 h 1572"/>
                  <a:gd name="T62" fmla="*/ 15 w 1338"/>
                  <a:gd name="T63" fmla="*/ 0 h 1572"/>
                  <a:gd name="T64" fmla="*/ 8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8" name="Freeform 145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62 w 1176"/>
                  <a:gd name="T1" fmla="*/ 0 h 1383"/>
                  <a:gd name="T2" fmla="*/ 62 w 1176"/>
                  <a:gd name="T3" fmla="*/ 0 h 1383"/>
                  <a:gd name="T4" fmla="*/ 61 w 1176"/>
                  <a:gd name="T5" fmla="*/ 0 h 1383"/>
                  <a:gd name="T6" fmla="*/ 59 w 1176"/>
                  <a:gd name="T7" fmla="*/ 0 h 1383"/>
                  <a:gd name="T8" fmla="*/ 57 w 1176"/>
                  <a:gd name="T9" fmla="*/ 0 h 1383"/>
                  <a:gd name="T10" fmla="*/ 55 w 1176"/>
                  <a:gd name="T11" fmla="*/ 0 h 1383"/>
                  <a:gd name="T12" fmla="*/ 52 w 1176"/>
                  <a:gd name="T13" fmla="*/ 0 h 1383"/>
                  <a:gd name="T14" fmla="*/ 48 w 1176"/>
                  <a:gd name="T15" fmla="*/ 0 h 1383"/>
                  <a:gd name="T16" fmla="*/ 44 w 1176"/>
                  <a:gd name="T17" fmla="*/ 0 h 1383"/>
                  <a:gd name="T18" fmla="*/ 40 w 1176"/>
                  <a:gd name="T19" fmla="*/ 0 h 1383"/>
                  <a:gd name="T20" fmla="*/ 35 w 1176"/>
                  <a:gd name="T21" fmla="*/ 0 h 1383"/>
                  <a:gd name="T22" fmla="*/ 30 w 1176"/>
                  <a:gd name="T23" fmla="*/ 0 h 1383"/>
                  <a:gd name="T24" fmla="*/ 24 w 1176"/>
                  <a:gd name="T25" fmla="*/ 0 h 1383"/>
                  <a:gd name="T26" fmla="*/ 19 w 1176"/>
                  <a:gd name="T27" fmla="*/ 0 h 1383"/>
                  <a:gd name="T28" fmla="*/ 13 w 1176"/>
                  <a:gd name="T29" fmla="*/ 0 h 1383"/>
                  <a:gd name="T30" fmla="*/ 6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7 w 1176"/>
                  <a:gd name="T37" fmla="*/ 0 h 1383"/>
                  <a:gd name="T38" fmla="*/ 13 w 1176"/>
                  <a:gd name="T39" fmla="*/ 0 h 1383"/>
                  <a:gd name="T40" fmla="*/ 20 w 1176"/>
                  <a:gd name="T41" fmla="*/ 0 h 1383"/>
                  <a:gd name="T42" fmla="*/ 27 w 1176"/>
                  <a:gd name="T43" fmla="*/ 0 h 1383"/>
                  <a:gd name="T44" fmla="*/ 32 w 1176"/>
                  <a:gd name="T45" fmla="*/ 0 h 1383"/>
                  <a:gd name="T46" fmla="*/ 38 w 1176"/>
                  <a:gd name="T47" fmla="*/ 0 h 1383"/>
                  <a:gd name="T48" fmla="*/ 43 w 1176"/>
                  <a:gd name="T49" fmla="*/ 0 h 1383"/>
                  <a:gd name="T50" fmla="*/ 48 w 1176"/>
                  <a:gd name="T51" fmla="*/ 0 h 1383"/>
                  <a:gd name="T52" fmla="*/ 52 w 1176"/>
                  <a:gd name="T53" fmla="*/ 0 h 1383"/>
                  <a:gd name="T54" fmla="*/ 56 w 1176"/>
                  <a:gd name="T55" fmla="*/ 0 h 1383"/>
                  <a:gd name="T56" fmla="*/ 59 w 1176"/>
                  <a:gd name="T57" fmla="*/ 0 h 1383"/>
                  <a:gd name="T58" fmla="*/ 62 w 1176"/>
                  <a:gd name="T59" fmla="*/ 0 h 1383"/>
                  <a:gd name="T60" fmla="*/ 64 w 1176"/>
                  <a:gd name="T61" fmla="*/ 0 h 1383"/>
                  <a:gd name="T62" fmla="*/ 66 w 1176"/>
                  <a:gd name="T63" fmla="*/ 0 h 1383"/>
                  <a:gd name="T64" fmla="*/ 68 w 1176"/>
                  <a:gd name="T65" fmla="*/ 0 h 1383"/>
                  <a:gd name="T66" fmla="*/ 68 w 1176"/>
                  <a:gd name="T67" fmla="*/ 0 h 1383"/>
                  <a:gd name="T68" fmla="*/ 62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9" name="Freeform 146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53 w 1011"/>
                  <a:gd name="T1" fmla="*/ 0 h 1223"/>
                  <a:gd name="T2" fmla="*/ 53 w 1011"/>
                  <a:gd name="T3" fmla="*/ 0 h 1223"/>
                  <a:gd name="T4" fmla="*/ 52 w 1011"/>
                  <a:gd name="T5" fmla="*/ 0 h 1223"/>
                  <a:gd name="T6" fmla="*/ 51 w 1011"/>
                  <a:gd name="T7" fmla="*/ 0 h 1223"/>
                  <a:gd name="T8" fmla="*/ 49 w 1011"/>
                  <a:gd name="T9" fmla="*/ 0 h 1223"/>
                  <a:gd name="T10" fmla="*/ 47 w 1011"/>
                  <a:gd name="T11" fmla="*/ 0 h 1223"/>
                  <a:gd name="T12" fmla="*/ 44 w 1011"/>
                  <a:gd name="T13" fmla="*/ 0 h 1223"/>
                  <a:gd name="T14" fmla="*/ 41 w 1011"/>
                  <a:gd name="T15" fmla="*/ 0 h 1223"/>
                  <a:gd name="T16" fmla="*/ 37 w 1011"/>
                  <a:gd name="T17" fmla="*/ 0 h 1223"/>
                  <a:gd name="T18" fmla="*/ 34 w 1011"/>
                  <a:gd name="T19" fmla="*/ 0 h 1223"/>
                  <a:gd name="T20" fmla="*/ 29 w 1011"/>
                  <a:gd name="T21" fmla="*/ 0 h 1223"/>
                  <a:gd name="T22" fmla="*/ 25 w 1011"/>
                  <a:gd name="T23" fmla="*/ 0 h 1223"/>
                  <a:gd name="T24" fmla="*/ 20 w 1011"/>
                  <a:gd name="T25" fmla="*/ 0 h 1223"/>
                  <a:gd name="T26" fmla="*/ 15 w 1011"/>
                  <a:gd name="T27" fmla="*/ 0 h 1223"/>
                  <a:gd name="T28" fmla="*/ 11 w 1011"/>
                  <a:gd name="T29" fmla="*/ 0 h 1223"/>
                  <a:gd name="T30" fmla="*/ 6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6 w 1011"/>
                  <a:gd name="T37" fmla="*/ 0 h 1223"/>
                  <a:gd name="T38" fmla="*/ 12 w 1011"/>
                  <a:gd name="T39" fmla="*/ 0 h 1223"/>
                  <a:gd name="T40" fmla="*/ 18 w 1011"/>
                  <a:gd name="T41" fmla="*/ 0 h 1223"/>
                  <a:gd name="T42" fmla="*/ 23 w 1011"/>
                  <a:gd name="T43" fmla="*/ 0 h 1223"/>
                  <a:gd name="T44" fmla="*/ 28 w 1011"/>
                  <a:gd name="T45" fmla="*/ 0 h 1223"/>
                  <a:gd name="T46" fmla="*/ 33 w 1011"/>
                  <a:gd name="T47" fmla="*/ 0 h 1223"/>
                  <a:gd name="T48" fmla="*/ 37 w 1011"/>
                  <a:gd name="T49" fmla="*/ 0 h 1223"/>
                  <a:gd name="T50" fmla="*/ 41 w 1011"/>
                  <a:gd name="T51" fmla="*/ 0 h 1223"/>
                  <a:gd name="T52" fmla="*/ 45 w 1011"/>
                  <a:gd name="T53" fmla="*/ 0 h 1223"/>
                  <a:gd name="T54" fmla="*/ 48 w 1011"/>
                  <a:gd name="T55" fmla="*/ 0 h 1223"/>
                  <a:gd name="T56" fmla="*/ 52 w 1011"/>
                  <a:gd name="T57" fmla="*/ 0 h 1223"/>
                  <a:gd name="T58" fmla="*/ 54 w 1011"/>
                  <a:gd name="T59" fmla="*/ 0 h 1223"/>
                  <a:gd name="T60" fmla="*/ 55 w 1011"/>
                  <a:gd name="T61" fmla="*/ 0 h 1223"/>
                  <a:gd name="T62" fmla="*/ 57 w 1011"/>
                  <a:gd name="T63" fmla="*/ 0 h 1223"/>
                  <a:gd name="T64" fmla="*/ 58 w 1011"/>
                  <a:gd name="T65" fmla="*/ 0 h 1223"/>
                  <a:gd name="T66" fmla="*/ 58 w 1011"/>
                  <a:gd name="T67" fmla="*/ 0 h 1223"/>
                  <a:gd name="T68" fmla="*/ 53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160" name="Picture 1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61" name="Picture 1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62" name="Picture 14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63" name="Picture 15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64" name="Freeform 151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8 w 1337"/>
                  <a:gd name="T3" fmla="*/ 0 h 1572"/>
                  <a:gd name="T4" fmla="*/ 15 w 1337"/>
                  <a:gd name="T5" fmla="*/ 0 h 1572"/>
                  <a:gd name="T6" fmla="*/ 23 w 1337"/>
                  <a:gd name="T7" fmla="*/ 0 h 1572"/>
                  <a:gd name="T8" fmla="*/ 30 w 1337"/>
                  <a:gd name="T9" fmla="*/ 0 h 1572"/>
                  <a:gd name="T10" fmla="*/ 37 w 1337"/>
                  <a:gd name="T11" fmla="*/ 0 h 1572"/>
                  <a:gd name="T12" fmla="*/ 43 w 1337"/>
                  <a:gd name="T13" fmla="*/ 0 h 1572"/>
                  <a:gd name="T14" fmla="*/ 50 w 1337"/>
                  <a:gd name="T15" fmla="*/ 0 h 1572"/>
                  <a:gd name="T16" fmla="*/ 55 w 1337"/>
                  <a:gd name="T17" fmla="*/ 0 h 1572"/>
                  <a:gd name="T18" fmla="*/ 60 w 1337"/>
                  <a:gd name="T19" fmla="*/ 0 h 1572"/>
                  <a:gd name="T20" fmla="*/ 65 w 1337"/>
                  <a:gd name="T21" fmla="*/ 0 h 1572"/>
                  <a:gd name="T22" fmla="*/ 68 w 1337"/>
                  <a:gd name="T23" fmla="*/ 0 h 1572"/>
                  <a:gd name="T24" fmla="*/ 71 w 1337"/>
                  <a:gd name="T25" fmla="*/ 0 h 1572"/>
                  <a:gd name="T26" fmla="*/ 74 w 1337"/>
                  <a:gd name="T27" fmla="*/ 0 h 1572"/>
                  <a:gd name="T28" fmla="*/ 76 w 1337"/>
                  <a:gd name="T29" fmla="*/ 0 h 1572"/>
                  <a:gd name="T30" fmla="*/ 78 w 1337"/>
                  <a:gd name="T31" fmla="*/ 0 h 1572"/>
                  <a:gd name="T32" fmla="*/ 78 w 1337"/>
                  <a:gd name="T33" fmla="*/ 0 h 1572"/>
                  <a:gd name="T34" fmla="*/ 73 w 1337"/>
                  <a:gd name="T35" fmla="*/ 0 h 1572"/>
                  <a:gd name="T36" fmla="*/ 72 w 1337"/>
                  <a:gd name="T37" fmla="*/ 0 h 1572"/>
                  <a:gd name="T38" fmla="*/ 71 w 1337"/>
                  <a:gd name="T39" fmla="*/ 0 h 1572"/>
                  <a:gd name="T40" fmla="*/ 69 w 1337"/>
                  <a:gd name="T41" fmla="*/ 0 h 1572"/>
                  <a:gd name="T42" fmla="*/ 67 w 1337"/>
                  <a:gd name="T43" fmla="*/ 0 h 1572"/>
                  <a:gd name="T44" fmla="*/ 64 w 1337"/>
                  <a:gd name="T45" fmla="*/ 0 h 1572"/>
                  <a:gd name="T46" fmla="*/ 60 w 1337"/>
                  <a:gd name="T47" fmla="*/ 0 h 1572"/>
                  <a:gd name="T48" fmla="*/ 56 w 1337"/>
                  <a:gd name="T49" fmla="*/ 0 h 1572"/>
                  <a:gd name="T50" fmla="*/ 51 w 1337"/>
                  <a:gd name="T51" fmla="*/ 0 h 1572"/>
                  <a:gd name="T52" fmla="*/ 46 w 1337"/>
                  <a:gd name="T53" fmla="*/ 0 h 1572"/>
                  <a:gd name="T54" fmla="*/ 41 w 1337"/>
                  <a:gd name="T55" fmla="*/ 0 h 1572"/>
                  <a:gd name="T56" fmla="*/ 35 w 1337"/>
                  <a:gd name="T57" fmla="*/ 0 h 1572"/>
                  <a:gd name="T58" fmla="*/ 28 w 1337"/>
                  <a:gd name="T59" fmla="*/ 0 h 1572"/>
                  <a:gd name="T60" fmla="*/ 22 w 1337"/>
                  <a:gd name="T61" fmla="*/ 0 h 1572"/>
                  <a:gd name="T62" fmla="*/ 15 w 1337"/>
                  <a:gd name="T63" fmla="*/ 0 h 1572"/>
                  <a:gd name="T64" fmla="*/ 8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5" name="Freeform 152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63 w 1176"/>
                  <a:gd name="T1" fmla="*/ 0 h 1382"/>
                  <a:gd name="T2" fmla="*/ 63 w 1176"/>
                  <a:gd name="T3" fmla="*/ 0 h 1382"/>
                  <a:gd name="T4" fmla="*/ 62 w 1176"/>
                  <a:gd name="T5" fmla="*/ 0 h 1382"/>
                  <a:gd name="T6" fmla="*/ 60 w 1176"/>
                  <a:gd name="T7" fmla="*/ 0 h 1382"/>
                  <a:gd name="T8" fmla="*/ 58 w 1176"/>
                  <a:gd name="T9" fmla="*/ 0 h 1382"/>
                  <a:gd name="T10" fmla="*/ 55 w 1176"/>
                  <a:gd name="T11" fmla="*/ 0 h 1382"/>
                  <a:gd name="T12" fmla="*/ 53 w 1176"/>
                  <a:gd name="T13" fmla="*/ 0 h 1382"/>
                  <a:gd name="T14" fmla="*/ 48 w 1176"/>
                  <a:gd name="T15" fmla="*/ 0 h 1382"/>
                  <a:gd name="T16" fmla="*/ 44 w 1176"/>
                  <a:gd name="T17" fmla="*/ 0 h 1382"/>
                  <a:gd name="T18" fmla="*/ 40 w 1176"/>
                  <a:gd name="T19" fmla="*/ 0 h 1382"/>
                  <a:gd name="T20" fmla="*/ 35 w 1176"/>
                  <a:gd name="T21" fmla="*/ 0 h 1382"/>
                  <a:gd name="T22" fmla="*/ 30 w 1176"/>
                  <a:gd name="T23" fmla="*/ 0 h 1382"/>
                  <a:gd name="T24" fmla="*/ 25 w 1176"/>
                  <a:gd name="T25" fmla="*/ 0 h 1382"/>
                  <a:gd name="T26" fmla="*/ 19 w 1176"/>
                  <a:gd name="T27" fmla="*/ 0 h 1382"/>
                  <a:gd name="T28" fmla="*/ 13 w 1176"/>
                  <a:gd name="T29" fmla="*/ 0 h 1382"/>
                  <a:gd name="T30" fmla="*/ 6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7 w 1176"/>
                  <a:gd name="T37" fmla="*/ 0 h 1382"/>
                  <a:gd name="T38" fmla="*/ 14 w 1176"/>
                  <a:gd name="T39" fmla="*/ 0 h 1382"/>
                  <a:gd name="T40" fmla="*/ 20 w 1176"/>
                  <a:gd name="T41" fmla="*/ 0 h 1382"/>
                  <a:gd name="T42" fmla="*/ 27 w 1176"/>
                  <a:gd name="T43" fmla="*/ 0 h 1382"/>
                  <a:gd name="T44" fmla="*/ 33 w 1176"/>
                  <a:gd name="T45" fmla="*/ 0 h 1382"/>
                  <a:gd name="T46" fmla="*/ 39 w 1176"/>
                  <a:gd name="T47" fmla="*/ 0 h 1382"/>
                  <a:gd name="T48" fmla="*/ 43 w 1176"/>
                  <a:gd name="T49" fmla="*/ 0 h 1382"/>
                  <a:gd name="T50" fmla="*/ 48 w 1176"/>
                  <a:gd name="T51" fmla="*/ 0 h 1382"/>
                  <a:gd name="T52" fmla="*/ 53 w 1176"/>
                  <a:gd name="T53" fmla="*/ 0 h 1382"/>
                  <a:gd name="T54" fmla="*/ 57 w 1176"/>
                  <a:gd name="T55" fmla="*/ 0 h 1382"/>
                  <a:gd name="T56" fmla="*/ 60 w 1176"/>
                  <a:gd name="T57" fmla="*/ 0 h 1382"/>
                  <a:gd name="T58" fmla="*/ 63 w 1176"/>
                  <a:gd name="T59" fmla="*/ 0 h 1382"/>
                  <a:gd name="T60" fmla="*/ 64 w 1176"/>
                  <a:gd name="T61" fmla="*/ 0 h 1382"/>
                  <a:gd name="T62" fmla="*/ 67 w 1176"/>
                  <a:gd name="T63" fmla="*/ 0 h 1382"/>
                  <a:gd name="T64" fmla="*/ 68 w 1176"/>
                  <a:gd name="T65" fmla="*/ 0 h 1382"/>
                  <a:gd name="T66" fmla="*/ 68 w 1176"/>
                  <a:gd name="T67" fmla="*/ 0 h 1382"/>
                  <a:gd name="T68" fmla="*/ 63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6" name="Freeform 153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53 w 1014"/>
                  <a:gd name="T1" fmla="*/ 0 h 1193"/>
                  <a:gd name="T2" fmla="*/ 53 w 1014"/>
                  <a:gd name="T3" fmla="*/ 0 h 1193"/>
                  <a:gd name="T4" fmla="*/ 52 w 1014"/>
                  <a:gd name="T5" fmla="*/ 0 h 1193"/>
                  <a:gd name="T6" fmla="*/ 51 w 1014"/>
                  <a:gd name="T7" fmla="*/ 0 h 1193"/>
                  <a:gd name="T8" fmla="*/ 49 w 1014"/>
                  <a:gd name="T9" fmla="*/ 0 h 1193"/>
                  <a:gd name="T10" fmla="*/ 47 w 1014"/>
                  <a:gd name="T11" fmla="*/ 0 h 1193"/>
                  <a:gd name="T12" fmla="*/ 44 w 1014"/>
                  <a:gd name="T13" fmla="*/ 0 h 1193"/>
                  <a:gd name="T14" fmla="*/ 41 w 1014"/>
                  <a:gd name="T15" fmla="*/ 0 h 1193"/>
                  <a:gd name="T16" fmla="*/ 37 w 1014"/>
                  <a:gd name="T17" fmla="*/ 0 h 1193"/>
                  <a:gd name="T18" fmla="*/ 34 w 1014"/>
                  <a:gd name="T19" fmla="*/ 0 h 1193"/>
                  <a:gd name="T20" fmla="*/ 30 w 1014"/>
                  <a:gd name="T21" fmla="*/ 0 h 1193"/>
                  <a:gd name="T22" fmla="*/ 25 w 1014"/>
                  <a:gd name="T23" fmla="*/ 0 h 1193"/>
                  <a:gd name="T24" fmla="*/ 20 w 1014"/>
                  <a:gd name="T25" fmla="*/ 0 h 1193"/>
                  <a:gd name="T26" fmla="*/ 16 w 1014"/>
                  <a:gd name="T27" fmla="*/ 0 h 1193"/>
                  <a:gd name="T28" fmla="*/ 11 w 1014"/>
                  <a:gd name="T29" fmla="*/ 0 h 1193"/>
                  <a:gd name="T30" fmla="*/ 6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6 w 1014"/>
                  <a:gd name="T37" fmla="*/ 0 h 1193"/>
                  <a:gd name="T38" fmla="*/ 12 w 1014"/>
                  <a:gd name="T39" fmla="*/ 0 h 1193"/>
                  <a:gd name="T40" fmla="*/ 18 w 1014"/>
                  <a:gd name="T41" fmla="*/ 0 h 1193"/>
                  <a:gd name="T42" fmla="*/ 23 w 1014"/>
                  <a:gd name="T43" fmla="*/ 0 h 1193"/>
                  <a:gd name="T44" fmla="*/ 28 w 1014"/>
                  <a:gd name="T45" fmla="*/ 0 h 1193"/>
                  <a:gd name="T46" fmla="*/ 33 w 1014"/>
                  <a:gd name="T47" fmla="*/ 0 h 1193"/>
                  <a:gd name="T48" fmla="*/ 37 w 1014"/>
                  <a:gd name="T49" fmla="*/ 0 h 1193"/>
                  <a:gd name="T50" fmla="*/ 41 w 1014"/>
                  <a:gd name="T51" fmla="*/ 0 h 1193"/>
                  <a:gd name="T52" fmla="*/ 45 w 1014"/>
                  <a:gd name="T53" fmla="*/ 0 h 1193"/>
                  <a:gd name="T54" fmla="*/ 48 w 1014"/>
                  <a:gd name="T55" fmla="*/ 0 h 1193"/>
                  <a:gd name="T56" fmla="*/ 52 w 1014"/>
                  <a:gd name="T57" fmla="*/ 0 h 1193"/>
                  <a:gd name="T58" fmla="*/ 54 w 1014"/>
                  <a:gd name="T59" fmla="*/ 0 h 1193"/>
                  <a:gd name="T60" fmla="*/ 56 w 1014"/>
                  <a:gd name="T61" fmla="*/ 0 h 1193"/>
                  <a:gd name="T62" fmla="*/ 57 w 1014"/>
                  <a:gd name="T63" fmla="*/ 0 h 1193"/>
                  <a:gd name="T64" fmla="*/ 58 w 1014"/>
                  <a:gd name="T65" fmla="*/ 0 h 1193"/>
                  <a:gd name="T66" fmla="*/ 59 w 1014"/>
                  <a:gd name="T67" fmla="*/ 0 h 1193"/>
                  <a:gd name="T68" fmla="*/ 53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167" name="Picture 15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68" name="Picture 15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44" name="Group 156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5145" name="Picture 15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46" name="Picture 15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47" name="Picture 15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48" name="Picture 16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49" name="Picture 16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50" name="Picture 16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8" name="Line 23"/>
          <p:cNvSpPr>
            <a:spLocks noChangeShapeType="1"/>
          </p:cNvSpPr>
          <p:nvPr/>
        </p:nvSpPr>
        <p:spPr bwMode="auto">
          <a:xfrm flipH="1">
            <a:off x="4927600" y="1874838"/>
            <a:ext cx="600075" cy="2078037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TextBox 119"/>
          <p:cNvSpPr txBox="1">
            <a:spLocks noChangeArrowheads="1"/>
          </p:cNvSpPr>
          <p:nvPr/>
        </p:nvSpPr>
        <p:spPr bwMode="auto">
          <a:xfrm>
            <a:off x="2670175" y="4114800"/>
            <a:ext cx="1481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3 con vịt</a:t>
            </a:r>
          </a:p>
        </p:txBody>
      </p:sp>
      <p:sp>
        <p:nvSpPr>
          <p:cNvPr id="121" name="TextBox 120"/>
          <p:cNvSpPr txBox="1">
            <a:spLocks noChangeArrowheads="1"/>
          </p:cNvSpPr>
          <p:nvPr/>
        </p:nvSpPr>
        <p:spPr bwMode="auto">
          <a:xfrm>
            <a:off x="5062538" y="4114800"/>
            <a:ext cx="1481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2 con vịt</a:t>
            </a:r>
          </a:p>
        </p:txBody>
      </p:sp>
      <p:cxnSp>
        <p:nvCxnSpPr>
          <p:cNvPr id="122" name="Straight Connector 121"/>
          <p:cNvCxnSpPr>
            <a:stCxn id="120" idx="2"/>
          </p:cNvCxnSpPr>
          <p:nvPr/>
        </p:nvCxnSpPr>
        <p:spPr>
          <a:xfrm>
            <a:off x="3409950" y="4638675"/>
            <a:ext cx="1214438" cy="2746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4616450" y="4632325"/>
            <a:ext cx="1117600" cy="2809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3289673" y="4920073"/>
            <a:ext cx="2525213" cy="919612"/>
          </a:xfrm>
          <a:prstGeom prst="ellipse">
            <a:avLst/>
          </a:prstGeom>
          <a:solidFill>
            <a:srgbClr val="FFFF66"/>
          </a:solidFill>
          <a:ln w="38100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+ 2 = 5</a:t>
            </a:r>
          </a:p>
        </p:txBody>
      </p:sp>
      <p:sp>
        <p:nvSpPr>
          <p:cNvPr id="125" name="TextBox 124"/>
          <p:cNvSpPr txBox="1">
            <a:spLocks noChangeArrowheads="1"/>
          </p:cNvSpPr>
          <p:nvPr/>
        </p:nvSpPr>
        <p:spPr bwMode="auto">
          <a:xfrm>
            <a:off x="2770188" y="5932488"/>
            <a:ext cx="3598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Ba cộng hai bằng năm</a:t>
            </a:r>
          </a:p>
        </p:txBody>
      </p:sp>
      <p:grpSp>
        <p:nvGrpSpPr>
          <p:cNvPr id="126" name="Group 83"/>
          <p:cNvGrpSpPr>
            <a:grpSpLocks/>
          </p:cNvGrpSpPr>
          <p:nvPr/>
        </p:nvGrpSpPr>
        <p:grpSpPr bwMode="auto">
          <a:xfrm>
            <a:off x="2463800" y="1874838"/>
            <a:ext cx="1828800" cy="2066925"/>
            <a:chOff x="144" y="1533"/>
            <a:chExt cx="1152" cy="1302"/>
          </a:xfrm>
        </p:grpSpPr>
        <p:pic>
          <p:nvPicPr>
            <p:cNvPr id="5140" name="Picture 64" descr="1194985185741525278Anatr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6" y="1533"/>
              <a:ext cx="672" cy="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1" name="Picture 65" descr="1194985185741525278Anatr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24" y="1909"/>
              <a:ext cx="672" cy="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2" name="Picture 66" descr="1194985185741525278Anatr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44" y="2304"/>
              <a:ext cx="672" cy="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0" name="Group 71"/>
          <p:cNvGrpSpPr>
            <a:grpSpLocks/>
          </p:cNvGrpSpPr>
          <p:nvPr/>
        </p:nvGrpSpPr>
        <p:grpSpPr bwMode="auto">
          <a:xfrm>
            <a:off x="5765800" y="2028825"/>
            <a:ext cx="1066800" cy="1833563"/>
            <a:chOff x="1536" y="1776"/>
            <a:chExt cx="672" cy="1155"/>
          </a:xfrm>
        </p:grpSpPr>
        <p:pic>
          <p:nvPicPr>
            <p:cNvPr id="5138" name="Picture 42" descr="1194985185741525278Anatr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776"/>
              <a:ext cx="624" cy="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9" name="Picture 69" descr="1194985185741525278Anatr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2400"/>
              <a:ext cx="624" cy="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683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8" grpId="0" animBg="1"/>
      <p:bldP spid="120" grpId="0"/>
      <p:bldP spid="121" grpId="0"/>
      <p:bldP spid="1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925" y="300069"/>
            <a:ext cx="82296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PHÉP CỘNG TRONG PHẠM VI 5</a:t>
            </a:r>
            <a:endParaRPr lang="en-US" sz="2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18"/>
          <p:cNvSpPr>
            <a:spLocks noChangeArrowheads="1"/>
          </p:cNvSpPr>
          <p:nvPr/>
        </p:nvSpPr>
        <p:spPr bwMode="auto">
          <a:xfrm>
            <a:off x="152400" y="128588"/>
            <a:ext cx="8820150" cy="66294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6148" name="Group 163"/>
          <p:cNvGrpSpPr>
            <a:grpSpLocks/>
          </p:cNvGrpSpPr>
          <p:nvPr/>
        </p:nvGrpSpPr>
        <p:grpSpPr bwMode="auto">
          <a:xfrm rot="10800000">
            <a:off x="7391400" y="128588"/>
            <a:ext cx="1762125" cy="1033462"/>
            <a:chOff x="17" y="2256"/>
            <a:chExt cx="1829" cy="2064"/>
          </a:xfrm>
        </p:grpSpPr>
        <p:grpSp>
          <p:nvGrpSpPr>
            <p:cNvPr id="6243" name="Group 164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6251" name="Freeform 165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2 w 1336"/>
                  <a:gd name="T15" fmla="*/ 0 h 1572"/>
                  <a:gd name="T16" fmla="*/ 2 w 1336"/>
                  <a:gd name="T17" fmla="*/ 0 h 1572"/>
                  <a:gd name="T18" fmla="*/ 2 w 1336"/>
                  <a:gd name="T19" fmla="*/ 0 h 1572"/>
                  <a:gd name="T20" fmla="*/ 3 w 1336"/>
                  <a:gd name="T21" fmla="*/ 0 h 1572"/>
                  <a:gd name="T22" fmla="*/ 3 w 1336"/>
                  <a:gd name="T23" fmla="*/ 0 h 1572"/>
                  <a:gd name="T24" fmla="*/ 4 w 1336"/>
                  <a:gd name="T25" fmla="*/ 0 h 1572"/>
                  <a:gd name="T26" fmla="*/ 4 w 1336"/>
                  <a:gd name="T27" fmla="*/ 0 h 1572"/>
                  <a:gd name="T28" fmla="*/ 5 w 1336"/>
                  <a:gd name="T29" fmla="*/ 0 h 1572"/>
                  <a:gd name="T30" fmla="*/ 5 w 1336"/>
                  <a:gd name="T31" fmla="*/ 0 h 1572"/>
                  <a:gd name="T32" fmla="*/ 6 w 1336"/>
                  <a:gd name="T33" fmla="*/ 0 h 1572"/>
                  <a:gd name="T34" fmla="*/ 6 w 1336"/>
                  <a:gd name="T35" fmla="*/ 0 h 1572"/>
                  <a:gd name="T36" fmla="*/ 5 w 1336"/>
                  <a:gd name="T37" fmla="*/ 0 h 1572"/>
                  <a:gd name="T38" fmla="*/ 5 w 1336"/>
                  <a:gd name="T39" fmla="*/ 0 h 1572"/>
                  <a:gd name="T40" fmla="*/ 4 w 1336"/>
                  <a:gd name="T41" fmla="*/ 0 h 1572"/>
                  <a:gd name="T42" fmla="*/ 4 w 1336"/>
                  <a:gd name="T43" fmla="*/ 0 h 1572"/>
                  <a:gd name="T44" fmla="*/ 3 w 1336"/>
                  <a:gd name="T45" fmla="*/ 0 h 1572"/>
                  <a:gd name="T46" fmla="*/ 3 w 1336"/>
                  <a:gd name="T47" fmla="*/ 0 h 1572"/>
                  <a:gd name="T48" fmla="*/ 3 w 1336"/>
                  <a:gd name="T49" fmla="*/ 0 h 1572"/>
                  <a:gd name="T50" fmla="*/ 2 w 1336"/>
                  <a:gd name="T51" fmla="*/ 0 h 1572"/>
                  <a:gd name="T52" fmla="*/ 2 w 1336"/>
                  <a:gd name="T53" fmla="*/ 0 h 1572"/>
                  <a:gd name="T54" fmla="*/ 2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2" name="Freeform 166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5 w 1174"/>
                  <a:gd name="T1" fmla="*/ 0 h 1383"/>
                  <a:gd name="T2" fmla="*/ 5 w 1174"/>
                  <a:gd name="T3" fmla="*/ 0 h 1383"/>
                  <a:gd name="T4" fmla="*/ 4 w 1174"/>
                  <a:gd name="T5" fmla="*/ 0 h 1383"/>
                  <a:gd name="T6" fmla="*/ 4 w 1174"/>
                  <a:gd name="T7" fmla="*/ 0 h 1383"/>
                  <a:gd name="T8" fmla="*/ 3 w 1174"/>
                  <a:gd name="T9" fmla="*/ 0 h 1383"/>
                  <a:gd name="T10" fmla="*/ 3 w 1174"/>
                  <a:gd name="T11" fmla="*/ 0 h 1383"/>
                  <a:gd name="T12" fmla="*/ 3 w 1174"/>
                  <a:gd name="T13" fmla="*/ 0 h 1383"/>
                  <a:gd name="T14" fmla="*/ 2 w 1174"/>
                  <a:gd name="T15" fmla="*/ 0 h 1383"/>
                  <a:gd name="T16" fmla="*/ 2 w 1174"/>
                  <a:gd name="T17" fmla="*/ 0 h 1383"/>
                  <a:gd name="T18" fmla="*/ 2 w 1174"/>
                  <a:gd name="T19" fmla="*/ 0 h 1383"/>
                  <a:gd name="T20" fmla="*/ 2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2 w 1174"/>
                  <a:gd name="T49" fmla="*/ 0 h 1383"/>
                  <a:gd name="T50" fmla="*/ 2 w 1174"/>
                  <a:gd name="T51" fmla="*/ 0 h 1383"/>
                  <a:gd name="T52" fmla="*/ 2 w 1174"/>
                  <a:gd name="T53" fmla="*/ 0 h 1383"/>
                  <a:gd name="T54" fmla="*/ 3 w 1174"/>
                  <a:gd name="T55" fmla="*/ 0 h 1383"/>
                  <a:gd name="T56" fmla="*/ 3 w 1174"/>
                  <a:gd name="T57" fmla="*/ 0 h 1383"/>
                  <a:gd name="T58" fmla="*/ 3 w 1174"/>
                  <a:gd name="T59" fmla="*/ 0 h 1383"/>
                  <a:gd name="T60" fmla="*/ 4 w 1174"/>
                  <a:gd name="T61" fmla="*/ 0 h 1383"/>
                  <a:gd name="T62" fmla="*/ 4 w 1174"/>
                  <a:gd name="T63" fmla="*/ 0 h 1383"/>
                  <a:gd name="T64" fmla="*/ 5 w 1174"/>
                  <a:gd name="T65" fmla="*/ 0 h 1383"/>
                  <a:gd name="T66" fmla="*/ 5 w 1174"/>
                  <a:gd name="T67" fmla="*/ 0 h 1383"/>
                  <a:gd name="T68" fmla="*/ 5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3" name="Freeform 167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4 w 1012"/>
                  <a:gd name="T1" fmla="*/ 0 h 1193"/>
                  <a:gd name="T2" fmla="*/ 4 w 1012"/>
                  <a:gd name="T3" fmla="*/ 0 h 1193"/>
                  <a:gd name="T4" fmla="*/ 4 w 1012"/>
                  <a:gd name="T5" fmla="*/ 0 h 1193"/>
                  <a:gd name="T6" fmla="*/ 3 w 1012"/>
                  <a:gd name="T7" fmla="*/ 0 h 1193"/>
                  <a:gd name="T8" fmla="*/ 3 w 1012"/>
                  <a:gd name="T9" fmla="*/ 0 h 1193"/>
                  <a:gd name="T10" fmla="*/ 3 w 1012"/>
                  <a:gd name="T11" fmla="*/ 0 h 1193"/>
                  <a:gd name="T12" fmla="*/ 2 w 1012"/>
                  <a:gd name="T13" fmla="*/ 0 h 1193"/>
                  <a:gd name="T14" fmla="*/ 2 w 1012"/>
                  <a:gd name="T15" fmla="*/ 0 h 1193"/>
                  <a:gd name="T16" fmla="*/ 2 w 1012"/>
                  <a:gd name="T17" fmla="*/ 0 h 1193"/>
                  <a:gd name="T18" fmla="*/ 2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2 w 1012"/>
                  <a:gd name="T51" fmla="*/ 0 h 1193"/>
                  <a:gd name="T52" fmla="*/ 2 w 1012"/>
                  <a:gd name="T53" fmla="*/ 0 h 1193"/>
                  <a:gd name="T54" fmla="*/ 2 w 1012"/>
                  <a:gd name="T55" fmla="*/ 0 h 1193"/>
                  <a:gd name="T56" fmla="*/ 3 w 1012"/>
                  <a:gd name="T57" fmla="*/ 0 h 1193"/>
                  <a:gd name="T58" fmla="*/ 3 w 1012"/>
                  <a:gd name="T59" fmla="*/ 0 h 1193"/>
                  <a:gd name="T60" fmla="*/ 3 w 1012"/>
                  <a:gd name="T61" fmla="*/ 0 h 1193"/>
                  <a:gd name="T62" fmla="*/ 4 w 1012"/>
                  <a:gd name="T63" fmla="*/ 0 h 1193"/>
                  <a:gd name="T64" fmla="*/ 4 w 1012"/>
                  <a:gd name="T65" fmla="*/ 0 h 1193"/>
                  <a:gd name="T66" fmla="*/ 4 w 1012"/>
                  <a:gd name="T67" fmla="*/ 0 h 1193"/>
                  <a:gd name="T68" fmla="*/ 4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4" name="Freeform 168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5 w 1271"/>
                  <a:gd name="T1" fmla="*/ 0 h 1495"/>
                  <a:gd name="T2" fmla="*/ 5 w 1271"/>
                  <a:gd name="T3" fmla="*/ 0 h 1495"/>
                  <a:gd name="T4" fmla="*/ 5 w 1271"/>
                  <a:gd name="T5" fmla="*/ 0 h 1495"/>
                  <a:gd name="T6" fmla="*/ 4 w 1271"/>
                  <a:gd name="T7" fmla="*/ 0 h 1495"/>
                  <a:gd name="T8" fmla="*/ 4 w 1271"/>
                  <a:gd name="T9" fmla="*/ 0 h 1495"/>
                  <a:gd name="T10" fmla="*/ 4 w 1271"/>
                  <a:gd name="T11" fmla="*/ 0 h 1495"/>
                  <a:gd name="T12" fmla="*/ 3 w 1271"/>
                  <a:gd name="T13" fmla="*/ 0 h 1495"/>
                  <a:gd name="T14" fmla="*/ 3 w 1271"/>
                  <a:gd name="T15" fmla="*/ 0 h 1495"/>
                  <a:gd name="T16" fmla="*/ 3 w 1271"/>
                  <a:gd name="T17" fmla="*/ 0 h 1495"/>
                  <a:gd name="T18" fmla="*/ 2 w 1271"/>
                  <a:gd name="T19" fmla="*/ 0 h 1495"/>
                  <a:gd name="T20" fmla="*/ 2 w 1271"/>
                  <a:gd name="T21" fmla="*/ 0 h 1495"/>
                  <a:gd name="T22" fmla="*/ 2 w 1271"/>
                  <a:gd name="T23" fmla="*/ 0 h 1495"/>
                  <a:gd name="T24" fmla="*/ 2 w 1271"/>
                  <a:gd name="T25" fmla="*/ 0 h 1495"/>
                  <a:gd name="T26" fmla="*/ 2 w 1271"/>
                  <a:gd name="T27" fmla="*/ 0 h 1495"/>
                  <a:gd name="T28" fmla="*/ 2 w 1271"/>
                  <a:gd name="T29" fmla="*/ 0 h 1495"/>
                  <a:gd name="T30" fmla="*/ 2 w 1271"/>
                  <a:gd name="T31" fmla="*/ 0 h 1495"/>
                  <a:gd name="T32" fmla="*/ 2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2 w 1271"/>
                  <a:gd name="T49" fmla="*/ 0 h 1495"/>
                  <a:gd name="T50" fmla="*/ 2 w 1271"/>
                  <a:gd name="T51" fmla="*/ 0 h 1495"/>
                  <a:gd name="T52" fmla="*/ 2 w 1271"/>
                  <a:gd name="T53" fmla="*/ 0 h 1495"/>
                  <a:gd name="T54" fmla="*/ 3 w 1271"/>
                  <a:gd name="T55" fmla="*/ 0 h 1495"/>
                  <a:gd name="T56" fmla="*/ 3 w 1271"/>
                  <a:gd name="T57" fmla="*/ 0 h 1495"/>
                  <a:gd name="T58" fmla="*/ 4 w 1271"/>
                  <a:gd name="T59" fmla="*/ 0 h 1495"/>
                  <a:gd name="T60" fmla="*/ 4 w 1271"/>
                  <a:gd name="T61" fmla="*/ 0 h 1495"/>
                  <a:gd name="T62" fmla="*/ 4 w 1271"/>
                  <a:gd name="T63" fmla="*/ 0 h 1495"/>
                  <a:gd name="T64" fmla="*/ 5 w 1271"/>
                  <a:gd name="T65" fmla="*/ 0 h 1495"/>
                  <a:gd name="T66" fmla="*/ 5 w 1271"/>
                  <a:gd name="T67" fmla="*/ 0 h 1495"/>
                  <a:gd name="T68" fmla="*/ 5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5" name="Freeform 169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2 w 1337"/>
                  <a:gd name="T15" fmla="*/ 0 h 1572"/>
                  <a:gd name="T16" fmla="*/ 2 w 1337"/>
                  <a:gd name="T17" fmla="*/ 0 h 1572"/>
                  <a:gd name="T18" fmla="*/ 2 w 1337"/>
                  <a:gd name="T19" fmla="*/ 0 h 1572"/>
                  <a:gd name="T20" fmla="*/ 3 w 1337"/>
                  <a:gd name="T21" fmla="*/ 0 h 1572"/>
                  <a:gd name="T22" fmla="*/ 3 w 1337"/>
                  <a:gd name="T23" fmla="*/ 0 h 1572"/>
                  <a:gd name="T24" fmla="*/ 4 w 1337"/>
                  <a:gd name="T25" fmla="*/ 0 h 1572"/>
                  <a:gd name="T26" fmla="*/ 4 w 1337"/>
                  <a:gd name="T27" fmla="*/ 0 h 1572"/>
                  <a:gd name="T28" fmla="*/ 5 w 1337"/>
                  <a:gd name="T29" fmla="*/ 0 h 1572"/>
                  <a:gd name="T30" fmla="*/ 5 w 1337"/>
                  <a:gd name="T31" fmla="*/ 0 h 1572"/>
                  <a:gd name="T32" fmla="*/ 6 w 1337"/>
                  <a:gd name="T33" fmla="*/ 0 h 1572"/>
                  <a:gd name="T34" fmla="*/ 6 w 1337"/>
                  <a:gd name="T35" fmla="*/ 0 h 1572"/>
                  <a:gd name="T36" fmla="*/ 5 w 1337"/>
                  <a:gd name="T37" fmla="*/ 0 h 1572"/>
                  <a:gd name="T38" fmla="*/ 5 w 1337"/>
                  <a:gd name="T39" fmla="*/ 0 h 1572"/>
                  <a:gd name="T40" fmla="*/ 4 w 1337"/>
                  <a:gd name="T41" fmla="*/ 0 h 1572"/>
                  <a:gd name="T42" fmla="*/ 4 w 1337"/>
                  <a:gd name="T43" fmla="*/ 0 h 1572"/>
                  <a:gd name="T44" fmla="*/ 3 w 1337"/>
                  <a:gd name="T45" fmla="*/ 0 h 1572"/>
                  <a:gd name="T46" fmla="*/ 3 w 1337"/>
                  <a:gd name="T47" fmla="*/ 0 h 1572"/>
                  <a:gd name="T48" fmla="*/ 3 w 1337"/>
                  <a:gd name="T49" fmla="*/ 0 h 1572"/>
                  <a:gd name="T50" fmla="*/ 2 w 1337"/>
                  <a:gd name="T51" fmla="*/ 0 h 1572"/>
                  <a:gd name="T52" fmla="*/ 2 w 1337"/>
                  <a:gd name="T53" fmla="*/ 0 h 1572"/>
                  <a:gd name="T54" fmla="*/ 2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6" name="Freeform 170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56 w 1272"/>
                  <a:gd name="T1" fmla="*/ 0 h 1495"/>
                  <a:gd name="T2" fmla="*/ 56 w 1272"/>
                  <a:gd name="T3" fmla="*/ 0 h 1495"/>
                  <a:gd name="T4" fmla="*/ 55 w 1272"/>
                  <a:gd name="T5" fmla="*/ 0 h 1495"/>
                  <a:gd name="T6" fmla="*/ 54 w 1272"/>
                  <a:gd name="T7" fmla="*/ 0 h 1495"/>
                  <a:gd name="T8" fmla="*/ 52 w 1272"/>
                  <a:gd name="T9" fmla="*/ 0 h 1495"/>
                  <a:gd name="T10" fmla="*/ 50 w 1272"/>
                  <a:gd name="T11" fmla="*/ 0 h 1495"/>
                  <a:gd name="T12" fmla="*/ 47 w 1272"/>
                  <a:gd name="T13" fmla="*/ 0 h 1495"/>
                  <a:gd name="T14" fmla="*/ 43 w 1272"/>
                  <a:gd name="T15" fmla="*/ 0 h 1495"/>
                  <a:gd name="T16" fmla="*/ 40 w 1272"/>
                  <a:gd name="T17" fmla="*/ 0 h 1495"/>
                  <a:gd name="T18" fmla="*/ 36 w 1272"/>
                  <a:gd name="T19" fmla="*/ 0 h 1495"/>
                  <a:gd name="T20" fmla="*/ 31 w 1272"/>
                  <a:gd name="T21" fmla="*/ 0 h 1495"/>
                  <a:gd name="T22" fmla="*/ 27 w 1272"/>
                  <a:gd name="T23" fmla="*/ 0 h 1495"/>
                  <a:gd name="T24" fmla="*/ 22 w 1272"/>
                  <a:gd name="T25" fmla="*/ 0 h 1495"/>
                  <a:gd name="T26" fmla="*/ 17 w 1272"/>
                  <a:gd name="T27" fmla="*/ 0 h 1495"/>
                  <a:gd name="T28" fmla="*/ 12 w 1272"/>
                  <a:gd name="T29" fmla="*/ 0 h 1495"/>
                  <a:gd name="T30" fmla="*/ 6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7 w 1272"/>
                  <a:gd name="T37" fmla="*/ 0 h 1495"/>
                  <a:gd name="T38" fmla="*/ 15 w 1272"/>
                  <a:gd name="T39" fmla="*/ 0 h 1495"/>
                  <a:gd name="T40" fmla="*/ 22 w 1272"/>
                  <a:gd name="T41" fmla="*/ 0 h 1495"/>
                  <a:gd name="T42" fmla="*/ 28 w 1272"/>
                  <a:gd name="T43" fmla="*/ 0 h 1495"/>
                  <a:gd name="T44" fmla="*/ 35 w 1272"/>
                  <a:gd name="T45" fmla="*/ 0 h 1495"/>
                  <a:gd name="T46" fmla="*/ 41 w 1272"/>
                  <a:gd name="T47" fmla="*/ 0 h 1495"/>
                  <a:gd name="T48" fmla="*/ 46 w 1272"/>
                  <a:gd name="T49" fmla="*/ 0 h 1495"/>
                  <a:gd name="T50" fmla="*/ 51 w 1272"/>
                  <a:gd name="T51" fmla="*/ 0 h 1495"/>
                  <a:gd name="T52" fmla="*/ 56 w 1272"/>
                  <a:gd name="T53" fmla="*/ 0 h 1495"/>
                  <a:gd name="T54" fmla="*/ 60 w 1272"/>
                  <a:gd name="T55" fmla="*/ 0 h 1495"/>
                  <a:gd name="T56" fmla="*/ 64 w 1272"/>
                  <a:gd name="T57" fmla="*/ 0 h 1495"/>
                  <a:gd name="T58" fmla="*/ 67 w 1272"/>
                  <a:gd name="T59" fmla="*/ 0 h 1495"/>
                  <a:gd name="T60" fmla="*/ 69 w 1272"/>
                  <a:gd name="T61" fmla="*/ 0 h 1495"/>
                  <a:gd name="T62" fmla="*/ 71 w 1272"/>
                  <a:gd name="T63" fmla="*/ 0 h 1495"/>
                  <a:gd name="T64" fmla="*/ 72 w 1272"/>
                  <a:gd name="T65" fmla="*/ 0 h 1495"/>
                  <a:gd name="T66" fmla="*/ 72 w 1272"/>
                  <a:gd name="T67" fmla="*/ 0 h 1495"/>
                  <a:gd name="T68" fmla="*/ 56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" name="Freeform 171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8 w 1338"/>
                  <a:gd name="T3" fmla="*/ 0 h 1572"/>
                  <a:gd name="T4" fmla="*/ 15 w 1338"/>
                  <a:gd name="T5" fmla="*/ 0 h 1572"/>
                  <a:gd name="T6" fmla="*/ 23 w 1338"/>
                  <a:gd name="T7" fmla="*/ 0 h 1572"/>
                  <a:gd name="T8" fmla="*/ 30 w 1338"/>
                  <a:gd name="T9" fmla="*/ 0 h 1572"/>
                  <a:gd name="T10" fmla="*/ 37 w 1338"/>
                  <a:gd name="T11" fmla="*/ 0 h 1572"/>
                  <a:gd name="T12" fmla="*/ 43 w 1338"/>
                  <a:gd name="T13" fmla="*/ 0 h 1572"/>
                  <a:gd name="T14" fmla="*/ 49 w 1338"/>
                  <a:gd name="T15" fmla="*/ 0 h 1572"/>
                  <a:gd name="T16" fmla="*/ 55 w 1338"/>
                  <a:gd name="T17" fmla="*/ 0 h 1572"/>
                  <a:gd name="T18" fmla="*/ 60 w 1338"/>
                  <a:gd name="T19" fmla="*/ 0 h 1572"/>
                  <a:gd name="T20" fmla="*/ 64 w 1338"/>
                  <a:gd name="T21" fmla="*/ 0 h 1572"/>
                  <a:gd name="T22" fmla="*/ 68 w 1338"/>
                  <a:gd name="T23" fmla="*/ 0 h 1572"/>
                  <a:gd name="T24" fmla="*/ 71 w 1338"/>
                  <a:gd name="T25" fmla="*/ 0 h 1572"/>
                  <a:gd name="T26" fmla="*/ 74 w 1338"/>
                  <a:gd name="T27" fmla="*/ 0 h 1572"/>
                  <a:gd name="T28" fmla="*/ 76 w 1338"/>
                  <a:gd name="T29" fmla="*/ 0 h 1572"/>
                  <a:gd name="T30" fmla="*/ 77 w 1338"/>
                  <a:gd name="T31" fmla="*/ 0 h 1572"/>
                  <a:gd name="T32" fmla="*/ 78 w 1338"/>
                  <a:gd name="T33" fmla="*/ 0 h 1572"/>
                  <a:gd name="T34" fmla="*/ 72 w 1338"/>
                  <a:gd name="T35" fmla="*/ 0 h 1572"/>
                  <a:gd name="T36" fmla="*/ 71 w 1338"/>
                  <a:gd name="T37" fmla="*/ 0 h 1572"/>
                  <a:gd name="T38" fmla="*/ 71 w 1338"/>
                  <a:gd name="T39" fmla="*/ 0 h 1572"/>
                  <a:gd name="T40" fmla="*/ 69 w 1338"/>
                  <a:gd name="T41" fmla="*/ 0 h 1572"/>
                  <a:gd name="T42" fmla="*/ 67 w 1338"/>
                  <a:gd name="T43" fmla="*/ 0 h 1572"/>
                  <a:gd name="T44" fmla="*/ 63 w 1338"/>
                  <a:gd name="T45" fmla="*/ 0 h 1572"/>
                  <a:gd name="T46" fmla="*/ 60 w 1338"/>
                  <a:gd name="T47" fmla="*/ 0 h 1572"/>
                  <a:gd name="T48" fmla="*/ 55 w 1338"/>
                  <a:gd name="T49" fmla="*/ 0 h 1572"/>
                  <a:gd name="T50" fmla="*/ 51 w 1338"/>
                  <a:gd name="T51" fmla="*/ 0 h 1572"/>
                  <a:gd name="T52" fmla="*/ 46 w 1338"/>
                  <a:gd name="T53" fmla="*/ 0 h 1572"/>
                  <a:gd name="T54" fmla="*/ 41 w 1338"/>
                  <a:gd name="T55" fmla="*/ 0 h 1572"/>
                  <a:gd name="T56" fmla="*/ 34 w 1338"/>
                  <a:gd name="T57" fmla="*/ 0 h 1572"/>
                  <a:gd name="T58" fmla="*/ 28 w 1338"/>
                  <a:gd name="T59" fmla="*/ 0 h 1572"/>
                  <a:gd name="T60" fmla="*/ 22 w 1338"/>
                  <a:gd name="T61" fmla="*/ 0 h 1572"/>
                  <a:gd name="T62" fmla="*/ 15 w 1338"/>
                  <a:gd name="T63" fmla="*/ 0 h 1572"/>
                  <a:gd name="T64" fmla="*/ 8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8" name="Freeform 172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62 w 1176"/>
                  <a:gd name="T1" fmla="*/ 0 h 1383"/>
                  <a:gd name="T2" fmla="*/ 62 w 1176"/>
                  <a:gd name="T3" fmla="*/ 0 h 1383"/>
                  <a:gd name="T4" fmla="*/ 61 w 1176"/>
                  <a:gd name="T5" fmla="*/ 0 h 1383"/>
                  <a:gd name="T6" fmla="*/ 59 w 1176"/>
                  <a:gd name="T7" fmla="*/ 0 h 1383"/>
                  <a:gd name="T8" fmla="*/ 57 w 1176"/>
                  <a:gd name="T9" fmla="*/ 0 h 1383"/>
                  <a:gd name="T10" fmla="*/ 55 w 1176"/>
                  <a:gd name="T11" fmla="*/ 0 h 1383"/>
                  <a:gd name="T12" fmla="*/ 52 w 1176"/>
                  <a:gd name="T13" fmla="*/ 0 h 1383"/>
                  <a:gd name="T14" fmla="*/ 48 w 1176"/>
                  <a:gd name="T15" fmla="*/ 0 h 1383"/>
                  <a:gd name="T16" fmla="*/ 44 w 1176"/>
                  <a:gd name="T17" fmla="*/ 0 h 1383"/>
                  <a:gd name="T18" fmla="*/ 40 w 1176"/>
                  <a:gd name="T19" fmla="*/ 0 h 1383"/>
                  <a:gd name="T20" fmla="*/ 35 w 1176"/>
                  <a:gd name="T21" fmla="*/ 0 h 1383"/>
                  <a:gd name="T22" fmla="*/ 30 w 1176"/>
                  <a:gd name="T23" fmla="*/ 0 h 1383"/>
                  <a:gd name="T24" fmla="*/ 24 w 1176"/>
                  <a:gd name="T25" fmla="*/ 0 h 1383"/>
                  <a:gd name="T26" fmla="*/ 19 w 1176"/>
                  <a:gd name="T27" fmla="*/ 0 h 1383"/>
                  <a:gd name="T28" fmla="*/ 13 w 1176"/>
                  <a:gd name="T29" fmla="*/ 0 h 1383"/>
                  <a:gd name="T30" fmla="*/ 6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7 w 1176"/>
                  <a:gd name="T37" fmla="*/ 0 h 1383"/>
                  <a:gd name="T38" fmla="*/ 13 w 1176"/>
                  <a:gd name="T39" fmla="*/ 0 h 1383"/>
                  <a:gd name="T40" fmla="*/ 20 w 1176"/>
                  <a:gd name="T41" fmla="*/ 0 h 1383"/>
                  <a:gd name="T42" fmla="*/ 27 w 1176"/>
                  <a:gd name="T43" fmla="*/ 0 h 1383"/>
                  <a:gd name="T44" fmla="*/ 32 w 1176"/>
                  <a:gd name="T45" fmla="*/ 0 h 1383"/>
                  <a:gd name="T46" fmla="*/ 38 w 1176"/>
                  <a:gd name="T47" fmla="*/ 0 h 1383"/>
                  <a:gd name="T48" fmla="*/ 43 w 1176"/>
                  <a:gd name="T49" fmla="*/ 0 h 1383"/>
                  <a:gd name="T50" fmla="*/ 48 w 1176"/>
                  <a:gd name="T51" fmla="*/ 0 h 1383"/>
                  <a:gd name="T52" fmla="*/ 52 w 1176"/>
                  <a:gd name="T53" fmla="*/ 0 h 1383"/>
                  <a:gd name="T54" fmla="*/ 56 w 1176"/>
                  <a:gd name="T55" fmla="*/ 0 h 1383"/>
                  <a:gd name="T56" fmla="*/ 59 w 1176"/>
                  <a:gd name="T57" fmla="*/ 0 h 1383"/>
                  <a:gd name="T58" fmla="*/ 62 w 1176"/>
                  <a:gd name="T59" fmla="*/ 0 h 1383"/>
                  <a:gd name="T60" fmla="*/ 64 w 1176"/>
                  <a:gd name="T61" fmla="*/ 0 h 1383"/>
                  <a:gd name="T62" fmla="*/ 66 w 1176"/>
                  <a:gd name="T63" fmla="*/ 0 h 1383"/>
                  <a:gd name="T64" fmla="*/ 68 w 1176"/>
                  <a:gd name="T65" fmla="*/ 0 h 1383"/>
                  <a:gd name="T66" fmla="*/ 68 w 1176"/>
                  <a:gd name="T67" fmla="*/ 0 h 1383"/>
                  <a:gd name="T68" fmla="*/ 62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9" name="Freeform 173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53 w 1011"/>
                  <a:gd name="T1" fmla="*/ 0 h 1223"/>
                  <a:gd name="T2" fmla="*/ 53 w 1011"/>
                  <a:gd name="T3" fmla="*/ 0 h 1223"/>
                  <a:gd name="T4" fmla="*/ 52 w 1011"/>
                  <a:gd name="T5" fmla="*/ 0 h 1223"/>
                  <a:gd name="T6" fmla="*/ 51 w 1011"/>
                  <a:gd name="T7" fmla="*/ 0 h 1223"/>
                  <a:gd name="T8" fmla="*/ 49 w 1011"/>
                  <a:gd name="T9" fmla="*/ 0 h 1223"/>
                  <a:gd name="T10" fmla="*/ 47 w 1011"/>
                  <a:gd name="T11" fmla="*/ 0 h 1223"/>
                  <a:gd name="T12" fmla="*/ 44 w 1011"/>
                  <a:gd name="T13" fmla="*/ 0 h 1223"/>
                  <a:gd name="T14" fmla="*/ 41 w 1011"/>
                  <a:gd name="T15" fmla="*/ 0 h 1223"/>
                  <a:gd name="T16" fmla="*/ 37 w 1011"/>
                  <a:gd name="T17" fmla="*/ 0 h 1223"/>
                  <a:gd name="T18" fmla="*/ 34 w 1011"/>
                  <a:gd name="T19" fmla="*/ 0 h 1223"/>
                  <a:gd name="T20" fmla="*/ 29 w 1011"/>
                  <a:gd name="T21" fmla="*/ 0 h 1223"/>
                  <a:gd name="T22" fmla="*/ 25 w 1011"/>
                  <a:gd name="T23" fmla="*/ 0 h 1223"/>
                  <a:gd name="T24" fmla="*/ 20 w 1011"/>
                  <a:gd name="T25" fmla="*/ 0 h 1223"/>
                  <a:gd name="T26" fmla="*/ 15 w 1011"/>
                  <a:gd name="T27" fmla="*/ 0 h 1223"/>
                  <a:gd name="T28" fmla="*/ 11 w 1011"/>
                  <a:gd name="T29" fmla="*/ 0 h 1223"/>
                  <a:gd name="T30" fmla="*/ 6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6 w 1011"/>
                  <a:gd name="T37" fmla="*/ 0 h 1223"/>
                  <a:gd name="T38" fmla="*/ 12 w 1011"/>
                  <a:gd name="T39" fmla="*/ 0 h 1223"/>
                  <a:gd name="T40" fmla="*/ 18 w 1011"/>
                  <a:gd name="T41" fmla="*/ 0 h 1223"/>
                  <a:gd name="T42" fmla="*/ 23 w 1011"/>
                  <a:gd name="T43" fmla="*/ 0 h 1223"/>
                  <a:gd name="T44" fmla="*/ 28 w 1011"/>
                  <a:gd name="T45" fmla="*/ 0 h 1223"/>
                  <a:gd name="T46" fmla="*/ 33 w 1011"/>
                  <a:gd name="T47" fmla="*/ 0 h 1223"/>
                  <a:gd name="T48" fmla="*/ 37 w 1011"/>
                  <a:gd name="T49" fmla="*/ 0 h 1223"/>
                  <a:gd name="T50" fmla="*/ 41 w 1011"/>
                  <a:gd name="T51" fmla="*/ 0 h 1223"/>
                  <a:gd name="T52" fmla="*/ 45 w 1011"/>
                  <a:gd name="T53" fmla="*/ 0 h 1223"/>
                  <a:gd name="T54" fmla="*/ 48 w 1011"/>
                  <a:gd name="T55" fmla="*/ 0 h 1223"/>
                  <a:gd name="T56" fmla="*/ 52 w 1011"/>
                  <a:gd name="T57" fmla="*/ 0 h 1223"/>
                  <a:gd name="T58" fmla="*/ 54 w 1011"/>
                  <a:gd name="T59" fmla="*/ 0 h 1223"/>
                  <a:gd name="T60" fmla="*/ 55 w 1011"/>
                  <a:gd name="T61" fmla="*/ 0 h 1223"/>
                  <a:gd name="T62" fmla="*/ 57 w 1011"/>
                  <a:gd name="T63" fmla="*/ 0 h 1223"/>
                  <a:gd name="T64" fmla="*/ 58 w 1011"/>
                  <a:gd name="T65" fmla="*/ 0 h 1223"/>
                  <a:gd name="T66" fmla="*/ 58 w 1011"/>
                  <a:gd name="T67" fmla="*/ 0 h 1223"/>
                  <a:gd name="T68" fmla="*/ 53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260" name="Picture 17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61" name="Picture 17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62" name="Picture 17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63" name="Picture 17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64" name="Freeform 178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8 w 1337"/>
                  <a:gd name="T3" fmla="*/ 0 h 1572"/>
                  <a:gd name="T4" fmla="*/ 15 w 1337"/>
                  <a:gd name="T5" fmla="*/ 0 h 1572"/>
                  <a:gd name="T6" fmla="*/ 23 w 1337"/>
                  <a:gd name="T7" fmla="*/ 0 h 1572"/>
                  <a:gd name="T8" fmla="*/ 30 w 1337"/>
                  <a:gd name="T9" fmla="*/ 0 h 1572"/>
                  <a:gd name="T10" fmla="*/ 37 w 1337"/>
                  <a:gd name="T11" fmla="*/ 0 h 1572"/>
                  <a:gd name="T12" fmla="*/ 43 w 1337"/>
                  <a:gd name="T13" fmla="*/ 0 h 1572"/>
                  <a:gd name="T14" fmla="*/ 50 w 1337"/>
                  <a:gd name="T15" fmla="*/ 0 h 1572"/>
                  <a:gd name="T16" fmla="*/ 55 w 1337"/>
                  <a:gd name="T17" fmla="*/ 0 h 1572"/>
                  <a:gd name="T18" fmla="*/ 60 w 1337"/>
                  <a:gd name="T19" fmla="*/ 0 h 1572"/>
                  <a:gd name="T20" fmla="*/ 65 w 1337"/>
                  <a:gd name="T21" fmla="*/ 0 h 1572"/>
                  <a:gd name="T22" fmla="*/ 68 w 1337"/>
                  <a:gd name="T23" fmla="*/ 0 h 1572"/>
                  <a:gd name="T24" fmla="*/ 71 w 1337"/>
                  <a:gd name="T25" fmla="*/ 0 h 1572"/>
                  <a:gd name="T26" fmla="*/ 74 w 1337"/>
                  <a:gd name="T27" fmla="*/ 0 h 1572"/>
                  <a:gd name="T28" fmla="*/ 76 w 1337"/>
                  <a:gd name="T29" fmla="*/ 0 h 1572"/>
                  <a:gd name="T30" fmla="*/ 78 w 1337"/>
                  <a:gd name="T31" fmla="*/ 0 h 1572"/>
                  <a:gd name="T32" fmla="*/ 78 w 1337"/>
                  <a:gd name="T33" fmla="*/ 0 h 1572"/>
                  <a:gd name="T34" fmla="*/ 73 w 1337"/>
                  <a:gd name="T35" fmla="*/ 0 h 1572"/>
                  <a:gd name="T36" fmla="*/ 72 w 1337"/>
                  <a:gd name="T37" fmla="*/ 0 h 1572"/>
                  <a:gd name="T38" fmla="*/ 71 w 1337"/>
                  <a:gd name="T39" fmla="*/ 0 h 1572"/>
                  <a:gd name="T40" fmla="*/ 69 w 1337"/>
                  <a:gd name="T41" fmla="*/ 0 h 1572"/>
                  <a:gd name="T42" fmla="*/ 67 w 1337"/>
                  <a:gd name="T43" fmla="*/ 0 h 1572"/>
                  <a:gd name="T44" fmla="*/ 64 w 1337"/>
                  <a:gd name="T45" fmla="*/ 0 h 1572"/>
                  <a:gd name="T46" fmla="*/ 60 w 1337"/>
                  <a:gd name="T47" fmla="*/ 0 h 1572"/>
                  <a:gd name="T48" fmla="*/ 56 w 1337"/>
                  <a:gd name="T49" fmla="*/ 0 h 1572"/>
                  <a:gd name="T50" fmla="*/ 51 w 1337"/>
                  <a:gd name="T51" fmla="*/ 0 h 1572"/>
                  <a:gd name="T52" fmla="*/ 46 w 1337"/>
                  <a:gd name="T53" fmla="*/ 0 h 1572"/>
                  <a:gd name="T54" fmla="*/ 41 w 1337"/>
                  <a:gd name="T55" fmla="*/ 0 h 1572"/>
                  <a:gd name="T56" fmla="*/ 35 w 1337"/>
                  <a:gd name="T57" fmla="*/ 0 h 1572"/>
                  <a:gd name="T58" fmla="*/ 28 w 1337"/>
                  <a:gd name="T59" fmla="*/ 0 h 1572"/>
                  <a:gd name="T60" fmla="*/ 22 w 1337"/>
                  <a:gd name="T61" fmla="*/ 0 h 1572"/>
                  <a:gd name="T62" fmla="*/ 15 w 1337"/>
                  <a:gd name="T63" fmla="*/ 0 h 1572"/>
                  <a:gd name="T64" fmla="*/ 8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5" name="Freeform 179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63 w 1176"/>
                  <a:gd name="T1" fmla="*/ 0 h 1382"/>
                  <a:gd name="T2" fmla="*/ 63 w 1176"/>
                  <a:gd name="T3" fmla="*/ 0 h 1382"/>
                  <a:gd name="T4" fmla="*/ 62 w 1176"/>
                  <a:gd name="T5" fmla="*/ 0 h 1382"/>
                  <a:gd name="T6" fmla="*/ 60 w 1176"/>
                  <a:gd name="T7" fmla="*/ 0 h 1382"/>
                  <a:gd name="T8" fmla="*/ 58 w 1176"/>
                  <a:gd name="T9" fmla="*/ 0 h 1382"/>
                  <a:gd name="T10" fmla="*/ 55 w 1176"/>
                  <a:gd name="T11" fmla="*/ 0 h 1382"/>
                  <a:gd name="T12" fmla="*/ 53 w 1176"/>
                  <a:gd name="T13" fmla="*/ 0 h 1382"/>
                  <a:gd name="T14" fmla="*/ 48 w 1176"/>
                  <a:gd name="T15" fmla="*/ 0 h 1382"/>
                  <a:gd name="T16" fmla="*/ 44 w 1176"/>
                  <a:gd name="T17" fmla="*/ 0 h 1382"/>
                  <a:gd name="T18" fmla="*/ 40 w 1176"/>
                  <a:gd name="T19" fmla="*/ 0 h 1382"/>
                  <a:gd name="T20" fmla="*/ 35 w 1176"/>
                  <a:gd name="T21" fmla="*/ 0 h 1382"/>
                  <a:gd name="T22" fmla="*/ 30 w 1176"/>
                  <a:gd name="T23" fmla="*/ 0 h 1382"/>
                  <a:gd name="T24" fmla="*/ 25 w 1176"/>
                  <a:gd name="T25" fmla="*/ 0 h 1382"/>
                  <a:gd name="T26" fmla="*/ 19 w 1176"/>
                  <a:gd name="T27" fmla="*/ 0 h 1382"/>
                  <a:gd name="T28" fmla="*/ 13 w 1176"/>
                  <a:gd name="T29" fmla="*/ 0 h 1382"/>
                  <a:gd name="T30" fmla="*/ 6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7 w 1176"/>
                  <a:gd name="T37" fmla="*/ 0 h 1382"/>
                  <a:gd name="T38" fmla="*/ 14 w 1176"/>
                  <a:gd name="T39" fmla="*/ 0 h 1382"/>
                  <a:gd name="T40" fmla="*/ 20 w 1176"/>
                  <a:gd name="T41" fmla="*/ 0 h 1382"/>
                  <a:gd name="T42" fmla="*/ 27 w 1176"/>
                  <a:gd name="T43" fmla="*/ 0 h 1382"/>
                  <a:gd name="T44" fmla="*/ 33 w 1176"/>
                  <a:gd name="T45" fmla="*/ 0 h 1382"/>
                  <a:gd name="T46" fmla="*/ 39 w 1176"/>
                  <a:gd name="T47" fmla="*/ 0 h 1382"/>
                  <a:gd name="T48" fmla="*/ 43 w 1176"/>
                  <a:gd name="T49" fmla="*/ 0 h 1382"/>
                  <a:gd name="T50" fmla="*/ 48 w 1176"/>
                  <a:gd name="T51" fmla="*/ 0 h 1382"/>
                  <a:gd name="T52" fmla="*/ 53 w 1176"/>
                  <a:gd name="T53" fmla="*/ 0 h 1382"/>
                  <a:gd name="T54" fmla="*/ 57 w 1176"/>
                  <a:gd name="T55" fmla="*/ 0 h 1382"/>
                  <a:gd name="T56" fmla="*/ 60 w 1176"/>
                  <a:gd name="T57" fmla="*/ 0 h 1382"/>
                  <a:gd name="T58" fmla="*/ 63 w 1176"/>
                  <a:gd name="T59" fmla="*/ 0 h 1382"/>
                  <a:gd name="T60" fmla="*/ 64 w 1176"/>
                  <a:gd name="T61" fmla="*/ 0 h 1382"/>
                  <a:gd name="T62" fmla="*/ 67 w 1176"/>
                  <a:gd name="T63" fmla="*/ 0 h 1382"/>
                  <a:gd name="T64" fmla="*/ 68 w 1176"/>
                  <a:gd name="T65" fmla="*/ 0 h 1382"/>
                  <a:gd name="T66" fmla="*/ 68 w 1176"/>
                  <a:gd name="T67" fmla="*/ 0 h 1382"/>
                  <a:gd name="T68" fmla="*/ 63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6" name="Freeform 180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53 w 1014"/>
                  <a:gd name="T1" fmla="*/ 0 h 1193"/>
                  <a:gd name="T2" fmla="*/ 53 w 1014"/>
                  <a:gd name="T3" fmla="*/ 0 h 1193"/>
                  <a:gd name="T4" fmla="*/ 52 w 1014"/>
                  <a:gd name="T5" fmla="*/ 0 h 1193"/>
                  <a:gd name="T6" fmla="*/ 51 w 1014"/>
                  <a:gd name="T7" fmla="*/ 0 h 1193"/>
                  <a:gd name="T8" fmla="*/ 49 w 1014"/>
                  <a:gd name="T9" fmla="*/ 0 h 1193"/>
                  <a:gd name="T10" fmla="*/ 47 w 1014"/>
                  <a:gd name="T11" fmla="*/ 0 h 1193"/>
                  <a:gd name="T12" fmla="*/ 44 w 1014"/>
                  <a:gd name="T13" fmla="*/ 0 h 1193"/>
                  <a:gd name="T14" fmla="*/ 41 w 1014"/>
                  <a:gd name="T15" fmla="*/ 0 h 1193"/>
                  <a:gd name="T16" fmla="*/ 37 w 1014"/>
                  <a:gd name="T17" fmla="*/ 0 h 1193"/>
                  <a:gd name="T18" fmla="*/ 34 w 1014"/>
                  <a:gd name="T19" fmla="*/ 0 h 1193"/>
                  <a:gd name="T20" fmla="*/ 30 w 1014"/>
                  <a:gd name="T21" fmla="*/ 0 h 1193"/>
                  <a:gd name="T22" fmla="*/ 25 w 1014"/>
                  <a:gd name="T23" fmla="*/ 0 h 1193"/>
                  <a:gd name="T24" fmla="*/ 20 w 1014"/>
                  <a:gd name="T25" fmla="*/ 0 h 1193"/>
                  <a:gd name="T26" fmla="*/ 16 w 1014"/>
                  <a:gd name="T27" fmla="*/ 0 h 1193"/>
                  <a:gd name="T28" fmla="*/ 11 w 1014"/>
                  <a:gd name="T29" fmla="*/ 0 h 1193"/>
                  <a:gd name="T30" fmla="*/ 6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6 w 1014"/>
                  <a:gd name="T37" fmla="*/ 0 h 1193"/>
                  <a:gd name="T38" fmla="*/ 12 w 1014"/>
                  <a:gd name="T39" fmla="*/ 0 h 1193"/>
                  <a:gd name="T40" fmla="*/ 18 w 1014"/>
                  <a:gd name="T41" fmla="*/ 0 h 1193"/>
                  <a:gd name="T42" fmla="*/ 23 w 1014"/>
                  <a:gd name="T43" fmla="*/ 0 h 1193"/>
                  <a:gd name="T44" fmla="*/ 28 w 1014"/>
                  <a:gd name="T45" fmla="*/ 0 h 1193"/>
                  <a:gd name="T46" fmla="*/ 33 w 1014"/>
                  <a:gd name="T47" fmla="*/ 0 h 1193"/>
                  <a:gd name="T48" fmla="*/ 37 w 1014"/>
                  <a:gd name="T49" fmla="*/ 0 h 1193"/>
                  <a:gd name="T50" fmla="*/ 41 w 1014"/>
                  <a:gd name="T51" fmla="*/ 0 h 1193"/>
                  <a:gd name="T52" fmla="*/ 45 w 1014"/>
                  <a:gd name="T53" fmla="*/ 0 h 1193"/>
                  <a:gd name="T54" fmla="*/ 48 w 1014"/>
                  <a:gd name="T55" fmla="*/ 0 h 1193"/>
                  <a:gd name="T56" fmla="*/ 52 w 1014"/>
                  <a:gd name="T57" fmla="*/ 0 h 1193"/>
                  <a:gd name="T58" fmla="*/ 54 w 1014"/>
                  <a:gd name="T59" fmla="*/ 0 h 1193"/>
                  <a:gd name="T60" fmla="*/ 56 w 1014"/>
                  <a:gd name="T61" fmla="*/ 0 h 1193"/>
                  <a:gd name="T62" fmla="*/ 57 w 1014"/>
                  <a:gd name="T63" fmla="*/ 0 h 1193"/>
                  <a:gd name="T64" fmla="*/ 58 w 1014"/>
                  <a:gd name="T65" fmla="*/ 0 h 1193"/>
                  <a:gd name="T66" fmla="*/ 59 w 1014"/>
                  <a:gd name="T67" fmla="*/ 0 h 1193"/>
                  <a:gd name="T68" fmla="*/ 53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267" name="Picture 18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68" name="Picture 18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44" name="Group 183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6245" name="Picture 18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6" name="Picture 18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7" name="Picture 18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8" name="Picture 18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9" name="Picture 18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0" name="Picture 18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149" name="Group 55"/>
          <p:cNvGrpSpPr>
            <a:grpSpLocks/>
          </p:cNvGrpSpPr>
          <p:nvPr/>
        </p:nvGrpSpPr>
        <p:grpSpPr bwMode="auto">
          <a:xfrm rot="5400000">
            <a:off x="347662" y="-177799"/>
            <a:ext cx="1152525" cy="1511300"/>
            <a:chOff x="17" y="2256"/>
            <a:chExt cx="1829" cy="2064"/>
          </a:xfrm>
        </p:grpSpPr>
        <p:grpSp>
          <p:nvGrpSpPr>
            <p:cNvPr id="6217" name="Group 56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6225" name="Freeform 57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2 w 1336"/>
                  <a:gd name="T15" fmla="*/ 0 h 1572"/>
                  <a:gd name="T16" fmla="*/ 2 w 1336"/>
                  <a:gd name="T17" fmla="*/ 0 h 1572"/>
                  <a:gd name="T18" fmla="*/ 2 w 1336"/>
                  <a:gd name="T19" fmla="*/ 0 h 1572"/>
                  <a:gd name="T20" fmla="*/ 3 w 1336"/>
                  <a:gd name="T21" fmla="*/ 0 h 1572"/>
                  <a:gd name="T22" fmla="*/ 3 w 1336"/>
                  <a:gd name="T23" fmla="*/ 0 h 1572"/>
                  <a:gd name="T24" fmla="*/ 4 w 1336"/>
                  <a:gd name="T25" fmla="*/ 0 h 1572"/>
                  <a:gd name="T26" fmla="*/ 4 w 1336"/>
                  <a:gd name="T27" fmla="*/ 0 h 1572"/>
                  <a:gd name="T28" fmla="*/ 5 w 1336"/>
                  <a:gd name="T29" fmla="*/ 0 h 1572"/>
                  <a:gd name="T30" fmla="*/ 5 w 1336"/>
                  <a:gd name="T31" fmla="*/ 0 h 1572"/>
                  <a:gd name="T32" fmla="*/ 6 w 1336"/>
                  <a:gd name="T33" fmla="*/ 0 h 1572"/>
                  <a:gd name="T34" fmla="*/ 6 w 1336"/>
                  <a:gd name="T35" fmla="*/ 0 h 1572"/>
                  <a:gd name="T36" fmla="*/ 5 w 1336"/>
                  <a:gd name="T37" fmla="*/ 0 h 1572"/>
                  <a:gd name="T38" fmla="*/ 5 w 1336"/>
                  <a:gd name="T39" fmla="*/ 0 h 1572"/>
                  <a:gd name="T40" fmla="*/ 4 w 1336"/>
                  <a:gd name="T41" fmla="*/ 0 h 1572"/>
                  <a:gd name="T42" fmla="*/ 4 w 1336"/>
                  <a:gd name="T43" fmla="*/ 0 h 1572"/>
                  <a:gd name="T44" fmla="*/ 3 w 1336"/>
                  <a:gd name="T45" fmla="*/ 0 h 1572"/>
                  <a:gd name="T46" fmla="*/ 3 w 1336"/>
                  <a:gd name="T47" fmla="*/ 0 h 1572"/>
                  <a:gd name="T48" fmla="*/ 3 w 1336"/>
                  <a:gd name="T49" fmla="*/ 0 h 1572"/>
                  <a:gd name="T50" fmla="*/ 2 w 1336"/>
                  <a:gd name="T51" fmla="*/ 0 h 1572"/>
                  <a:gd name="T52" fmla="*/ 2 w 1336"/>
                  <a:gd name="T53" fmla="*/ 0 h 1572"/>
                  <a:gd name="T54" fmla="*/ 2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6" name="Freeform 58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5 w 1174"/>
                  <a:gd name="T1" fmla="*/ 0 h 1383"/>
                  <a:gd name="T2" fmla="*/ 5 w 1174"/>
                  <a:gd name="T3" fmla="*/ 0 h 1383"/>
                  <a:gd name="T4" fmla="*/ 4 w 1174"/>
                  <a:gd name="T5" fmla="*/ 0 h 1383"/>
                  <a:gd name="T6" fmla="*/ 4 w 1174"/>
                  <a:gd name="T7" fmla="*/ 0 h 1383"/>
                  <a:gd name="T8" fmla="*/ 3 w 1174"/>
                  <a:gd name="T9" fmla="*/ 0 h 1383"/>
                  <a:gd name="T10" fmla="*/ 3 w 1174"/>
                  <a:gd name="T11" fmla="*/ 0 h 1383"/>
                  <a:gd name="T12" fmla="*/ 3 w 1174"/>
                  <a:gd name="T13" fmla="*/ 0 h 1383"/>
                  <a:gd name="T14" fmla="*/ 2 w 1174"/>
                  <a:gd name="T15" fmla="*/ 0 h 1383"/>
                  <a:gd name="T16" fmla="*/ 2 w 1174"/>
                  <a:gd name="T17" fmla="*/ 0 h 1383"/>
                  <a:gd name="T18" fmla="*/ 2 w 1174"/>
                  <a:gd name="T19" fmla="*/ 0 h 1383"/>
                  <a:gd name="T20" fmla="*/ 2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2 w 1174"/>
                  <a:gd name="T49" fmla="*/ 0 h 1383"/>
                  <a:gd name="T50" fmla="*/ 2 w 1174"/>
                  <a:gd name="T51" fmla="*/ 0 h 1383"/>
                  <a:gd name="T52" fmla="*/ 2 w 1174"/>
                  <a:gd name="T53" fmla="*/ 0 h 1383"/>
                  <a:gd name="T54" fmla="*/ 3 w 1174"/>
                  <a:gd name="T55" fmla="*/ 0 h 1383"/>
                  <a:gd name="T56" fmla="*/ 3 w 1174"/>
                  <a:gd name="T57" fmla="*/ 0 h 1383"/>
                  <a:gd name="T58" fmla="*/ 3 w 1174"/>
                  <a:gd name="T59" fmla="*/ 0 h 1383"/>
                  <a:gd name="T60" fmla="*/ 4 w 1174"/>
                  <a:gd name="T61" fmla="*/ 0 h 1383"/>
                  <a:gd name="T62" fmla="*/ 4 w 1174"/>
                  <a:gd name="T63" fmla="*/ 0 h 1383"/>
                  <a:gd name="T64" fmla="*/ 5 w 1174"/>
                  <a:gd name="T65" fmla="*/ 0 h 1383"/>
                  <a:gd name="T66" fmla="*/ 5 w 1174"/>
                  <a:gd name="T67" fmla="*/ 0 h 1383"/>
                  <a:gd name="T68" fmla="*/ 5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7" name="Freeform 59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4 w 1012"/>
                  <a:gd name="T1" fmla="*/ 0 h 1193"/>
                  <a:gd name="T2" fmla="*/ 4 w 1012"/>
                  <a:gd name="T3" fmla="*/ 0 h 1193"/>
                  <a:gd name="T4" fmla="*/ 4 w 1012"/>
                  <a:gd name="T5" fmla="*/ 0 h 1193"/>
                  <a:gd name="T6" fmla="*/ 3 w 1012"/>
                  <a:gd name="T7" fmla="*/ 0 h 1193"/>
                  <a:gd name="T8" fmla="*/ 3 w 1012"/>
                  <a:gd name="T9" fmla="*/ 0 h 1193"/>
                  <a:gd name="T10" fmla="*/ 3 w 1012"/>
                  <a:gd name="T11" fmla="*/ 0 h 1193"/>
                  <a:gd name="T12" fmla="*/ 2 w 1012"/>
                  <a:gd name="T13" fmla="*/ 0 h 1193"/>
                  <a:gd name="T14" fmla="*/ 2 w 1012"/>
                  <a:gd name="T15" fmla="*/ 0 h 1193"/>
                  <a:gd name="T16" fmla="*/ 2 w 1012"/>
                  <a:gd name="T17" fmla="*/ 0 h 1193"/>
                  <a:gd name="T18" fmla="*/ 2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2 w 1012"/>
                  <a:gd name="T51" fmla="*/ 0 h 1193"/>
                  <a:gd name="T52" fmla="*/ 2 w 1012"/>
                  <a:gd name="T53" fmla="*/ 0 h 1193"/>
                  <a:gd name="T54" fmla="*/ 2 w 1012"/>
                  <a:gd name="T55" fmla="*/ 0 h 1193"/>
                  <a:gd name="T56" fmla="*/ 3 w 1012"/>
                  <a:gd name="T57" fmla="*/ 0 h 1193"/>
                  <a:gd name="T58" fmla="*/ 3 w 1012"/>
                  <a:gd name="T59" fmla="*/ 0 h 1193"/>
                  <a:gd name="T60" fmla="*/ 3 w 1012"/>
                  <a:gd name="T61" fmla="*/ 0 h 1193"/>
                  <a:gd name="T62" fmla="*/ 4 w 1012"/>
                  <a:gd name="T63" fmla="*/ 0 h 1193"/>
                  <a:gd name="T64" fmla="*/ 4 w 1012"/>
                  <a:gd name="T65" fmla="*/ 0 h 1193"/>
                  <a:gd name="T66" fmla="*/ 4 w 1012"/>
                  <a:gd name="T67" fmla="*/ 0 h 1193"/>
                  <a:gd name="T68" fmla="*/ 4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8" name="Freeform 60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5 w 1271"/>
                  <a:gd name="T1" fmla="*/ 0 h 1495"/>
                  <a:gd name="T2" fmla="*/ 5 w 1271"/>
                  <a:gd name="T3" fmla="*/ 0 h 1495"/>
                  <a:gd name="T4" fmla="*/ 5 w 1271"/>
                  <a:gd name="T5" fmla="*/ 0 h 1495"/>
                  <a:gd name="T6" fmla="*/ 4 w 1271"/>
                  <a:gd name="T7" fmla="*/ 0 h 1495"/>
                  <a:gd name="T8" fmla="*/ 4 w 1271"/>
                  <a:gd name="T9" fmla="*/ 0 h 1495"/>
                  <a:gd name="T10" fmla="*/ 4 w 1271"/>
                  <a:gd name="T11" fmla="*/ 0 h 1495"/>
                  <a:gd name="T12" fmla="*/ 3 w 1271"/>
                  <a:gd name="T13" fmla="*/ 0 h 1495"/>
                  <a:gd name="T14" fmla="*/ 3 w 1271"/>
                  <a:gd name="T15" fmla="*/ 0 h 1495"/>
                  <a:gd name="T16" fmla="*/ 3 w 1271"/>
                  <a:gd name="T17" fmla="*/ 0 h 1495"/>
                  <a:gd name="T18" fmla="*/ 2 w 1271"/>
                  <a:gd name="T19" fmla="*/ 0 h 1495"/>
                  <a:gd name="T20" fmla="*/ 2 w 1271"/>
                  <a:gd name="T21" fmla="*/ 0 h 1495"/>
                  <a:gd name="T22" fmla="*/ 2 w 1271"/>
                  <a:gd name="T23" fmla="*/ 0 h 1495"/>
                  <a:gd name="T24" fmla="*/ 2 w 1271"/>
                  <a:gd name="T25" fmla="*/ 0 h 1495"/>
                  <a:gd name="T26" fmla="*/ 2 w 1271"/>
                  <a:gd name="T27" fmla="*/ 0 h 1495"/>
                  <a:gd name="T28" fmla="*/ 2 w 1271"/>
                  <a:gd name="T29" fmla="*/ 0 h 1495"/>
                  <a:gd name="T30" fmla="*/ 2 w 1271"/>
                  <a:gd name="T31" fmla="*/ 0 h 1495"/>
                  <a:gd name="T32" fmla="*/ 2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2 w 1271"/>
                  <a:gd name="T49" fmla="*/ 0 h 1495"/>
                  <a:gd name="T50" fmla="*/ 2 w 1271"/>
                  <a:gd name="T51" fmla="*/ 0 h 1495"/>
                  <a:gd name="T52" fmla="*/ 2 w 1271"/>
                  <a:gd name="T53" fmla="*/ 0 h 1495"/>
                  <a:gd name="T54" fmla="*/ 3 w 1271"/>
                  <a:gd name="T55" fmla="*/ 0 h 1495"/>
                  <a:gd name="T56" fmla="*/ 3 w 1271"/>
                  <a:gd name="T57" fmla="*/ 0 h 1495"/>
                  <a:gd name="T58" fmla="*/ 4 w 1271"/>
                  <a:gd name="T59" fmla="*/ 0 h 1495"/>
                  <a:gd name="T60" fmla="*/ 4 w 1271"/>
                  <a:gd name="T61" fmla="*/ 0 h 1495"/>
                  <a:gd name="T62" fmla="*/ 4 w 1271"/>
                  <a:gd name="T63" fmla="*/ 0 h 1495"/>
                  <a:gd name="T64" fmla="*/ 5 w 1271"/>
                  <a:gd name="T65" fmla="*/ 0 h 1495"/>
                  <a:gd name="T66" fmla="*/ 5 w 1271"/>
                  <a:gd name="T67" fmla="*/ 0 h 1495"/>
                  <a:gd name="T68" fmla="*/ 5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9" name="Freeform 61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2 w 1337"/>
                  <a:gd name="T15" fmla="*/ 0 h 1572"/>
                  <a:gd name="T16" fmla="*/ 2 w 1337"/>
                  <a:gd name="T17" fmla="*/ 0 h 1572"/>
                  <a:gd name="T18" fmla="*/ 2 w 1337"/>
                  <a:gd name="T19" fmla="*/ 0 h 1572"/>
                  <a:gd name="T20" fmla="*/ 3 w 1337"/>
                  <a:gd name="T21" fmla="*/ 0 h 1572"/>
                  <a:gd name="T22" fmla="*/ 3 w 1337"/>
                  <a:gd name="T23" fmla="*/ 0 h 1572"/>
                  <a:gd name="T24" fmla="*/ 4 w 1337"/>
                  <a:gd name="T25" fmla="*/ 0 h 1572"/>
                  <a:gd name="T26" fmla="*/ 4 w 1337"/>
                  <a:gd name="T27" fmla="*/ 0 h 1572"/>
                  <a:gd name="T28" fmla="*/ 5 w 1337"/>
                  <a:gd name="T29" fmla="*/ 0 h 1572"/>
                  <a:gd name="T30" fmla="*/ 5 w 1337"/>
                  <a:gd name="T31" fmla="*/ 0 h 1572"/>
                  <a:gd name="T32" fmla="*/ 6 w 1337"/>
                  <a:gd name="T33" fmla="*/ 0 h 1572"/>
                  <a:gd name="T34" fmla="*/ 6 w 1337"/>
                  <a:gd name="T35" fmla="*/ 0 h 1572"/>
                  <a:gd name="T36" fmla="*/ 5 w 1337"/>
                  <a:gd name="T37" fmla="*/ 0 h 1572"/>
                  <a:gd name="T38" fmla="*/ 5 w 1337"/>
                  <a:gd name="T39" fmla="*/ 0 h 1572"/>
                  <a:gd name="T40" fmla="*/ 4 w 1337"/>
                  <a:gd name="T41" fmla="*/ 0 h 1572"/>
                  <a:gd name="T42" fmla="*/ 4 w 1337"/>
                  <a:gd name="T43" fmla="*/ 0 h 1572"/>
                  <a:gd name="T44" fmla="*/ 3 w 1337"/>
                  <a:gd name="T45" fmla="*/ 0 h 1572"/>
                  <a:gd name="T46" fmla="*/ 3 w 1337"/>
                  <a:gd name="T47" fmla="*/ 0 h 1572"/>
                  <a:gd name="T48" fmla="*/ 3 w 1337"/>
                  <a:gd name="T49" fmla="*/ 0 h 1572"/>
                  <a:gd name="T50" fmla="*/ 2 w 1337"/>
                  <a:gd name="T51" fmla="*/ 0 h 1572"/>
                  <a:gd name="T52" fmla="*/ 2 w 1337"/>
                  <a:gd name="T53" fmla="*/ 0 h 1572"/>
                  <a:gd name="T54" fmla="*/ 2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0" name="Freeform 62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56 w 1272"/>
                  <a:gd name="T1" fmla="*/ 0 h 1495"/>
                  <a:gd name="T2" fmla="*/ 56 w 1272"/>
                  <a:gd name="T3" fmla="*/ 0 h 1495"/>
                  <a:gd name="T4" fmla="*/ 55 w 1272"/>
                  <a:gd name="T5" fmla="*/ 0 h 1495"/>
                  <a:gd name="T6" fmla="*/ 54 w 1272"/>
                  <a:gd name="T7" fmla="*/ 0 h 1495"/>
                  <a:gd name="T8" fmla="*/ 52 w 1272"/>
                  <a:gd name="T9" fmla="*/ 0 h 1495"/>
                  <a:gd name="T10" fmla="*/ 50 w 1272"/>
                  <a:gd name="T11" fmla="*/ 0 h 1495"/>
                  <a:gd name="T12" fmla="*/ 47 w 1272"/>
                  <a:gd name="T13" fmla="*/ 0 h 1495"/>
                  <a:gd name="T14" fmla="*/ 43 w 1272"/>
                  <a:gd name="T15" fmla="*/ 0 h 1495"/>
                  <a:gd name="T16" fmla="*/ 40 w 1272"/>
                  <a:gd name="T17" fmla="*/ 0 h 1495"/>
                  <a:gd name="T18" fmla="*/ 36 w 1272"/>
                  <a:gd name="T19" fmla="*/ 0 h 1495"/>
                  <a:gd name="T20" fmla="*/ 31 w 1272"/>
                  <a:gd name="T21" fmla="*/ 0 h 1495"/>
                  <a:gd name="T22" fmla="*/ 27 w 1272"/>
                  <a:gd name="T23" fmla="*/ 0 h 1495"/>
                  <a:gd name="T24" fmla="*/ 22 w 1272"/>
                  <a:gd name="T25" fmla="*/ 0 h 1495"/>
                  <a:gd name="T26" fmla="*/ 17 w 1272"/>
                  <a:gd name="T27" fmla="*/ 0 h 1495"/>
                  <a:gd name="T28" fmla="*/ 12 w 1272"/>
                  <a:gd name="T29" fmla="*/ 0 h 1495"/>
                  <a:gd name="T30" fmla="*/ 6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7 w 1272"/>
                  <a:gd name="T37" fmla="*/ 0 h 1495"/>
                  <a:gd name="T38" fmla="*/ 15 w 1272"/>
                  <a:gd name="T39" fmla="*/ 0 h 1495"/>
                  <a:gd name="T40" fmla="*/ 22 w 1272"/>
                  <a:gd name="T41" fmla="*/ 0 h 1495"/>
                  <a:gd name="T42" fmla="*/ 28 w 1272"/>
                  <a:gd name="T43" fmla="*/ 0 h 1495"/>
                  <a:gd name="T44" fmla="*/ 35 w 1272"/>
                  <a:gd name="T45" fmla="*/ 0 h 1495"/>
                  <a:gd name="T46" fmla="*/ 41 w 1272"/>
                  <a:gd name="T47" fmla="*/ 0 h 1495"/>
                  <a:gd name="T48" fmla="*/ 46 w 1272"/>
                  <a:gd name="T49" fmla="*/ 0 h 1495"/>
                  <a:gd name="T50" fmla="*/ 51 w 1272"/>
                  <a:gd name="T51" fmla="*/ 0 h 1495"/>
                  <a:gd name="T52" fmla="*/ 56 w 1272"/>
                  <a:gd name="T53" fmla="*/ 0 h 1495"/>
                  <a:gd name="T54" fmla="*/ 60 w 1272"/>
                  <a:gd name="T55" fmla="*/ 0 h 1495"/>
                  <a:gd name="T56" fmla="*/ 64 w 1272"/>
                  <a:gd name="T57" fmla="*/ 0 h 1495"/>
                  <a:gd name="T58" fmla="*/ 67 w 1272"/>
                  <a:gd name="T59" fmla="*/ 0 h 1495"/>
                  <a:gd name="T60" fmla="*/ 69 w 1272"/>
                  <a:gd name="T61" fmla="*/ 0 h 1495"/>
                  <a:gd name="T62" fmla="*/ 71 w 1272"/>
                  <a:gd name="T63" fmla="*/ 0 h 1495"/>
                  <a:gd name="T64" fmla="*/ 72 w 1272"/>
                  <a:gd name="T65" fmla="*/ 0 h 1495"/>
                  <a:gd name="T66" fmla="*/ 72 w 1272"/>
                  <a:gd name="T67" fmla="*/ 0 h 1495"/>
                  <a:gd name="T68" fmla="*/ 56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1" name="Freeform 63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8 w 1338"/>
                  <a:gd name="T3" fmla="*/ 0 h 1572"/>
                  <a:gd name="T4" fmla="*/ 15 w 1338"/>
                  <a:gd name="T5" fmla="*/ 0 h 1572"/>
                  <a:gd name="T6" fmla="*/ 23 w 1338"/>
                  <a:gd name="T7" fmla="*/ 0 h 1572"/>
                  <a:gd name="T8" fmla="*/ 30 w 1338"/>
                  <a:gd name="T9" fmla="*/ 0 h 1572"/>
                  <a:gd name="T10" fmla="*/ 37 w 1338"/>
                  <a:gd name="T11" fmla="*/ 0 h 1572"/>
                  <a:gd name="T12" fmla="*/ 43 w 1338"/>
                  <a:gd name="T13" fmla="*/ 0 h 1572"/>
                  <a:gd name="T14" fmla="*/ 49 w 1338"/>
                  <a:gd name="T15" fmla="*/ 0 h 1572"/>
                  <a:gd name="T16" fmla="*/ 55 w 1338"/>
                  <a:gd name="T17" fmla="*/ 0 h 1572"/>
                  <a:gd name="T18" fmla="*/ 60 w 1338"/>
                  <a:gd name="T19" fmla="*/ 0 h 1572"/>
                  <a:gd name="T20" fmla="*/ 64 w 1338"/>
                  <a:gd name="T21" fmla="*/ 0 h 1572"/>
                  <a:gd name="T22" fmla="*/ 68 w 1338"/>
                  <a:gd name="T23" fmla="*/ 0 h 1572"/>
                  <a:gd name="T24" fmla="*/ 71 w 1338"/>
                  <a:gd name="T25" fmla="*/ 0 h 1572"/>
                  <a:gd name="T26" fmla="*/ 74 w 1338"/>
                  <a:gd name="T27" fmla="*/ 0 h 1572"/>
                  <a:gd name="T28" fmla="*/ 76 w 1338"/>
                  <a:gd name="T29" fmla="*/ 0 h 1572"/>
                  <a:gd name="T30" fmla="*/ 77 w 1338"/>
                  <a:gd name="T31" fmla="*/ 0 h 1572"/>
                  <a:gd name="T32" fmla="*/ 78 w 1338"/>
                  <a:gd name="T33" fmla="*/ 0 h 1572"/>
                  <a:gd name="T34" fmla="*/ 72 w 1338"/>
                  <a:gd name="T35" fmla="*/ 0 h 1572"/>
                  <a:gd name="T36" fmla="*/ 71 w 1338"/>
                  <a:gd name="T37" fmla="*/ 0 h 1572"/>
                  <a:gd name="T38" fmla="*/ 71 w 1338"/>
                  <a:gd name="T39" fmla="*/ 0 h 1572"/>
                  <a:gd name="T40" fmla="*/ 69 w 1338"/>
                  <a:gd name="T41" fmla="*/ 0 h 1572"/>
                  <a:gd name="T42" fmla="*/ 67 w 1338"/>
                  <a:gd name="T43" fmla="*/ 0 h 1572"/>
                  <a:gd name="T44" fmla="*/ 63 w 1338"/>
                  <a:gd name="T45" fmla="*/ 0 h 1572"/>
                  <a:gd name="T46" fmla="*/ 60 w 1338"/>
                  <a:gd name="T47" fmla="*/ 0 h 1572"/>
                  <a:gd name="T48" fmla="*/ 55 w 1338"/>
                  <a:gd name="T49" fmla="*/ 0 h 1572"/>
                  <a:gd name="T50" fmla="*/ 51 w 1338"/>
                  <a:gd name="T51" fmla="*/ 0 h 1572"/>
                  <a:gd name="T52" fmla="*/ 46 w 1338"/>
                  <a:gd name="T53" fmla="*/ 0 h 1572"/>
                  <a:gd name="T54" fmla="*/ 41 w 1338"/>
                  <a:gd name="T55" fmla="*/ 0 h 1572"/>
                  <a:gd name="T56" fmla="*/ 34 w 1338"/>
                  <a:gd name="T57" fmla="*/ 0 h 1572"/>
                  <a:gd name="T58" fmla="*/ 28 w 1338"/>
                  <a:gd name="T59" fmla="*/ 0 h 1572"/>
                  <a:gd name="T60" fmla="*/ 22 w 1338"/>
                  <a:gd name="T61" fmla="*/ 0 h 1572"/>
                  <a:gd name="T62" fmla="*/ 15 w 1338"/>
                  <a:gd name="T63" fmla="*/ 0 h 1572"/>
                  <a:gd name="T64" fmla="*/ 8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2" name="Freeform 64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62 w 1176"/>
                  <a:gd name="T1" fmla="*/ 0 h 1383"/>
                  <a:gd name="T2" fmla="*/ 62 w 1176"/>
                  <a:gd name="T3" fmla="*/ 0 h 1383"/>
                  <a:gd name="T4" fmla="*/ 61 w 1176"/>
                  <a:gd name="T5" fmla="*/ 0 h 1383"/>
                  <a:gd name="T6" fmla="*/ 59 w 1176"/>
                  <a:gd name="T7" fmla="*/ 0 h 1383"/>
                  <a:gd name="T8" fmla="*/ 57 w 1176"/>
                  <a:gd name="T9" fmla="*/ 0 h 1383"/>
                  <a:gd name="T10" fmla="*/ 55 w 1176"/>
                  <a:gd name="T11" fmla="*/ 0 h 1383"/>
                  <a:gd name="T12" fmla="*/ 52 w 1176"/>
                  <a:gd name="T13" fmla="*/ 0 h 1383"/>
                  <a:gd name="T14" fmla="*/ 48 w 1176"/>
                  <a:gd name="T15" fmla="*/ 0 h 1383"/>
                  <a:gd name="T16" fmla="*/ 44 w 1176"/>
                  <a:gd name="T17" fmla="*/ 0 h 1383"/>
                  <a:gd name="T18" fmla="*/ 40 w 1176"/>
                  <a:gd name="T19" fmla="*/ 0 h 1383"/>
                  <a:gd name="T20" fmla="*/ 35 w 1176"/>
                  <a:gd name="T21" fmla="*/ 0 h 1383"/>
                  <a:gd name="T22" fmla="*/ 30 w 1176"/>
                  <a:gd name="T23" fmla="*/ 0 h 1383"/>
                  <a:gd name="T24" fmla="*/ 24 w 1176"/>
                  <a:gd name="T25" fmla="*/ 0 h 1383"/>
                  <a:gd name="T26" fmla="*/ 19 w 1176"/>
                  <a:gd name="T27" fmla="*/ 0 h 1383"/>
                  <a:gd name="T28" fmla="*/ 13 w 1176"/>
                  <a:gd name="T29" fmla="*/ 0 h 1383"/>
                  <a:gd name="T30" fmla="*/ 6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7 w 1176"/>
                  <a:gd name="T37" fmla="*/ 0 h 1383"/>
                  <a:gd name="T38" fmla="*/ 13 w 1176"/>
                  <a:gd name="T39" fmla="*/ 0 h 1383"/>
                  <a:gd name="T40" fmla="*/ 20 w 1176"/>
                  <a:gd name="T41" fmla="*/ 0 h 1383"/>
                  <a:gd name="T42" fmla="*/ 27 w 1176"/>
                  <a:gd name="T43" fmla="*/ 0 h 1383"/>
                  <a:gd name="T44" fmla="*/ 32 w 1176"/>
                  <a:gd name="T45" fmla="*/ 0 h 1383"/>
                  <a:gd name="T46" fmla="*/ 38 w 1176"/>
                  <a:gd name="T47" fmla="*/ 0 h 1383"/>
                  <a:gd name="T48" fmla="*/ 43 w 1176"/>
                  <a:gd name="T49" fmla="*/ 0 h 1383"/>
                  <a:gd name="T50" fmla="*/ 48 w 1176"/>
                  <a:gd name="T51" fmla="*/ 0 h 1383"/>
                  <a:gd name="T52" fmla="*/ 52 w 1176"/>
                  <a:gd name="T53" fmla="*/ 0 h 1383"/>
                  <a:gd name="T54" fmla="*/ 56 w 1176"/>
                  <a:gd name="T55" fmla="*/ 0 h 1383"/>
                  <a:gd name="T56" fmla="*/ 59 w 1176"/>
                  <a:gd name="T57" fmla="*/ 0 h 1383"/>
                  <a:gd name="T58" fmla="*/ 62 w 1176"/>
                  <a:gd name="T59" fmla="*/ 0 h 1383"/>
                  <a:gd name="T60" fmla="*/ 64 w 1176"/>
                  <a:gd name="T61" fmla="*/ 0 h 1383"/>
                  <a:gd name="T62" fmla="*/ 66 w 1176"/>
                  <a:gd name="T63" fmla="*/ 0 h 1383"/>
                  <a:gd name="T64" fmla="*/ 68 w 1176"/>
                  <a:gd name="T65" fmla="*/ 0 h 1383"/>
                  <a:gd name="T66" fmla="*/ 68 w 1176"/>
                  <a:gd name="T67" fmla="*/ 0 h 1383"/>
                  <a:gd name="T68" fmla="*/ 62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3" name="Freeform 65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53 w 1011"/>
                  <a:gd name="T1" fmla="*/ 0 h 1223"/>
                  <a:gd name="T2" fmla="*/ 53 w 1011"/>
                  <a:gd name="T3" fmla="*/ 0 h 1223"/>
                  <a:gd name="T4" fmla="*/ 52 w 1011"/>
                  <a:gd name="T5" fmla="*/ 0 h 1223"/>
                  <a:gd name="T6" fmla="*/ 51 w 1011"/>
                  <a:gd name="T7" fmla="*/ 0 h 1223"/>
                  <a:gd name="T8" fmla="*/ 49 w 1011"/>
                  <a:gd name="T9" fmla="*/ 0 h 1223"/>
                  <a:gd name="T10" fmla="*/ 47 w 1011"/>
                  <a:gd name="T11" fmla="*/ 0 h 1223"/>
                  <a:gd name="T12" fmla="*/ 44 w 1011"/>
                  <a:gd name="T13" fmla="*/ 0 h 1223"/>
                  <a:gd name="T14" fmla="*/ 41 w 1011"/>
                  <a:gd name="T15" fmla="*/ 0 h 1223"/>
                  <a:gd name="T16" fmla="*/ 37 w 1011"/>
                  <a:gd name="T17" fmla="*/ 0 h 1223"/>
                  <a:gd name="T18" fmla="*/ 34 w 1011"/>
                  <a:gd name="T19" fmla="*/ 0 h 1223"/>
                  <a:gd name="T20" fmla="*/ 29 w 1011"/>
                  <a:gd name="T21" fmla="*/ 0 h 1223"/>
                  <a:gd name="T22" fmla="*/ 25 w 1011"/>
                  <a:gd name="T23" fmla="*/ 0 h 1223"/>
                  <a:gd name="T24" fmla="*/ 20 w 1011"/>
                  <a:gd name="T25" fmla="*/ 0 h 1223"/>
                  <a:gd name="T26" fmla="*/ 15 w 1011"/>
                  <a:gd name="T27" fmla="*/ 0 h 1223"/>
                  <a:gd name="T28" fmla="*/ 11 w 1011"/>
                  <a:gd name="T29" fmla="*/ 0 h 1223"/>
                  <a:gd name="T30" fmla="*/ 6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6 w 1011"/>
                  <a:gd name="T37" fmla="*/ 0 h 1223"/>
                  <a:gd name="T38" fmla="*/ 12 w 1011"/>
                  <a:gd name="T39" fmla="*/ 0 h 1223"/>
                  <a:gd name="T40" fmla="*/ 18 w 1011"/>
                  <a:gd name="T41" fmla="*/ 0 h 1223"/>
                  <a:gd name="T42" fmla="*/ 23 w 1011"/>
                  <a:gd name="T43" fmla="*/ 0 h 1223"/>
                  <a:gd name="T44" fmla="*/ 28 w 1011"/>
                  <a:gd name="T45" fmla="*/ 0 h 1223"/>
                  <a:gd name="T46" fmla="*/ 33 w 1011"/>
                  <a:gd name="T47" fmla="*/ 0 h 1223"/>
                  <a:gd name="T48" fmla="*/ 37 w 1011"/>
                  <a:gd name="T49" fmla="*/ 0 h 1223"/>
                  <a:gd name="T50" fmla="*/ 41 w 1011"/>
                  <a:gd name="T51" fmla="*/ 0 h 1223"/>
                  <a:gd name="T52" fmla="*/ 45 w 1011"/>
                  <a:gd name="T53" fmla="*/ 0 h 1223"/>
                  <a:gd name="T54" fmla="*/ 48 w 1011"/>
                  <a:gd name="T55" fmla="*/ 0 h 1223"/>
                  <a:gd name="T56" fmla="*/ 52 w 1011"/>
                  <a:gd name="T57" fmla="*/ 0 h 1223"/>
                  <a:gd name="T58" fmla="*/ 54 w 1011"/>
                  <a:gd name="T59" fmla="*/ 0 h 1223"/>
                  <a:gd name="T60" fmla="*/ 55 w 1011"/>
                  <a:gd name="T61" fmla="*/ 0 h 1223"/>
                  <a:gd name="T62" fmla="*/ 57 w 1011"/>
                  <a:gd name="T63" fmla="*/ 0 h 1223"/>
                  <a:gd name="T64" fmla="*/ 58 w 1011"/>
                  <a:gd name="T65" fmla="*/ 0 h 1223"/>
                  <a:gd name="T66" fmla="*/ 58 w 1011"/>
                  <a:gd name="T67" fmla="*/ 0 h 1223"/>
                  <a:gd name="T68" fmla="*/ 53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234" name="Picture 6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35" name="Picture 6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36" name="Picture 6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37" name="Picture 6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38" name="Freeform 70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8 w 1337"/>
                  <a:gd name="T3" fmla="*/ 0 h 1572"/>
                  <a:gd name="T4" fmla="*/ 15 w 1337"/>
                  <a:gd name="T5" fmla="*/ 0 h 1572"/>
                  <a:gd name="T6" fmla="*/ 23 w 1337"/>
                  <a:gd name="T7" fmla="*/ 0 h 1572"/>
                  <a:gd name="T8" fmla="*/ 30 w 1337"/>
                  <a:gd name="T9" fmla="*/ 0 h 1572"/>
                  <a:gd name="T10" fmla="*/ 37 w 1337"/>
                  <a:gd name="T11" fmla="*/ 0 h 1572"/>
                  <a:gd name="T12" fmla="*/ 43 w 1337"/>
                  <a:gd name="T13" fmla="*/ 0 h 1572"/>
                  <a:gd name="T14" fmla="*/ 50 w 1337"/>
                  <a:gd name="T15" fmla="*/ 0 h 1572"/>
                  <a:gd name="T16" fmla="*/ 55 w 1337"/>
                  <a:gd name="T17" fmla="*/ 0 h 1572"/>
                  <a:gd name="T18" fmla="*/ 60 w 1337"/>
                  <a:gd name="T19" fmla="*/ 0 h 1572"/>
                  <a:gd name="T20" fmla="*/ 65 w 1337"/>
                  <a:gd name="T21" fmla="*/ 0 h 1572"/>
                  <a:gd name="T22" fmla="*/ 68 w 1337"/>
                  <a:gd name="T23" fmla="*/ 0 h 1572"/>
                  <a:gd name="T24" fmla="*/ 71 w 1337"/>
                  <a:gd name="T25" fmla="*/ 0 h 1572"/>
                  <a:gd name="T26" fmla="*/ 74 w 1337"/>
                  <a:gd name="T27" fmla="*/ 0 h 1572"/>
                  <a:gd name="T28" fmla="*/ 76 w 1337"/>
                  <a:gd name="T29" fmla="*/ 0 h 1572"/>
                  <a:gd name="T30" fmla="*/ 78 w 1337"/>
                  <a:gd name="T31" fmla="*/ 0 h 1572"/>
                  <a:gd name="T32" fmla="*/ 78 w 1337"/>
                  <a:gd name="T33" fmla="*/ 0 h 1572"/>
                  <a:gd name="T34" fmla="*/ 73 w 1337"/>
                  <a:gd name="T35" fmla="*/ 0 h 1572"/>
                  <a:gd name="T36" fmla="*/ 72 w 1337"/>
                  <a:gd name="T37" fmla="*/ 0 h 1572"/>
                  <a:gd name="T38" fmla="*/ 71 w 1337"/>
                  <a:gd name="T39" fmla="*/ 0 h 1572"/>
                  <a:gd name="T40" fmla="*/ 69 w 1337"/>
                  <a:gd name="T41" fmla="*/ 0 h 1572"/>
                  <a:gd name="T42" fmla="*/ 67 w 1337"/>
                  <a:gd name="T43" fmla="*/ 0 h 1572"/>
                  <a:gd name="T44" fmla="*/ 64 w 1337"/>
                  <a:gd name="T45" fmla="*/ 0 h 1572"/>
                  <a:gd name="T46" fmla="*/ 60 w 1337"/>
                  <a:gd name="T47" fmla="*/ 0 h 1572"/>
                  <a:gd name="T48" fmla="*/ 56 w 1337"/>
                  <a:gd name="T49" fmla="*/ 0 h 1572"/>
                  <a:gd name="T50" fmla="*/ 51 w 1337"/>
                  <a:gd name="T51" fmla="*/ 0 h 1572"/>
                  <a:gd name="T52" fmla="*/ 46 w 1337"/>
                  <a:gd name="T53" fmla="*/ 0 h 1572"/>
                  <a:gd name="T54" fmla="*/ 41 w 1337"/>
                  <a:gd name="T55" fmla="*/ 0 h 1572"/>
                  <a:gd name="T56" fmla="*/ 35 w 1337"/>
                  <a:gd name="T57" fmla="*/ 0 h 1572"/>
                  <a:gd name="T58" fmla="*/ 28 w 1337"/>
                  <a:gd name="T59" fmla="*/ 0 h 1572"/>
                  <a:gd name="T60" fmla="*/ 22 w 1337"/>
                  <a:gd name="T61" fmla="*/ 0 h 1572"/>
                  <a:gd name="T62" fmla="*/ 15 w 1337"/>
                  <a:gd name="T63" fmla="*/ 0 h 1572"/>
                  <a:gd name="T64" fmla="*/ 8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9" name="Freeform 71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63 w 1176"/>
                  <a:gd name="T1" fmla="*/ 0 h 1382"/>
                  <a:gd name="T2" fmla="*/ 63 w 1176"/>
                  <a:gd name="T3" fmla="*/ 0 h 1382"/>
                  <a:gd name="T4" fmla="*/ 62 w 1176"/>
                  <a:gd name="T5" fmla="*/ 0 h 1382"/>
                  <a:gd name="T6" fmla="*/ 60 w 1176"/>
                  <a:gd name="T7" fmla="*/ 0 h 1382"/>
                  <a:gd name="T8" fmla="*/ 58 w 1176"/>
                  <a:gd name="T9" fmla="*/ 0 h 1382"/>
                  <a:gd name="T10" fmla="*/ 55 w 1176"/>
                  <a:gd name="T11" fmla="*/ 0 h 1382"/>
                  <a:gd name="T12" fmla="*/ 53 w 1176"/>
                  <a:gd name="T13" fmla="*/ 0 h 1382"/>
                  <a:gd name="T14" fmla="*/ 48 w 1176"/>
                  <a:gd name="T15" fmla="*/ 0 h 1382"/>
                  <a:gd name="T16" fmla="*/ 44 w 1176"/>
                  <a:gd name="T17" fmla="*/ 0 h 1382"/>
                  <a:gd name="T18" fmla="*/ 40 w 1176"/>
                  <a:gd name="T19" fmla="*/ 0 h 1382"/>
                  <a:gd name="T20" fmla="*/ 35 w 1176"/>
                  <a:gd name="T21" fmla="*/ 0 h 1382"/>
                  <a:gd name="T22" fmla="*/ 30 w 1176"/>
                  <a:gd name="T23" fmla="*/ 0 h 1382"/>
                  <a:gd name="T24" fmla="*/ 25 w 1176"/>
                  <a:gd name="T25" fmla="*/ 0 h 1382"/>
                  <a:gd name="T26" fmla="*/ 19 w 1176"/>
                  <a:gd name="T27" fmla="*/ 0 h 1382"/>
                  <a:gd name="T28" fmla="*/ 13 w 1176"/>
                  <a:gd name="T29" fmla="*/ 0 h 1382"/>
                  <a:gd name="T30" fmla="*/ 6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7 w 1176"/>
                  <a:gd name="T37" fmla="*/ 0 h 1382"/>
                  <a:gd name="T38" fmla="*/ 14 w 1176"/>
                  <a:gd name="T39" fmla="*/ 0 h 1382"/>
                  <a:gd name="T40" fmla="*/ 20 w 1176"/>
                  <a:gd name="T41" fmla="*/ 0 h 1382"/>
                  <a:gd name="T42" fmla="*/ 27 w 1176"/>
                  <a:gd name="T43" fmla="*/ 0 h 1382"/>
                  <a:gd name="T44" fmla="*/ 33 w 1176"/>
                  <a:gd name="T45" fmla="*/ 0 h 1382"/>
                  <a:gd name="T46" fmla="*/ 39 w 1176"/>
                  <a:gd name="T47" fmla="*/ 0 h 1382"/>
                  <a:gd name="T48" fmla="*/ 43 w 1176"/>
                  <a:gd name="T49" fmla="*/ 0 h 1382"/>
                  <a:gd name="T50" fmla="*/ 48 w 1176"/>
                  <a:gd name="T51" fmla="*/ 0 h 1382"/>
                  <a:gd name="T52" fmla="*/ 53 w 1176"/>
                  <a:gd name="T53" fmla="*/ 0 h 1382"/>
                  <a:gd name="T54" fmla="*/ 57 w 1176"/>
                  <a:gd name="T55" fmla="*/ 0 h 1382"/>
                  <a:gd name="T56" fmla="*/ 60 w 1176"/>
                  <a:gd name="T57" fmla="*/ 0 h 1382"/>
                  <a:gd name="T58" fmla="*/ 63 w 1176"/>
                  <a:gd name="T59" fmla="*/ 0 h 1382"/>
                  <a:gd name="T60" fmla="*/ 64 w 1176"/>
                  <a:gd name="T61" fmla="*/ 0 h 1382"/>
                  <a:gd name="T62" fmla="*/ 67 w 1176"/>
                  <a:gd name="T63" fmla="*/ 0 h 1382"/>
                  <a:gd name="T64" fmla="*/ 68 w 1176"/>
                  <a:gd name="T65" fmla="*/ 0 h 1382"/>
                  <a:gd name="T66" fmla="*/ 68 w 1176"/>
                  <a:gd name="T67" fmla="*/ 0 h 1382"/>
                  <a:gd name="T68" fmla="*/ 63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0" name="Freeform 72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53 w 1014"/>
                  <a:gd name="T1" fmla="*/ 0 h 1193"/>
                  <a:gd name="T2" fmla="*/ 53 w 1014"/>
                  <a:gd name="T3" fmla="*/ 0 h 1193"/>
                  <a:gd name="T4" fmla="*/ 52 w 1014"/>
                  <a:gd name="T5" fmla="*/ 0 h 1193"/>
                  <a:gd name="T6" fmla="*/ 51 w 1014"/>
                  <a:gd name="T7" fmla="*/ 0 h 1193"/>
                  <a:gd name="T8" fmla="*/ 49 w 1014"/>
                  <a:gd name="T9" fmla="*/ 0 h 1193"/>
                  <a:gd name="T10" fmla="*/ 47 w 1014"/>
                  <a:gd name="T11" fmla="*/ 0 h 1193"/>
                  <a:gd name="T12" fmla="*/ 44 w 1014"/>
                  <a:gd name="T13" fmla="*/ 0 h 1193"/>
                  <a:gd name="T14" fmla="*/ 41 w 1014"/>
                  <a:gd name="T15" fmla="*/ 0 h 1193"/>
                  <a:gd name="T16" fmla="*/ 37 w 1014"/>
                  <a:gd name="T17" fmla="*/ 0 h 1193"/>
                  <a:gd name="T18" fmla="*/ 34 w 1014"/>
                  <a:gd name="T19" fmla="*/ 0 h 1193"/>
                  <a:gd name="T20" fmla="*/ 30 w 1014"/>
                  <a:gd name="T21" fmla="*/ 0 h 1193"/>
                  <a:gd name="T22" fmla="*/ 25 w 1014"/>
                  <a:gd name="T23" fmla="*/ 0 h 1193"/>
                  <a:gd name="T24" fmla="*/ 20 w 1014"/>
                  <a:gd name="T25" fmla="*/ 0 h 1193"/>
                  <a:gd name="T26" fmla="*/ 16 w 1014"/>
                  <a:gd name="T27" fmla="*/ 0 h 1193"/>
                  <a:gd name="T28" fmla="*/ 11 w 1014"/>
                  <a:gd name="T29" fmla="*/ 0 h 1193"/>
                  <a:gd name="T30" fmla="*/ 6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6 w 1014"/>
                  <a:gd name="T37" fmla="*/ 0 h 1193"/>
                  <a:gd name="T38" fmla="*/ 12 w 1014"/>
                  <a:gd name="T39" fmla="*/ 0 h 1193"/>
                  <a:gd name="T40" fmla="*/ 18 w 1014"/>
                  <a:gd name="T41" fmla="*/ 0 h 1193"/>
                  <a:gd name="T42" fmla="*/ 23 w 1014"/>
                  <a:gd name="T43" fmla="*/ 0 h 1193"/>
                  <a:gd name="T44" fmla="*/ 28 w 1014"/>
                  <a:gd name="T45" fmla="*/ 0 h 1193"/>
                  <a:gd name="T46" fmla="*/ 33 w 1014"/>
                  <a:gd name="T47" fmla="*/ 0 h 1193"/>
                  <a:gd name="T48" fmla="*/ 37 w 1014"/>
                  <a:gd name="T49" fmla="*/ 0 h 1193"/>
                  <a:gd name="T50" fmla="*/ 41 w 1014"/>
                  <a:gd name="T51" fmla="*/ 0 h 1193"/>
                  <a:gd name="T52" fmla="*/ 45 w 1014"/>
                  <a:gd name="T53" fmla="*/ 0 h 1193"/>
                  <a:gd name="T54" fmla="*/ 48 w 1014"/>
                  <a:gd name="T55" fmla="*/ 0 h 1193"/>
                  <a:gd name="T56" fmla="*/ 52 w 1014"/>
                  <a:gd name="T57" fmla="*/ 0 h 1193"/>
                  <a:gd name="T58" fmla="*/ 54 w 1014"/>
                  <a:gd name="T59" fmla="*/ 0 h 1193"/>
                  <a:gd name="T60" fmla="*/ 56 w 1014"/>
                  <a:gd name="T61" fmla="*/ 0 h 1193"/>
                  <a:gd name="T62" fmla="*/ 57 w 1014"/>
                  <a:gd name="T63" fmla="*/ 0 h 1193"/>
                  <a:gd name="T64" fmla="*/ 58 w 1014"/>
                  <a:gd name="T65" fmla="*/ 0 h 1193"/>
                  <a:gd name="T66" fmla="*/ 59 w 1014"/>
                  <a:gd name="T67" fmla="*/ 0 h 1193"/>
                  <a:gd name="T68" fmla="*/ 53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241" name="Picture 7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2" name="Picture 7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18" name="Group 75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6219" name="Picture 7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20" name="Picture 7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21" name="Picture 7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22" name="Picture 7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23" name="Picture 8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24" name="Picture 8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150" name="Group 109"/>
          <p:cNvGrpSpPr>
            <a:grpSpLocks/>
          </p:cNvGrpSpPr>
          <p:nvPr/>
        </p:nvGrpSpPr>
        <p:grpSpPr bwMode="auto">
          <a:xfrm>
            <a:off x="-82550" y="5638800"/>
            <a:ext cx="1762125" cy="1106488"/>
            <a:chOff x="17" y="2256"/>
            <a:chExt cx="1829" cy="2064"/>
          </a:xfrm>
        </p:grpSpPr>
        <p:grpSp>
          <p:nvGrpSpPr>
            <p:cNvPr id="6191" name="Group 110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6199" name="Freeform 111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2 w 1336"/>
                  <a:gd name="T15" fmla="*/ 0 h 1572"/>
                  <a:gd name="T16" fmla="*/ 2 w 1336"/>
                  <a:gd name="T17" fmla="*/ 0 h 1572"/>
                  <a:gd name="T18" fmla="*/ 2 w 1336"/>
                  <a:gd name="T19" fmla="*/ 0 h 1572"/>
                  <a:gd name="T20" fmla="*/ 3 w 1336"/>
                  <a:gd name="T21" fmla="*/ 0 h 1572"/>
                  <a:gd name="T22" fmla="*/ 3 w 1336"/>
                  <a:gd name="T23" fmla="*/ 0 h 1572"/>
                  <a:gd name="T24" fmla="*/ 4 w 1336"/>
                  <a:gd name="T25" fmla="*/ 0 h 1572"/>
                  <a:gd name="T26" fmla="*/ 4 w 1336"/>
                  <a:gd name="T27" fmla="*/ 0 h 1572"/>
                  <a:gd name="T28" fmla="*/ 5 w 1336"/>
                  <a:gd name="T29" fmla="*/ 0 h 1572"/>
                  <a:gd name="T30" fmla="*/ 5 w 1336"/>
                  <a:gd name="T31" fmla="*/ 0 h 1572"/>
                  <a:gd name="T32" fmla="*/ 6 w 1336"/>
                  <a:gd name="T33" fmla="*/ 0 h 1572"/>
                  <a:gd name="T34" fmla="*/ 6 w 1336"/>
                  <a:gd name="T35" fmla="*/ 0 h 1572"/>
                  <a:gd name="T36" fmla="*/ 5 w 1336"/>
                  <a:gd name="T37" fmla="*/ 0 h 1572"/>
                  <a:gd name="T38" fmla="*/ 5 w 1336"/>
                  <a:gd name="T39" fmla="*/ 0 h 1572"/>
                  <a:gd name="T40" fmla="*/ 4 w 1336"/>
                  <a:gd name="T41" fmla="*/ 0 h 1572"/>
                  <a:gd name="T42" fmla="*/ 4 w 1336"/>
                  <a:gd name="T43" fmla="*/ 0 h 1572"/>
                  <a:gd name="T44" fmla="*/ 3 w 1336"/>
                  <a:gd name="T45" fmla="*/ 0 h 1572"/>
                  <a:gd name="T46" fmla="*/ 3 w 1336"/>
                  <a:gd name="T47" fmla="*/ 0 h 1572"/>
                  <a:gd name="T48" fmla="*/ 3 w 1336"/>
                  <a:gd name="T49" fmla="*/ 0 h 1572"/>
                  <a:gd name="T50" fmla="*/ 2 w 1336"/>
                  <a:gd name="T51" fmla="*/ 0 h 1572"/>
                  <a:gd name="T52" fmla="*/ 2 w 1336"/>
                  <a:gd name="T53" fmla="*/ 0 h 1572"/>
                  <a:gd name="T54" fmla="*/ 2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0" name="Freeform 112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5 w 1174"/>
                  <a:gd name="T1" fmla="*/ 0 h 1383"/>
                  <a:gd name="T2" fmla="*/ 5 w 1174"/>
                  <a:gd name="T3" fmla="*/ 0 h 1383"/>
                  <a:gd name="T4" fmla="*/ 4 w 1174"/>
                  <a:gd name="T5" fmla="*/ 0 h 1383"/>
                  <a:gd name="T6" fmla="*/ 4 w 1174"/>
                  <a:gd name="T7" fmla="*/ 0 h 1383"/>
                  <a:gd name="T8" fmla="*/ 3 w 1174"/>
                  <a:gd name="T9" fmla="*/ 0 h 1383"/>
                  <a:gd name="T10" fmla="*/ 3 w 1174"/>
                  <a:gd name="T11" fmla="*/ 0 h 1383"/>
                  <a:gd name="T12" fmla="*/ 3 w 1174"/>
                  <a:gd name="T13" fmla="*/ 0 h 1383"/>
                  <a:gd name="T14" fmla="*/ 2 w 1174"/>
                  <a:gd name="T15" fmla="*/ 0 h 1383"/>
                  <a:gd name="T16" fmla="*/ 2 w 1174"/>
                  <a:gd name="T17" fmla="*/ 0 h 1383"/>
                  <a:gd name="T18" fmla="*/ 2 w 1174"/>
                  <a:gd name="T19" fmla="*/ 0 h 1383"/>
                  <a:gd name="T20" fmla="*/ 2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2 w 1174"/>
                  <a:gd name="T49" fmla="*/ 0 h 1383"/>
                  <a:gd name="T50" fmla="*/ 2 w 1174"/>
                  <a:gd name="T51" fmla="*/ 0 h 1383"/>
                  <a:gd name="T52" fmla="*/ 2 w 1174"/>
                  <a:gd name="T53" fmla="*/ 0 h 1383"/>
                  <a:gd name="T54" fmla="*/ 3 w 1174"/>
                  <a:gd name="T55" fmla="*/ 0 h 1383"/>
                  <a:gd name="T56" fmla="*/ 3 w 1174"/>
                  <a:gd name="T57" fmla="*/ 0 h 1383"/>
                  <a:gd name="T58" fmla="*/ 3 w 1174"/>
                  <a:gd name="T59" fmla="*/ 0 h 1383"/>
                  <a:gd name="T60" fmla="*/ 4 w 1174"/>
                  <a:gd name="T61" fmla="*/ 0 h 1383"/>
                  <a:gd name="T62" fmla="*/ 4 w 1174"/>
                  <a:gd name="T63" fmla="*/ 0 h 1383"/>
                  <a:gd name="T64" fmla="*/ 5 w 1174"/>
                  <a:gd name="T65" fmla="*/ 0 h 1383"/>
                  <a:gd name="T66" fmla="*/ 5 w 1174"/>
                  <a:gd name="T67" fmla="*/ 0 h 1383"/>
                  <a:gd name="T68" fmla="*/ 5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1" name="Freeform 113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4 w 1012"/>
                  <a:gd name="T1" fmla="*/ 0 h 1193"/>
                  <a:gd name="T2" fmla="*/ 4 w 1012"/>
                  <a:gd name="T3" fmla="*/ 0 h 1193"/>
                  <a:gd name="T4" fmla="*/ 4 w 1012"/>
                  <a:gd name="T5" fmla="*/ 0 h 1193"/>
                  <a:gd name="T6" fmla="*/ 3 w 1012"/>
                  <a:gd name="T7" fmla="*/ 0 h 1193"/>
                  <a:gd name="T8" fmla="*/ 3 w 1012"/>
                  <a:gd name="T9" fmla="*/ 0 h 1193"/>
                  <a:gd name="T10" fmla="*/ 3 w 1012"/>
                  <a:gd name="T11" fmla="*/ 0 h 1193"/>
                  <a:gd name="T12" fmla="*/ 2 w 1012"/>
                  <a:gd name="T13" fmla="*/ 0 h 1193"/>
                  <a:gd name="T14" fmla="*/ 2 w 1012"/>
                  <a:gd name="T15" fmla="*/ 0 h 1193"/>
                  <a:gd name="T16" fmla="*/ 2 w 1012"/>
                  <a:gd name="T17" fmla="*/ 0 h 1193"/>
                  <a:gd name="T18" fmla="*/ 2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2 w 1012"/>
                  <a:gd name="T51" fmla="*/ 0 h 1193"/>
                  <a:gd name="T52" fmla="*/ 2 w 1012"/>
                  <a:gd name="T53" fmla="*/ 0 h 1193"/>
                  <a:gd name="T54" fmla="*/ 2 w 1012"/>
                  <a:gd name="T55" fmla="*/ 0 h 1193"/>
                  <a:gd name="T56" fmla="*/ 3 w 1012"/>
                  <a:gd name="T57" fmla="*/ 0 h 1193"/>
                  <a:gd name="T58" fmla="*/ 3 w 1012"/>
                  <a:gd name="T59" fmla="*/ 0 h 1193"/>
                  <a:gd name="T60" fmla="*/ 3 w 1012"/>
                  <a:gd name="T61" fmla="*/ 0 h 1193"/>
                  <a:gd name="T62" fmla="*/ 4 w 1012"/>
                  <a:gd name="T63" fmla="*/ 0 h 1193"/>
                  <a:gd name="T64" fmla="*/ 4 w 1012"/>
                  <a:gd name="T65" fmla="*/ 0 h 1193"/>
                  <a:gd name="T66" fmla="*/ 4 w 1012"/>
                  <a:gd name="T67" fmla="*/ 0 h 1193"/>
                  <a:gd name="T68" fmla="*/ 4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2" name="Freeform 114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5 w 1271"/>
                  <a:gd name="T1" fmla="*/ 0 h 1495"/>
                  <a:gd name="T2" fmla="*/ 5 w 1271"/>
                  <a:gd name="T3" fmla="*/ 0 h 1495"/>
                  <a:gd name="T4" fmla="*/ 5 w 1271"/>
                  <a:gd name="T5" fmla="*/ 0 h 1495"/>
                  <a:gd name="T6" fmla="*/ 4 w 1271"/>
                  <a:gd name="T7" fmla="*/ 0 h 1495"/>
                  <a:gd name="T8" fmla="*/ 4 w 1271"/>
                  <a:gd name="T9" fmla="*/ 0 h 1495"/>
                  <a:gd name="T10" fmla="*/ 4 w 1271"/>
                  <a:gd name="T11" fmla="*/ 0 h 1495"/>
                  <a:gd name="T12" fmla="*/ 3 w 1271"/>
                  <a:gd name="T13" fmla="*/ 0 h 1495"/>
                  <a:gd name="T14" fmla="*/ 3 w 1271"/>
                  <a:gd name="T15" fmla="*/ 0 h 1495"/>
                  <a:gd name="T16" fmla="*/ 3 w 1271"/>
                  <a:gd name="T17" fmla="*/ 0 h 1495"/>
                  <a:gd name="T18" fmla="*/ 2 w 1271"/>
                  <a:gd name="T19" fmla="*/ 0 h 1495"/>
                  <a:gd name="T20" fmla="*/ 2 w 1271"/>
                  <a:gd name="T21" fmla="*/ 0 h 1495"/>
                  <a:gd name="T22" fmla="*/ 2 w 1271"/>
                  <a:gd name="T23" fmla="*/ 0 h 1495"/>
                  <a:gd name="T24" fmla="*/ 2 w 1271"/>
                  <a:gd name="T25" fmla="*/ 0 h 1495"/>
                  <a:gd name="T26" fmla="*/ 2 w 1271"/>
                  <a:gd name="T27" fmla="*/ 0 h 1495"/>
                  <a:gd name="T28" fmla="*/ 2 w 1271"/>
                  <a:gd name="T29" fmla="*/ 0 h 1495"/>
                  <a:gd name="T30" fmla="*/ 2 w 1271"/>
                  <a:gd name="T31" fmla="*/ 0 h 1495"/>
                  <a:gd name="T32" fmla="*/ 2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2 w 1271"/>
                  <a:gd name="T49" fmla="*/ 0 h 1495"/>
                  <a:gd name="T50" fmla="*/ 2 w 1271"/>
                  <a:gd name="T51" fmla="*/ 0 h 1495"/>
                  <a:gd name="T52" fmla="*/ 2 w 1271"/>
                  <a:gd name="T53" fmla="*/ 0 h 1495"/>
                  <a:gd name="T54" fmla="*/ 3 w 1271"/>
                  <a:gd name="T55" fmla="*/ 0 h 1495"/>
                  <a:gd name="T56" fmla="*/ 3 w 1271"/>
                  <a:gd name="T57" fmla="*/ 0 h 1495"/>
                  <a:gd name="T58" fmla="*/ 4 w 1271"/>
                  <a:gd name="T59" fmla="*/ 0 h 1495"/>
                  <a:gd name="T60" fmla="*/ 4 w 1271"/>
                  <a:gd name="T61" fmla="*/ 0 h 1495"/>
                  <a:gd name="T62" fmla="*/ 4 w 1271"/>
                  <a:gd name="T63" fmla="*/ 0 h 1495"/>
                  <a:gd name="T64" fmla="*/ 5 w 1271"/>
                  <a:gd name="T65" fmla="*/ 0 h 1495"/>
                  <a:gd name="T66" fmla="*/ 5 w 1271"/>
                  <a:gd name="T67" fmla="*/ 0 h 1495"/>
                  <a:gd name="T68" fmla="*/ 5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3" name="Freeform 115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2 w 1337"/>
                  <a:gd name="T15" fmla="*/ 0 h 1572"/>
                  <a:gd name="T16" fmla="*/ 2 w 1337"/>
                  <a:gd name="T17" fmla="*/ 0 h 1572"/>
                  <a:gd name="T18" fmla="*/ 2 w 1337"/>
                  <a:gd name="T19" fmla="*/ 0 h 1572"/>
                  <a:gd name="T20" fmla="*/ 3 w 1337"/>
                  <a:gd name="T21" fmla="*/ 0 h 1572"/>
                  <a:gd name="T22" fmla="*/ 3 w 1337"/>
                  <a:gd name="T23" fmla="*/ 0 h 1572"/>
                  <a:gd name="T24" fmla="*/ 4 w 1337"/>
                  <a:gd name="T25" fmla="*/ 0 h 1572"/>
                  <a:gd name="T26" fmla="*/ 4 w 1337"/>
                  <a:gd name="T27" fmla="*/ 0 h 1572"/>
                  <a:gd name="T28" fmla="*/ 5 w 1337"/>
                  <a:gd name="T29" fmla="*/ 0 h 1572"/>
                  <a:gd name="T30" fmla="*/ 5 w 1337"/>
                  <a:gd name="T31" fmla="*/ 0 h 1572"/>
                  <a:gd name="T32" fmla="*/ 6 w 1337"/>
                  <a:gd name="T33" fmla="*/ 0 h 1572"/>
                  <a:gd name="T34" fmla="*/ 6 w 1337"/>
                  <a:gd name="T35" fmla="*/ 0 h 1572"/>
                  <a:gd name="T36" fmla="*/ 5 w 1337"/>
                  <a:gd name="T37" fmla="*/ 0 h 1572"/>
                  <a:gd name="T38" fmla="*/ 5 w 1337"/>
                  <a:gd name="T39" fmla="*/ 0 h 1572"/>
                  <a:gd name="T40" fmla="*/ 4 w 1337"/>
                  <a:gd name="T41" fmla="*/ 0 h 1572"/>
                  <a:gd name="T42" fmla="*/ 4 w 1337"/>
                  <a:gd name="T43" fmla="*/ 0 h 1572"/>
                  <a:gd name="T44" fmla="*/ 3 w 1337"/>
                  <a:gd name="T45" fmla="*/ 0 h 1572"/>
                  <a:gd name="T46" fmla="*/ 3 w 1337"/>
                  <a:gd name="T47" fmla="*/ 0 h 1572"/>
                  <a:gd name="T48" fmla="*/ 3 w 1337"/>
                  <a:gd name="T49" fmla="*/ 0 h 1572"/>
                  <a:gd name="T50" fmla="*/ 2 w 1337"/>
                  <a:gd name="T51" fmla="*/ 0 h 1572"/>
                  <a:gd name="T52" fmla="*/ 2 w 1337"/>
                  <a:gd name="T53" fmla="*/ 0 h 1572"/>
                  <a:gd name="T54" fmla="*/ 2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4" name="Freeform 116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56 w 1272"/>
                  <a:gd name="T1" fmla="*/ 0 h 1495"/>
                  <a:gd name="T2" fmla="*/ 56 w 1272"/>
                  <a:gd name="T3" fmla="*/ 0 h 1495"/>
                  <a:gd name="T4" fmla="*/ 55 w 1272"/>
                  <a:gd name="T5" fmla="*/ 0 h 1495"/>
                  <a:gd name="T6" fmla="*/ 54 w 1272"/>
                  <a:gd name="T7" fmla="*/ 0 h 1495"/>
                  <a:gd name="T8" fmla="*/ 52 w 1272"/>
                  <a:gd name="T9" fmla="*/ 0 h 1495"/>
                  <a:gd name="T10" fmla="*/ 50 w 1272"/>
                  <a:gd name="T11" fmla="*/ 0 h 1495"/>
                  <a:gd name="T12" fmla="*/ 47 w 1272"/>
                  <a:gd name="T13" fmla="*/ 0 h 1495"/>
                  <a:gd name="T14" fmla="*/ 43 w 1272"/>
                  <a:gd name="T15" fmla="*/ 0 h 1495"/>
                  <a:gd name="T16" fmla="*/ 40 w 1272"/>
                  <a:gd name="T17" fmla="*/ 0 h 1495"/>
                  <a:gd name="T18" fmla="*/ 36 w 1272"/>
                  <a:gd name="T19" fmla="*/ 0 h 1495"/>
                  <a:gd name="T20" fmla="*/ 31 w 1272"/>
                  <a:gd name="T21" fmla="*/ 0 h 1495"/>
                  <a:gd name="T22" fmla="*/ 27 w 1272"/>
                  <a:gd name="T23" fmla="*/ 0 h 1495"/>
                  <a:gd name="T24" fmla="*/ 22 w 1272"/>
                  <a:gd name="T25" fmla="*/ 0 h 1495"/>
                  <a:gd name="T26" fmla="*/ 17 w 1272"/>
                  <a:gd name="T27" fmla="*/ 0 h 1495"/>
                  <a:gd name="T28" fmla="*/ 12 w 1272"/>
                  <a:gd name="T29" fmla="*/ 0 h 1495"/>
                  <a:gd name="T30" fmla="*/ 6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7 w 1272"/>
                  <a:gd name="T37" fmla="*/ 0 h 1495"/>
                  <a:gd name="T38" fmla="*/ 15 w 1272"/>
                  <a:gd name="T39" fmla="*/ 0 h 1495"/>
                  <a:gd name="T40" fmla="*/ 22 w 1272"/>
                  <a:gd name="T41" fmla="*/ 0 h 1495"/>
                  <a:gd name="T42" fmla="*/ 28 w 1272"/>
                  <a:gd name="T43" fmla="*/ 0 h 1495"/>
                  <a:gd name="T44" fmla="*/ 35 w 1272"/>
                  <a:gd name="T45" fmla="*/ 0 h 1495"/>
                  <a:gd name="T46" fmla="*/ 41 w 1272"/>
                  <a:gd name="T47" fmla="*/ 0 h 1495"/>
                  <a:gd name="T48" fmla="*/ 46 w 1272"/>
                  <a:gd name="T49" fmla="*/ 0 h 1495"/>
                  <a:gd name="T50" fmla="*/ 51 w 1272"/>
                  <a:gd name="T51" fmla="*/ 0 h 1495"/>
                  <a:gd name="T52" fmla="*/ 56 w 1272"/>
                  <a:gd name="T53" fmla="*/ 0 h 1495"/>
                  <a:gd name="T54" fmla="*/ 60 w 1272"/>
                  <a:gd name="T55" fmla="*/ 0 h 1495"/>
                  <a:gd name="T56" fmla="*/ 64 w 1272"/>
                  <a:gd name="T57" fmla="*/ 0 h 1495"/>
                  <a:gd name="T58" fmla="*/ 67 w 1272"/>
                  <a:gd name="T59" fmla="*/ 0 h 1495"/>
                  <a:gd name="T60" fmla="*/ 69 w 1272"/>
                  <a:gd name="T61" fmla="*/ 0 h 1495"/>
                  <a:gd name="T62" fmla="*/ 71 w 1272"/>
                  <a:gd name="T63" fmla="*/ 0 h 1495"/>
                  <a:gd name="T64" fmla="*/ 72 w 1272"/>
                  <a:gd name="T65" fmla="*/ 0 h 1495"/>
                  <a:gd name="T66" fmla="*/ 72 w 1272"/>
                  <a:gd name="T67" fmla="*/ 0 h 1495"/>
                  <a:gd name="T68" fmla="*/ 56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5" name="Freeform 117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8 w 1338"/>
                  <a:gd name="T3" fmla="*/ 0 h 1572"/>
                  <a:gd name="T4" fmla="*/ 15 w 1338"/>
                  <a:gd name="T5" fmla="*/ 0 h 1572"/>
                  <a:gd name="T6" fmla="*/ 23 w 1338"/>
                  <a:gd name="T7" fmla="*/ 0 h 1572"/>
                  <a:gd name="T8" fmla="*/ 30 w 1338"/>
                  <a:gd name="T9" fmla="*/ 0 h 1572"/>
                  <a:gd name="T10" fmla="*/ 37 w 1338"/>
                  <a:gd name="T11" fmla="*/ 0 h 1572"/>
                  <a:gd name="T12" fmla="*/ 43 w 1338"/>
                  <a:gd name="T13" fmla="*/ 0 h 1572"/>
                  <a:gd name="T14" fmla="*/ 49 w 1338"/>
                  <a:gd name="T15" fmla="*/ 0 h 1572"/>
                  <a:gd name="T16" fmla="*/ 55 w 1338"/>
                  <a:gd name="T17" fmla="*/ 0 h 1572"/>
                  <a:gd name="T18" fmla="*/ 60 w 1338"/>
                  <a:gd name="T19" fmla="*/ 0 h 1572"/>
                  <a:gd name="T20" fmla="*/ 64 w 1338"/>
                  <a:gd name="T21" fmla="*/ 0 h 1572"/>
                  <a:gd name="T22" fmla="*/ 68 w 1338"/>
                  <a:gd name="T23" fmla="*/ 0 h 1572"/>
                  <a:gd name="T24" fmla="*/ 71 w 1338"/>
                  <a:gd name="T25" fmla="*/ 0 h 1572"/>
                  <a:gd name="T26" fmla="*/ 74 w 1338"/>
                  <a:gd name="T27" fmla="*/ 0 h 1572"/>
                  <a:gd name="T28" fmla="*/ 76 w 1338"/>
                  <a:gd name="T29" fmla="*/ 0 h 1572"/>
                  <a:gd name="T30" fmla="*/ 77 w 1338"/>
                  <a:gd name="T31" fmla="*/ 0 h 1572"/>
                  <a:gd name="T32" fmla="*/ 78 w 1338"/>
                  <a:gd name="T33" fmla="*/ 0 h 1572"/>
                  <a:gd name="T34" fmla="*/ 72 w 1338"/>
                  <a:gd name="T35" fmla="*/ 0 h 1572"/>
                  <a:gd name="T36" fmla="*/ 71 w 1338"/>
                  <a:gd name="T37" fmla="*/ 0 h 1572"/>
                  <a:gd name="T38" fmla="*/ 71 w 1338"/>
                  <a:gd name="T39" fmla="*/ 0 h 1572"/>
                  <a:gd name="T40" fmla="*/ 69 w 1338"/>
                  <a:gd name="T41" fmla="*/ 0 h 1572"/>
                  <a:gd name="T42" fmla="*/ 67 w 1338"/>
                  <a:gd name="T43" fmla="*/ 0 h 1572"/>
                  <a:gd name="T44" fmla="*/ 63 w 1338"/>
                  <a:gd name="T45" fmla="*/ 0 h 1572"/>
                  <a:gd name="T46" fmla="*/ 60 w 1338"/>
                  <a:gd name="T47" fmla="*/ 0 h 1572"/>
                  <a:gd name="T48" fmla="*/ 55 w 1338"/>
                  <a:gd name="T49" fmla="*/ 0 h 1572"/>
                  <a:gd name="T50" fmla="*/ 51 w 1338"/>
                  <a:gd name="T51" fmla="*/ 0 h 1572"/>
                  <a:gd name="T52" fmla="*/ 46 w 1338"/>
                  <a:gd name="T53" fmla="*/ 0 h 1572"/>
                  <a:gd name="T54" fmla="*/ 41 w 1338"/>
                  <a:gd name="T55" fmla="*/ 0 h 1572"/>
                  <a:gd name="T56" fmla="*/ 34 w 1338"/>
                  <a:gd name="T57" fmla="*/ 0 h 1572"/>
                  <a:gd name="T58" fmla="*/ 28 w 1338"/>
                  <a:gd name="T59" fmla="*/ 0 h 1572"/>
                  <a:gd name="T60" fmla="*/ 22 w 1338"/>
                  <a:gd name="T61" fmla="*/ 0 h 1572"/>
                  <a:gd name="T62" fmla="*/ 15 w 1338"/>
                  <a:gd name="T63" fmla="*/ 0 h 1572"/>
                  <a:gd name="T64" fmla="*/ 8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6" name="Freeform 118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62 w 1176"/>
                  <a:gd name="T1" fmla="*/ 0 h 1383"/>
                  <a:gd name="T2" fmla="*/ 62 w 1176"/>
                  <a:gd name="T3" fmla="*/ 0 h 1383"/>
                  <a:gd name="T4" fmla="*/ 61 w 1176"/>
                  <a:gd name="T5" fmla="*/ 0 h 1383"/>
                  <a:gd name="T6" fmla="*/ 59 w 1176"/>
                  <a:gd name="T7" fmla="*/ 0 h 1383"/>
                  <a:gd name="T8" fmla="*/ 57 w 1176"/>
                  <a:gd name="T9" fmla="*/ 0 h 1383"/>
                  <a:gd name="T10" fmla="*/ 55 w 1176"/>
                  <a:gd name="T11" fmla="*/ 0 h 1383"/>
                  <a:gd name="T12" fmla="*/ 52 w 1176"/>
                  <a:gd name="T13" fmla="*/ 0 h 1383"/>
                  <a:gd name="T14" fmla="*/ 48 w 1176"/>
                  <a:gd name="T15" fmla="*/ 0 h 1383"/>
                  <a:gd name="T16" fmla="*/ 44 w 1176"/>
                  <a:gd name="T17" fmla="*/ 0 h 1383"/>
                  <a:gd name="T18" fmla="*/ 40 w 1176"/>
                  <a:gd name="T19" fmla="*/ 0 h 1383"/>
                  <a:gd name="T20" fmla="*/ 35 w 1176"/>
                  <a:gd name="T21" fmla="*/ 0 h 1383"/>
                  <a:gd name="T22" fmla="*/ 30 w 1176"/>
                  <a:gd name="T23" fmla="*/ 0 h 1383"/>
                  <a:gd name="T24" fmla="*/ 24 w 1176"/>
                  <a:gd name="T25" fmla="*/ 0 h 1383"/>
                  <a:gd name="T26" fmla="*/ 19 w 1176"/>
                  <a:gd name="T27" fmla="*/ 0 h 1383"/>
                  <a:gd name="T28" fmla="*/ 13 w 1176"/>
                  <a:gd name="T29" fmla="*/ 0 h 1383"/>
                  <a:gd name="T30" fmla="*/ 6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7 w 1176"/>
                  <a:gd name="T37" fmla="*/ 0 h 1383"/>
                  <a:gd name="T38" fmla="*/ 13 w 1176"/>
                  <a:gd name="T39" fmla="*/ 0 h 1383"/>
                  <a:gd name="T40" fmla="*/ 20 w 1176"/>
                  <a:gd name="T41" fmla="*/ 0 h 1383"/>
                  <a:gd name="T42" fmla="*/ 27 w 1176"/>
                  <a:gd name="T43" fmla="*/ 0 h 1383"/>
                  <a:gd name="T44" fmla="*/ 32 w 1176"/>
                  <a:gd name="T45" fmla="*/ 0 h 1383"/>
                  <a:gd name="T46" fmla="*/ 38 w 1176"/>
                  <a:gd name="T47" fmla="*/ 0 h 1383"/>
                  <a:gd name="T48" fmla="*/ 43 w 1176"/>
                  <a:gd name="T49" fmla="*/ 0 h 1383"/>
                  <a:gd name="T50" fmla="*/ 48 w 1176"/>
                  <a:gd name="T51" fmla="*/ 0 h 1383"/>
                  <a:gd name="T52" fmla="*/ 52 w 1176"/>
                  <a:gd name="T53" fmla="*/ 0 h 1383"/>
                  <a:gd name="T54" fmla="*/ 56 w 1176"/>
                  <a:gd name="T55" fmla="*/ 0 h 1383"/>
                  <a:gd name="T56" fmla="*/ 59 w 1176"/>
                  <a:gd name="T57" fmla="*/ 0 h 1383"/>
                  <a:gd name="T58" fmla="*/ 62 w 1176"/>
                  <a:gd name="T59" fmla="*/ 0 h 1383"/>
                  <a:gd name="T60" fmla="*/ 64 w 1176"/>
                  <a:gd name="T61" fmla="*/ 0 h 1383"/>
                  <a:gd name="T62" fmla="*/ 66 w 1176"/>
                  <a:gd name="T63" fmla="*/ 0 h 1383"/>
                  <a:gd name="T64" fmla="*/ 68 w 1176"/>
                  <a:gd name="T65" fmla="*/ 0 h 1383"/>
                  <a:gd name="T66" fmla="*/ 68 w 1176"/>
                  <a:gd name="T67" fmla="*/ 0 h 1383"/>
                  <a:gd name="T68" fmla="*/ 62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7" name="Freeform 119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53 w 1011"/>
                  <a:gd name="T1" fmla="*/ 0 h 1223"/>
                  <a:gd name="T2" fmla="*/ 53 w 1011"/>
                  <a:gd name="T3" fmla="*/ 0 h 1223"/>
                  <a:gd name="T4" fmla="*/ 52 w 1011"/>
                  <a:gd name="T5" fmla="*/ 0 h 1223"/>
                  <a:gd name="T6" fmla="*/ 51 w 1011"/>
                  <a:gd name="T7" fmla="*/ 0 h 1223"/>
                  <a:gd name="T8" fmla="*/ 49 w 1011"/>
                  <a:gd name="T9" fmla="*/ 0 h 1223"/>
                  <a:gd name="T10" fmla="*/ 47 w 1011"/>
                  <a:gd name="T11" fmla="*/ 0 h 1223"/>
                  <a:gd name="T12" fmla="*/ 44 w 1011"/>
                  <a:gd name="T13" fmla="*/ 0 h 1223"/>
                  <a:gd name="T14" fmla="*/ 41 w 1011"/>
                  <a:gd name="T15" fmla="*/ 0 h 1223"/>
                  <a:gd name="T16" fmla="*/ 37 w 1011"/>
                  <a:gd name="T17" fmla="*/ 0 h 1223"/>
                  <a:gd name="T18" fmla="*/ 34 w 1011"/>
                  <a:gd name="T19" fmla="*/ 0 h 1223"/>
                  <a:gd name="T20" fmla="*/ 29 w 1011"/>
                  <a:gd name="T21" fmla="*/ 0 h 1223"/>
                  <a:gd name="T22" fmla="*/ 25 w 1011"/>
                  <a:gd name="T23" fmla="*/ 0 h 1223"/>
                  <a:gd name="T24" fmla="*/ 20 w 1011"/>
                  <a:gd name="T25" fmla="*/ 0 h 1223"/>
                  <a:gd name="T26" fmla="*/ 15 w 1011"/>
                  <a:gd name="T27" fmla="*/ 0 h 1223"/>
                  <a:gd name="T28" fmla="*/ 11 w 1011"/>
                  <a:gd name="T29" fmla="*/ 0 h 1223"/>
                  <a:gd name="T30" fmla="*/ 6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6 w 1011"/>
                  <a:gd name="T37" fmla="*/ 0 h 1223"/>
                  <a:gd name="T38" fmla="*/ 12 w 1011"/>
                  <a:gd name="T39" fmla="*/ 0 h 1223"/>
                  <a:gd name="T40" fmla="*/ 18 w 1011"/>
                  <a:gd name="T41" fmla="*/ 0 h 1223"/>
                  <a:gd name="T42" fmla="*/ 23 w 1011"/>
                  <a:gd name="T43" fmla="*/ 0 h 1223"/>
                  <a:gd name="T44" fmla="*/ 28 w 1011"/>
                  <a:gd name="T45" fmla="*/ 0 h 1223"/>
                  <a:gd name="T46" fmla="*/ 33 w 1011"/>
                  <a:gd name="T47" fmla="*/ 0 h 1223"/>
                  <a:gd name="T48" fmla="*/ 37 w 1011"/>
                  <a:gd name="T49" fmla="*/ 0 h 1223"/>
                  <a:gd name="T50" fmla="*/ 41 w 1011"/>
                  <a:gd name="T51" fmla="*/ 0 h 1223"/>
                  <a:gd name="T52" fmla="*/ 45 w 1011"/>
                  <a:gd name="T53" fmla="*/ 0 h 1223"/>
                  <a:gd name="T54" fmla="*/ 48 w 1011"/>
                  <a:gd name="T55" fmla="*/ 0 h 1223"/>
                  <a:gd name="T56" fmla="*/ 52 w 1011"/>
                  <a:gd name="T57" fmla="*/ 0 h 1223"/>
                  <a:gd name="T58" fmla="*/ 54 w 1011"/>
                  <a:gd name="T59" fmla="*/ 0 h 1223"/>
                  <a:gd name="T60" fmla="*/ 55 w 1011"/>
                  <a:gd name="T61" fmla="*/ 0 h 1223"/>
                  <a:gd name="T62" fmla="*/ 57 w 1011"/>
                  <a:gd name="T63" fmla="*/ 0 h 1223"/>
                  <a:gd name="T64" fmla="*/ 58 w 1011"/>
                  <a:gd name="T65" fmla="*/ 0 h 1223"/>
                  <a:gd name="T66" fmla="*/ 58 w 1011"/>
                  <a:gd name="T67" fmla="*/ 0 h 1223"/>
                  <a:gd name="T68" fmla="*/ 53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208" name="Picture 12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09" name="Picture 12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10" name="Picture 12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11" name="Picture 12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12" name="Freeform 124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8 w 1337"/>
                  <a:gd name="T3" fmla="*/ 0 h 1572"/>
                  <a:gd name="T4" fmla="*/ 15 w 1337"/>
                  <a:gd name="T5" fmla="*/ 0 h 1572"/>
                  <a:gd name="T6" fmla="*/ 23 w 1337"/>
                  <a:gd name="T7" fmla="*/ 0 h 1572"/>
                  <a:gd name="T8" fmla="*/ 30 w 1337"/>
                  <a:gd name="T9" fmla="*/ 0 h 1572"/>
                  <a:gd name="T10" fmla="*/ 37 w 1337"/>
                  <a:gd name="T11" fmla="*/ 0 h 1572"/>
                  <a:gd name="T12" fmla="*/ 43 w 1337"/>
                  <a:gd name="T13" fmla="*/ 0 h 1572"/>
                  <a:gd name="T14" fmla="*/ 50 w 1337"/>
                  <a:gd name="T15" fmla="*/ 0 h 1572"/>
                  <a:gd name="T16" fmla="*/ 55 w 1337"/>
                  <a:gd name="T17" fmla="*/ 0 h 1572"/>
                  <a:gd name="T18" fmla="*/ 60 w 1337"/>
                  <a:gd name="T19" fmla="*/ 0 h 1572"/>
                  <a:gd name="T20" fmla="*/ 65 w 1337"/>
                  <a:gd name="T21" fmla="*/ 0 h 1572"/>
                  <a:gd name="T22" fmla="*/ 68 w 1337"/>
                  <a:gd name="T23" fmla="*/ 0 h 1572"/>
                  <a:gd name="T24" fmla="*/ 71 w 1337"/>
                  <a:gd name="T25" fmla="*/ 0 h 1572"/>
                  <a:gd name="T26" fmla="*/ 74 w 1337"/>
                  <a:gd name="T27" fmla="*/ 0 h 1572"/>
                  <a:gd name="T28" fmla="*/ 76 w 1337"/>
                  <a:gd name="T29" fmla="*/ 0 h 1572"/>
                  <a:gd name="T30" fmla="*/ 78 w 1337"/>
                  <a:gd name="T31" fmla="*/ 0 h 1572"/>
                  <a:gd name="T32" fmla="*/ 78 w 1337"/>
                  <a:gd name="T33" fmla="*/ 0 h 1572"/>
                  <a:gd name="T34" fmla="*/ 73 w 1337"/>
                  <a:gd name="T35" fmla="*/ 0 h 1572"/>
                  <a:gd name="T36" fmla="*/ 72 w 1337"/>
                  <a:gd name="T37" fmla="*/ 0 h 1572"/>
                  <a:gd name="T38" fmla="*/ 71 w 1337"/>
                  <a:gd name="T39" fmla="*/ 0 h 1572"/>
                  <a:gd name="T40" fmla="*/ 69 w 1337"/>
                  <a:gd name="T41" fmla="*/ 0 h 1572"/>
                  <a:gd name="T42" fmla="*/ 67 w 1337"/>
                  <a:gd name="T43" fmla="*/ 0 h 1572"/>
                  <a:gd name="T44" fmla="*/ 64 w 1337"/>
                  <a:gd name="T45" fmla="*/ 0 h 1572"/>
                  <a:gd name="T46" fmla="*/ 60 w 1337"/>
                  <a:gd name="T47" fmla="*/ 0 h 1572"/>
                  <a:gd name="T48" fmla="*/ 56 w 1337"/>
                  <a:gd name="T49" fmla="*/ 0 h 1572"/>
                  <a:gd name="T50" fmla="*/ 51 w 1337"/>
                  <a:gd name="T51" fmla="*/ 0 h 1572"/>
                  <a:gd name="T52" fmla="*/ 46 w 1337"/>
                  <a:gd name="T53" fmla="*/ 0 h 1572"/>
                  <a:gd name="T54" fmla="*/ 41 w 1337"/>
                  <a:gd name="T55" fmla="*/ 0 h 1572"/>
                  <a:gd name="T56" fmla="*/ 35 w 1337"/>
                  <a:gd name="T57" fmla="*/ 0 h 1572"/>
                  <a:gd name="T58" fmla="*/ 28 w 1337"/>
                  <a:gd name="T59" fmla="*/ 0 h 1572"/>
                  <a:gd name="T60" fmla="*/ 22 w 1337"/>
                  <a:gd name="T61" fmla="*/ 0 h 1572"/>
                  <a:gd name="T62" fmla="*/ 15 w 1337"/>
                  <a:gd name="T63" fmla="*/ 0 h 1572"/>
                  <a:gd name="T64" fmla="*/ 8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3" name="Freeform 125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63 w 1176"/>
                  <a:gd name="T1" fmla="*/ 0 h 1382"/>
                  <a:gd name="T2" fmla="*/ 63 w 1176"/>
                  <a:gd name="T3" fmla="*/ 0 h 1382"/>
                  <a:gd name="T4" fmla="*/ 62 w 1176"/>
                  <a:gd name="T5" fmla="*/ 0 h 1382"/>
                  <a:gd name="T6" fmla="*/ 60 w 1176"/>
                  <a:gd name="T7" fmla="*/ 0 h 1382"/>
                  <a:gd name="T8" fmla="*/ 58 w 1176"/>
                  <a:gd name="T9" fmla="*/ 0 h 1382"/>
                  <a:gd name="T10" fmla="*/ 55 w 1176"/>
                  <a:gd name="T11" fmla="*/ 0 h 1382"/>
                  <a:gd name="T12" fmla="*/ 53 w 1176"/>
                  <a:gd name="T13" fmla="*/ 0 h 1382"/>
                  <a:gd name="T14" fmla="*/ 48 w 1176"/>
                  <a:gd name="T15" fmla="*/ 0 h 1382"/>
                  <a:gd name="T16" fmla="*/ 44 w 1176"/>
                  <a:gd name="T17" fmla="*/ 0 h 1382"/>
                  <a:gd name="T18" fmla="*/ 40 w 1176"/>
                  <a:gd name="T19" fmla="*/ 0 h 1382"/>
                  <a:gd name="T20" fmla="*/ 35 w 1176"/>
                  <a:gd name="T21" fmla="*/ 0 h 1382"/>
                  <a:gd name="T22" fmla="*/ 30 w 1176"/>
                  <a:gd name="T23" fmla="*/ 0 h 1382"/>
                  <a:gd name="T24" fmla="*/ 25 w 1176"/>
                  <a:gd name="T25" fmla="*/ 0 h 1382"/>
                  <a:gd name="T26" fmla="*/ 19 w 1176"/>
                  <a:gd name="T27" fmla="*/ 0 h 1382"/>
                  <a:gd name="T28" fmla="*/ 13 w 1176"/>
                  <a:gd name="T29" fmla="*/ 0 h 1382"/>
                  <a:gd name="T30" fmla="*/ 6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7 w 1176"/>
                  <a:gd name="T37" fmla="*/ 0 h 1382"/>
                  <a:gd name="T38" fmla="*/ 14 w 1176"/>
                  <a:gd name="T39" fmla="*/ 0 h 1382"/>
                  <a:gd name="T40" fmla="*/ 20 w 1176"/>
                  <a:gd name="T41" fmla="*/ 0 h 1382"/>
                  <a:gd name="T42" fmla="*/ 27 w 1176"/>
                  <a:gd name="T43" fmla="*/ 0 h 1382"/>
                  <a:gd name="T44" fmla="*/ 33 w 1176"/>
                  <a:gd name="T45" fmla="*/ 0 h 1382"/>
                  <a:gd name="T46" fmla="*/ 39 w 1176"/>
                  <a:gd name="T47" fmla="*/ 0 h 1382"/>
                  <a:gd name="T48" fmla="*/ 43 w 1176"/>
                  <a:gd name="T49" fmla="*/ 0 h 1382"/>
                  <a:gd name="T50" fmla="*/ 48 w 1176"/>
                  <a:gd name="T51" fmla="*/ 0 h 1382"/>
                  <a:gd name="T52" fmla="*/ 53 w 1176"/>
                  <a:gd name="T53" fmla="*/ 0 h 1382"/>
                  <a:gd name="T54" fmla="*/ 57 w 1176"/>
                  <a:gd name="T55" fmla="*/ 0 h 1382"/>
                  <a:gd name="T56" fmla="*/ 60 w 1176"/>
                  <a:gd name="T57" fmla="*/ 0 h 1382"/>
                  <a:gd name="T58" fmla="*/ 63 w 1176"/>
                  <a:gd name="T59" fmla="*/ 0 h 1382"/>
                  <a:gd name="T60" fmla="*/ 64 w 1176"/>
                  <a:gd name="T61" fmla="*/ 0 h 1382"/>
                  <a:gd name="T62" fmla="*/ 67 w 1176"/>
                  <a:gd name="T63" fmla="*/ 0 h 1382"/>
                  <a:gd name="T64" fmla="*/ 68 w 1176"/>
                  <a:gd name="T65" fmla="*/ 0 h 1382"/>
                  <a:gd name="T66" fmla="*/ 68 w 1176"/>
                  <a:gd name="T67" fmla="*/ 0 h 1382"/>
                  <a:gd name="T68" fmla="*/ 63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4" name="Freeform 126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53 w 1014"/>
                  <a:gd name="T1" fmla="*/ 0 h 1193"/>
                  <a:gd name="T2" fmla="*/ 53 w 1014"/>
                  <a:gd name="T3" fmla="*/ 0 h 1193"/>
                  <a:gd name="T4" fmla="*/ 52 w 1014"/>
                  <a:gd name="T5" fmla="*/ 0 h 1193"/>
                  <a:gd name="T6" fmla="*/ 51 w 1014"/>
                  <a:gd name="T7" fmla="*/ 0 h 1193"/>
                  <a:gd name="T8" fmla="*/ 49 w 1014"/>
                  <a:gd name="T9" fmla="*/ 0 h 1193"/>
                  <a:gd name="T10" fmla="*/ 47 w 1014"/>
                  <a:gd name="T11" fmla="*/ 0 h 1193"/>
                  <a:gd name="T12" fmla="*/ 44 w 1014"/>
                  <a:gd name="T13" fmla="*/ 0 h 1193"/>
                  <a:gd name="T14" fmla="*/ 41 w 1014"/>
                  <a:gd name="T15" fmla="*/ 0 h 1193"/>
                  <a:gd name="T16" fmla="*/ 37 w 1014"/>
                  <a:gd name="T17" fmla="*/ 0 h 1193"/>
                  <a:gd name="T18" fmla="*/ 34 w 1014"/>
                  <a:gd name="T19" fmla="*/ 0 h 1193"/>
                  <a:gd name="T20" fmla="*/ 30 w 1014"/>
                  <a:gd name="T21" fmla="*/ 0 h 1193"/>
                  <a:gd name="T22" fmla="*/ 25 w 1014"/>
                  <a:gd name="T23" fmla="*/ 0 h 1193"/>
                  <a:gd name="T24" fmla="*/ 20 w 1014"/>
                  <a:gd name="T25" fmla="*/ 0 h 1193"/>
                  <a:gd name="T26" fmla="*/ 16 w 1014"/>
                  <a:gd name="T27" fmla="*/ 0 h 1193"/>
                  <a:gd name="T28" fmla="*/ 11 w 1014"/>
                  <a:gd name="T29" fmla="*/ 0 h 1193"/>
                  <a:gd name="T30" fmla="*/ 6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6 w 1014"/>
                  <a:gd name="T37" fmla="*/ 0 h 1193"/>
                  <a:gd name="T38" fmla="*/ 12 w 1014"/>
                  <a:gd name="T39" fmla="*/ 0 h 1193"/>
                  <a:gd name="T40" fmla="*/ 18 w 1014"/>
                  <a:gd name="T41" fmla="*/ 0 h 1193"/>
                  <a:gd name="T42" fmla="*/ 23 w 1014"/>
                  <a:gd name="T43" fmla="*/ 0 h 1193"/>
                  <a:gd name="T44" fmla="*/ 28 w 1014"/>
                  <a:gd name="T45" fmla="*/ 0 h 1193"/>
                  <a:gd name="T46" fmla="*/ 33 w 1014"/>
                  <a:gd name="T47" fmla="*/ 0 h 1193"/>
                  <a:gd name="T48" fmla="*/ 37 w 1014"/>
                  <a:gd name="T49" fmla="*/ 0 h 1193"/>
                  <a:gd name="T50" fmla="*/ 41 w 1014"/>
                  <a:gd name="T51" fmla="*/ 0 h 1193"/>
                  <a:gd name="T52" fmla="*/ 45 w 1014"/>
                  <a:gd name="T53" fmla="*/ 0 h 1193"/>
                  <a:gd name="T54" fmla="*/ 48 w 1014"/>
                  <a:gd name="T55" fmla="*/ 0 h 1193"/>
                  <a:gd name="T56" fmla="*/ 52 w 1014"/>
                  <a:gd name="T57" fmla="*/ 0 h 1193"/>
                  <a:gd name="T58" fmla="*/ 54 w 1014"/>
                  <a:gd name="T59" fmla="*/ 0 h 1193"/>
                  <a:gd name="T60" fmla="*/ 56 w 1014"/>
                  <a:gd name="T61" fmla="*/ 0 h 1193"/>
                  <a:gd name="T62" fmla="*/ 57 w 1014"/>
                  <a:gd name="T63" fmla="*/ 0 h 1193"/>
                  <a:gd name="T64" fmla="*/ 58 w 1014"/>
                  <a:gd name="T65" fmla="*/ 0 h 1193"/>
                  <a:gd name="T66" fmla="*/ 59 w 1014"/>
                  <a:gd name="T67" fmla="*/ 0 h 1193"/>
                  <a:gd name="T68" fmla="*/ 53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215" name="Picture 12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16" name="Picture 1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92" name="Group 129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6193" name="Picture 1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94" name="Picture 13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95" name="Picture 13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96" name="Picture 1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97" name="Picture 13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98" name="Picture 13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151" name="Group 136"/>
          <p:cNvGrpSpPr>
            <a:grpSpLocks/>
          </p:cNvGrpSpPr>
          <p:nvPr/>
        </p:nvGrpSpPr>
        <p:grpSpPr bwMode="auto">
          <a:xfrm rot="-5400000">
            <a:off x="7514431" y="5488782"/>
            <a:ext cx="1368425" cy="1465262"/>
            <a:chOff x="17" y="2256"/>
            <a:chExt cx="1829" cy="2064"/>
          </a:xfrm>
        </p:grpSpPr>
        <p:grpSp>
          <p:nvGrpSpPr>
            <p:cNvPr id="6165" name="Group 137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6173" name="Freeform 138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2 w 1336"/>
                  <a:gd name="T15" fmla="*/ 0 h 1572"/>
                  <a:gd name="T16" fmla="*/ 2 w 1336"/>
                  <a:gd name="T17" fmla="*/ 0 h 1572"/>
                  <a:gd name="T18" fmla="*/ 2 w 1336"/>
                  <a:gd name="T19" fmla="*/ 0 h 1572"/>
                  <a:gd name="T20" fmla="*/ 3 w 1336"/>
                  <a:gd name="T21" fmla="*/ 0 h 1572"/>
                  <a:gd name="T22" fmla="*/ 3 w 1336"/>
                  <a:gd name="T23" fmla="*/ 0 h 1572"/>
                  <a:gd name="T24" fmla="*/ 4 w 1336"/>
                  <a:gd name="T25" fmla="*/ 0 h 1572"/>
                  <a:gd name="T26" fmla="*/ 4 w 1336"/>
                  <a:gd name="T27" fmla="*/ 0 h 1572"/>
                  <a:gd name="T28" fmla="*/ 5 w 1336"/>
                  <a:gd name="T29" fmla="*/ 0 h 1572"/>
                  <a:gd name="T30" fmla="*/ 5 w 1336"/>
                  <a:gd name="T31" fmla="*/ 0 h 1572"/>
                  <a:gd name="T32" fmla="*/ 6 w 1336"/>
                  <a:gd name="T33" fmla="*/ 0 h 1572"/>
                  <a:gd name="T34" fmla="*/ 6 w 1336"/>
                  <a:gd name="T35" fmla="*/ 0 h 1572"/>
                  <a:gd name="T36" fmla="*/ 5 w 1336"/>
                  <a:gd name="T37" fmla="*/ 0 h 1572"/>
                  <a:gd name="T38" fmla="*/ 5 w 1336"/>
                  <a:gd name="T39" fmla="*/ 0 h 1572"/>
                  <a:gd name="T40" fmla="*/ 4 w 1336"/>
                  <a:gd name="T41" fmla="*/ 0 h 1572"/>
                  <a:gd name="T42" fmla="*/ 4 w 1336"/>
                  <a:gd name="T43" fmla="*/ 0 h 1572"/>
                  <a:gd name="T44" fmla="*/ 3 w 1336"/>
                  <a:gd name="T45" fmla="*/ 0 h 1572"/>
                  <a:gd name="T46" fmla="*/ 3 w 1336"/>
                  <a:gd name="T47" fmla="*/ 0 h 1572"/>
                  <a:gd name="T48" fmla="*/ 3 w 1336"/>
                  <a:gd name="T49" fmla="*/ 0 h 1572"/>
                  <a:gd name="T50" fmla="*/ 2 w 1336"/>
                  <a:gd name="T51" fmla="*/ 0 h 1572"/>
                  <a:gd name="T52" fmla="*/ 2 w 1336"/>
                  <a:gd name="T53" fmla="*/ 0 h 1572"/>
                  <a:gd name="T54" fmla="*/ 2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4" name="Freeform 139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5 w 1174"/>
                  <a:gd name="T1" fmla="*/ 0 h 1383"/>
                  <a:gd name="T2" fmla="*/ 5 w 1174"/>
                  <a:gd name="T3" fmla="*/ 0 h 1383"/>
                  <a:gd name="T4" fmla="*/ 4 w 1174"/>
                  <a:gd name="T5" fmla="*/ 0 h 1383"/>
                  <a:gd name="T6" fmla="*/ 4 w 1174"/>
                  <a:gd name="T7" fmla="*/ 0 h 1383"/>
                  <a:gd name="T8" fmla="*/ 3 w 1174"/>
                  <a:gd name="T9" fmla="*/ 0 h 1383"/>
                  <a:gd name="T10" fmla="*/ 3 w 1174"/>
                  <a:gd name="T11" fmla="*/ 0 h 1383"/>
                  <a:gd name="T12" fmla="*/ 3 w 1174"/>
                  <a:gd name="T13" fmla="*/ 0 h 1383"/>
                  <a:gd name="T14" fmla="*/ 2 w 1174"/>
                  <a:gd name="T15" fmla="*/ 0 h 1383"/>
                  <a:gd name="T16" fmla="*/ 2 w 1174"/>
                  <a:gd name="T17" fmla="*/ 0 h 1383"/>
                  <a:gd name="T18" fmla="*/ 2 w 1174"/>
                  <a:gd name="T19" fmla="*/ 0 h 1383"/>
                  <a:gd name="T20" fmla="*/ 2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2 w 1174"/>
                  <a:gd name="T49" fmla="*/ 0 h 1383"/>
                  <a:gd name="T50" fmla="*/ 2 w 1174"/>
                  <a:gd name="T51" fmla="*/ 0 h 1383"/>
                  <a:gd name="T52" fmla="*/ 2 w 1174"/>
                  <a:gd name="T53" fmla="*/ 0 h 1383"/>
                  <a:gd name="T54" fmla="*/ 3 w 1174"/>
                  <a:gd name="T55" fmla="*/ 0 h 1383"/>
                  <a:gd name="T56" fmla="*/ 3 w 1174"/>
                  <a:gd name="T57" fmla="*/ 0 h 1383"/>
                  <a:gd name="T58" fmla="*/ 3 w 1174"/>
                  <a:gd name="T59" fmla="*/ 0 h 1383"/>
                  <a:gd name="T60" fmla="*/ 4 w 1174"/>
                  <a:gd name="T61" fmla="*/ 0 h 1383"/>
                  <a:gd name="T62" fmla="*/ 4 w 1174"/>
                  <a:gd name="T63" fmla="*/ 0 h 1383"/>
                  <a:gd name="T64" fmla="*/ 5 w 1174"/>
                  <a:gd name="T65" fmla="*/ 0 h 1383"/>
                  <a:gd name="T66" fmla="*/ 5 w 1174"/>
                  <a:gd name="T67" fmla="*/ 0 h 1383"/>
                  <a:gd name="T68" fmla="*/ 5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5" name="Freeform 140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4 w 1012"/>
                  <a:gd name="T1" fmla="*/ 0 h 1193"/>
                  <a:gd name="T2" fmla="*/ 4 w 1012"/>
                  <a:gd name="T3" fmla="*/ 0 h 1193"/>
                  <a:gd name="T4" fmla="*/ 4 w 1012"/>
                  <a:gd name="T5" fmla="*/ 0 h 1193"/>
                  <a:gd name="T6" fmla="*/ 3 w 1012"/>
                  <a:gd name="T7" fmla="*/ 0 h 1193"/>
                  <a:gd name="T8" fmla="*/ 3 w 1012"/>
                  <a:gd name="T9" fmla="*/ 0 h 1193"/>
                  <a:gd name="T10" fmla="*/ 3 w 1012"/>
                  <a:gd name="T11" fmla="*/ 0 h 1193"/>
                  <a:gd name="T12" fmla="*/ 2 w 1012"/>
                  <a:gd name="T13" fmla="*/ 0 h 1193"/>
                  <a:gd name="T14" fmla="*/ 2 w 1012"/>
                  <a:gd name="T15" fmla="*/ 0 h 1193"/>
                  <a:gd name="T16" fmla="*/ 2 w 1012"/>
                  <a:gd name="T17" fmla="*/ 0 h 1193"/>
                  <a:gd name="T18" fmla="*/ 2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2 w 1012"/>
                  <a:gd name="T51" fmla="*/ 0 h 1193"/>
                  <a:gd name="T52" fmla="*/ 2 w 1012"/>
                  <a:gd name="T53" fmla="*/ 0 h 1193"/>
                  <a:gd name="T54" fmla="*/ 2 w 1012"/>
                  <a:gd name="T55" fmla="*/ 0 h 1193"/>
                  <a:gd name="T56" fmla="*/ 3 w 1012"/>
                  <a:gd name="T57" fmla="*/ 0 h 1193"/>
                  <a:gd name="T58" fmla="*/ 3 w 1012"/>
                  <a:gd name="T59" fmla="*/ 0 h 1193"/>
                  <a:gd name="T60" fmla="*/ 3 w 1012"/>
                  <a:gd name="T61" fmla="*/ 0 h 1193"/>
                  <a:gd name="T62" fmla="*/ 4 w 1012"/>
                  <a:gd name="T63" fmla="*/ 0 h 1193"/>
                  <a:gd name="T64" fmla="*/ 4 w 1012"/>
                  <a:gd name="T65" fmla="*/ 0 h 1193"/>
                  <a:gd name="T66" fmla="*/ 4 w 1012"/>
                  <a:gd name="T67" fmla="*/ 0 h 1193"/>
                  <a:gd name="T68" fmla="*/ 4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6" name="Freeform 141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5 w 1271"/>
                  <a:gd name="T1" fmla="*/ 0 h 1495"/>
                  <a:gd name="T2" fmla="*/ 5 w 1271"/>
                  <a:gd name="T3" fmla="*/ 0 h 1495"/>
                  <a:gd name="T4" fmla="*/ 5 w 1271"/>
                  <a:gd name="T5" fmla="*/ 0 h 1495"/>
                  <a:gd name="T6" fmla="*/ 4 w 1271"/>
                  <a:gd name="T7" fmla="*/ 0 h 1495"/>
                  <a:gd name="T8" fmla="*/ 4 w 1271"/>
                  <a:gd name="T9" fmla="*/ 0 h 1495"/>
                  <a:gd name="T10" fmla="*/ 4 w 1271"/>
                  <a:gd name="T11" fmla="*/ 0 h 1495"/>
                  <a:gd name="T12" fmla="*/ 3 w 1271"/>
                  <a:gd name="T13" fmla="*/ 0 h 1495"/>
                  <a:gd name="T14" fmla="*/ 3 w 1271"/>
                  <a:gd name="T15" fmla="*/ 0 h 1495"/>
                  <a:gd name="T16" fmla="*/ 3 w 1271"/>
                  <a:gd name="T17" fmla="*/ 0 h 1495"/>
                  <a:gd name="T18" fmla="*/ 2 w 1271"/>
                  <a:gd name="T19" fmla="*/ 0 h 1495"/>
                  <a:gd name="T20" fmla="*/ 2 w 1271"/>
                  <a:gd name="T21" fmla="*/ 0 h 1495"/>
                  <a:gd name="T22" fmla="*/ 2 w 1271"/>
                  <a:gd name="T23" fmla="*/ 0 h 1495"/>
                  <a:gd name="T24" fmla="*/ 2 w 1271"/>
                  <a:gd name="T25" fmla="*/ 0 h 1495"/>
                  <a:gd name="T26" fmla="*/ 2 w 1271"/>
                  <a:gd name="T27" fmla="*/ 0 h 1495"/>
                  <a:gd name="T28" fmla="*/ 2 w 1271"/>
                  <a:gd name="T29" fmla="*/ 0 h 1495"/>
                  <a:gd name="T30" fmla="*/ 2 w 1271"/>
                  <a:gd name="T31" fmla="*/ 0 h 1495"/>
                  <a:gd name="T32" fmla="*/ 2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2 w 1271"/>
                  <a:gd name="T49" fmla="*/ 0 h 1495"/>
                  <a:gd name="T50" fmla="*/ 2 w 1271"/>
                  <a:gd name="T51" fmla="*/ 0 h 1495"/>
                  <a:gd name="T52" fmla="*/ 2 w 1271"/>
                  <a:gd name="T53" fmla="*/ 0 h 1495"/>
                  <a:gd name="T54" fmla="*/ 3 w 1271"/>
                  <a:gd name="T55" fmla="*/ 0 h 1495"/>
                  <a:gd name="T56" fmla="*/ 3 w 1271"/>
                  <a:gd name="T57" fmla="*/ 0 h 1495"/>
                  <a:gd name="T58" fmla="*/ 4 w 1271"/>
                  <a:gd name="T59" fmla="*/ 0 h 1495"/>
                  <a:gd name="T60" fmla="*/ 4 w 1271"/>
                  <a:gd name="T61" fmla="*/ 0 h 1495"/>
                  <a:gd name="T62" fmla="*/ 4 w 1271"/>
                  <a:gd name="T63" fmla="*/ 0 h 1495"/>
                  <a:gd name="T64" fmla="*/ 5 w 1271"/>
                  <a:gd name="T65" fmla="*/ 0 h 1495"/>
                  <a:gd name="T66" fmla="*/ 5 w 1271"/>
                  <a:gd name="T67" fmla="*/ 0 h 1495"/>
                  <a:gd name="T68" fmla="*/ 5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7" name="Freeform 142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2 w 1337"/>
                  <a:gd name="T15" fmla="*/ 0 h 1572"/>
                  <a:gd name="T16" fmla="*/ 2 w 1337"/>
                  <a:gd name="T17" fmla="*/ 0 h 1572"/>
                  <a:gd name="T18" fmla="*/ 2 w 1337"/>
                  <a:gd name="T19" fmla="*/ 0 h 1572"/>
                  <a:gd name="T20" fmla="*/ 3 w 1337"/>
                  <a:gd name="T21" fmla="*/ 0 h 1572"/>
                  <a:gd name="T22" fmla="*/ 3 w 1337"/>
                  <a:gd name="T23" fmla="*/ 0 h 1572"/>
                  <a:gd name="T24" fmla="*/ 4 w 1337"/>
                  <a:gd name="T25" fmla="*/ 0 h 1572"/>
                  <a:gd name="T26" fmla="*/ 4 w 1337"/>
                  <a:gd name="T27" fmla="*/ 0 h 1572"/>
                  <a:gd name="T28" fmla="*/ 5 w 1337"/>
                  <a:gd name="T29" fmla="*/ 0 h 1572"/>
                  <a:gd name="T30" fmla="*/ 5 w 1337"/>
                  <a:gd name="T31" fmla="*/ 0 h 1572"/>
                  <a:gd name="T32" fmla="*/ 6 w 1337"/>
                  <a:gd name="T33" fmla="*/ 0 h 1572"/>
                  <a:gd name="T34" fmla="*/ 6 w 1337"/>
                  <a:gd name="T35" fmla="*/ 0 h 1572"/>
                  <a:gd name="T36" fmla="*/ 5 w 1337"/>
                  <a:gd name="T37" fmla="*/ 0 h 1572"/>
                  <a:gd name="T38" fmla="*/ 5 w 1337"/>
                  <a:gd name="T39" fmla="*/ 0 h 1572"/>
                  <a:gd name="T40" fmla="*/ 4 w 1337"/>
                  <a:gd name="T41" fmla="*/ 0 h 1572"/>
                  <a:gd name="T42" fmla="*/ 4 w 1337"/>
                  <a:gd name="T43" fmla="*/ 0 h 1572"/>
                  <a:gd name="T44" fmla="*/ 3 w 1337"/>
                  <a:gd name="T45" fmla="*/ 0 h 1572"/>
                  <a:gd name="T46" fmla="*/ 3 w 1337"/>
                  <a:gd name="T47" fmla="*/ 0 h 1572"/>
                  <a:gd name="T48" fmla="*/ 3 w 1337"/>
                  <a:gd name="T49" fmla="*/ 0 h 1572"/>
                  <a:gd name="T50" fmla="*/ 2 w 1337"/>
                  <a:gd name="T51" fmla="*/ 0 h 1572"/>
                  <a:gd name="T52" fmla="*/ 2 w 1337"/>
                  <a:gd name="T53" fmla="*/ 0 h 1572"/>
                  <a:gd name="T54" fmla="*/ 2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8" name="Freeform 143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56 w 1272"/>
                  <a:gd name="T1" fmla="*/ 0 h 1495"/>
                  <a:gd name="T2" fmla="*/ 56 w 1272"/>
                  <a:gd name="T3" fmla="*/ 0 h 1495"/>
                  <a:gd name="T4" fmla="*/ 55 w 1272"/>
                  <a:gd name="T5" fmla="*/ 0 h 1495"/>
                  <a:gd name="T6" fmla="*/ 54 w 1272"/>
                  <a:gd name="T7" fmla="*/ 0 h 1495"/>
                  <a:gd name="T8" fmla="*/ 52 w 1272"/>
                  <a:gd name="T9" fmla="*/ 0 h 1495"/>
                  <a:gd name="T10" fmla="*/ 50 w 1272"/>
                  <a:gd name="T11" fmla="*/ 0 h 1495"/>
                  <a:gd name="T12" fmla="*/ 47 w 1272"/>
                  <a:gd name="T13" fmla="*/ 0 h 1495"/>
                  <a:gd name="T14" fmla="*/ 43 w 1272"/>
                  <a:gd name="T15" fmla="*/ 0 h 1495"/>
                  <a:gd name="T16" fmla="*/ 40 w 1272"/>
                  <a:gd name="T17" fmla="*/ 0 h 1495"/>
                  <a:gd name="T18" fmla="*/ 36 w 1272"/>
                  <a:gd name="T19" fmla="*/ 0 h 1495"/>
                  <a:gd name="T20" fmla="*/ 31 w 1272"/>
                  <a:gd name="T21" fmla="*/ 0 h 1495"/>
                  <a:gd name="T22" fmla="*/ 27 w 1272"/>
                  <a:gd name="T23" fmla="*/ 0 h 1495"/>
                  <a:gd name="T24" fmla="*/ 22 w 1272"/>
                  <a:gd name="T25" fmla="*/ 0 h 1495"/>
                  <a:gd name="T26" fmla="*/ 17 w 1272"/>
                  <a:gd name="T27" fmla="*/ 0 h 1495"/>
                  <a:gd name="T28" fmla="*/ 12 w 1272"/>
                  <a:gd name="T29" fmla="*/ 0 h 1495"/>
                  <a:gd name="T30" fmla="*/ 6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7 w 1272"/>
                  <a:gd name="T37" fmla="*/ 0 h 1495"/>
                  <a:gd name="T38" fmla="*/ 15 w 1272"/>
                  <a:gd name="T39" fmla="*/ 0 h 1495"/>
                  <a:gd name="T40" fmla="*/ 22 w 1272"/>
                  <a:gd name="T41" fmla="*/ 0 h 1495"/>
                  <a:gd name="T42" fmla="*/ 28 w 1272"/>
                  <a:gd name="T43" fmla="*/ 0 h 1495"/>
                  <a:gd name="T44" fmla="*/ 35 w 1272"/>
                  <a:gd name="T45" fmla="*/ 0 h 1495"/>
                  <a:gd name="T46" fmla="*/ 41 w 1272"/>
                  <a:gd name="T47" fmla="*/ 0 h 1495"/>
                  <a:gd name="T48" fmla="*/ 46 w 1272"/>
                  <a:gd name="T49" fmla="*/ 0 h 1495"/>
                  <a:gd name="T50" fmla="*/ 51 w 1272"/>
                  <a:gd name="T51" fmla="*/ 0 h 1495"/>
                  <a:gd name="T52" fmla="*/ 56 w 1272"/>
                  <a:gd name="T53" fmla="*/ 0 h 1495"/>
                  <a:gd name="T54" fmla="*/ 60 w 1272"/>
                  <a:gd name="T55" fmla="*/ 0 h 1495"/>
                  <a:gd name="T56" fmla="*/ 64 w 1272"/>
                  <a:gd name="T57" fmla="*/ 0 h 1495"/>
                  <a:gd name="T58" fmla="*/ 67 w 1272"/>
                  <a:gd name="T59" fmla="*/ 0 h 1495"/>
                  <a:gd name="T60" fmla="*/ 69 w 1272"/>
                  <a:gd name="T61" fmla="*/ 0 h 1495"/>
                  <a:gd name="T62" fmla="*/ 71 w 1272"/>
                  <a:gd name="T63" fmla="*/ 0 h 1495"/>
                  <a:gd name="T64" fmla="*/ 72 w 1272"/>
                  <a:gd name="T65" fmla="*/ 0 h 1495"/>
                  <a:gd name="T66" fmla="*/ 72 w 1272"/>
                  <a:gd name="T67" fmla="*/ 0 h 1495"/>
                  <a:gd name="T68" fmla="*/ 56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9" name="Freeform 144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8 w 1338"/>
                  <a:gd name="T3" fmla="*/ 0 h 1572"/>
                  <a:gd name="T4" fmla="*/ 15 w 1338"/>
                  <a:gd name="T5" fmla="*/ 0 h 1572"/>
                  <a:gd name="T6" fmla="*/ 23 w 1338"/>
                  <a:gd name="T7" fmla="*/ 0 h 1572"/>
                  <a:gd name="T8" fmla="*/ 30 w 1338"/>
                  <a:gd name="T9" fmla="*/ 0 h 1572"/>
                  <a:gd name="T10" fmla="*/ 37 w 1338"/>
                  <a:gd name="T11" fmla="*/ 0 h 1572"/>
                  <a:gd name="T12" fmla="*/ 43 w 1338"/>
                  <a:gd name="T13" fmla="*/ 0 h 1572"/>
                  <a:gd name="T14" fmla="*/ 49 w 1338"/>
                  <a:gd name="T15" fmla="*/ 0 h 1572"/>
                  <a:gd name="T16" fmla="*/ 55 w 1338"/>
                  <a:gd name="T17" fmla="*/ 0 h 1572"/>
                  <a:gd name="T18" fmla="*/ 60 w 1338"/>
                  <a:gd name="T19" fmla="*/ 0 h 1572"/>
                  <a:gd name="T20" fmla="*/ 64 w 1338"/>
                  <a:gd name="T21" fmla="*/ 0 h 1572"/>
                  <a:gd name="T22" fmla="*/ 68 w 1338"/>
                  <a:gd name="T23" fmla="*/ 0 h 1572"/>
                  <a:gd name="T24" fmla="*/ 71 w 1338"/>
                  <a:gd name="T25" fmla="*/ 0 h 1572"/>
                  <a:gd name="T26" fmla="*/ 74 w 1338"/>
                  <a:gd name="T27" fmla="*/ 0 h 1572"/>
                  <a:gd name="T28" fmla="*/ 76 w 1338"/>
                  <a:gd name="T29" fmla="*/ 0 h 1572"/>
                  <a:gd name="T30" fmla="*/ 77 w 1338"/>
                  <a:gd name="T31" fmla="*/ 0 h 1572"/>
                  <a:gd name="T32" fmla="*/ 78 w 1338"/>
                  <a:gd name="T33" fmla="*/ 0 h 1572"/>
                  <a:gd name="T34" fmla="*/ 72 w 1338"/>
                  <a:gd name="T35" fmla="*/ 0 h 1572"/>
                  <a:gd name="T36" fmla="*/ 71 w 1338"/>
                  <a:gd name="T37" fmla="*/ 0 h 1572"/>
                  <a:gd name="T38" fmla="*/ 71 w 1338"/>
                  <a:gd name="T39" fmla="*/ 0 h 1572"/>
                  <a:gd name="T40" fmla="*/ 69 w 1338"/>
                  <a:gd name="T41" fmla="*/ 0 h 1572"/>
                  <a:gd name="T42" fmla="*/ 67 w 1338"/>
                  <a:gd name="T43" fmla="*/ 0 h 1572"/>
                  <a:gd name="T44" fmla="*/ 63 w 1338"/>
                  <a:gd name="T45" fmla="*/ 0 h 1572"/>
                  <a:gd name="T46" fmla="*/ 60 w 1338"/>
                  <a:gd name="T47" fmla="*/ 0 h 1572"/>
                  <a:gd name="T48" fmla="*/ 55 w 1338"/>
                  <a:gd name="T49" fmla="*/ 0 h 1572"/>
                  <a:gd name="T50" fmla="*/ 51 w 1338"/>
                  <a:gd name="T51" fmla="*/ 0 h 1572"/>
                  <a:gd name="T52" fmla="*/ 46 w 1338"/>
                  <a:gd name="T53" fmla="*/ 0 h 1572"/>
                  <a:gd name="T54" fmla="*/ 41 w 1338"/>
                  <a:gd name="T55" fmla="*/ 0 h 1572"/>
                  <a:gd name="T56" fmla="*/ 34 w 1338"/>
                  <a:gd name="T57" fmla="*/ 0 h 1572"/>
                  <a:gd name="T58" fmla="*/ 28 w 1338"/>
                  <a:gd name="T59" fmla="*/ 0 h 1572"/>
                  <a:gd name="T60" fmla="*/ 22 w 1338"/>
                  <a:gd name="T61" fmla="*/ 0 h 1572"/>
                  <a:gd name="T62" fmla="*/ 15 w 1338"/>
                  <a:gd name="T63" fmla="*/ 0 h 1572"/>
                  <a:gd name="T64" fmla="*/ 8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0" name="Freeform 145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62 w 1176"/>
                  <a:gd name="T1" fmla="*/ 0 h 1383"/>
                  <a:gd name="T2" fmla="*/ 62 w 1176"/>
                  <a:gd name="T3" fmla="*/ 0 h 1383"/>
                  <a:gd name="T4" fmla="*/ 61 w 1176"/>
                  <a:gd name="T5" fmla="*/ 0 h 1383"/>
                  <a:gd name="T6" fmla="*/ 59 w 1176"/>
                  <a:gd name="T7" fmla="*/ 0 h 1383"/>
                  <a:gd name="T8" fmla="*/ 57 w 1176"/>
                  <a:gd name="T9" fmla="*/ 0 h 1383"/>
                  <a:gd name="T10" fmla="*/ 55 w 1176"/>
                  <a:gd name="T11" fmla="*/ 0 h 1383"/>
                  <a:gd name="T12" fmla="*/ 52 w 1176"/>
                  <a:gd name="T13" fmla="*/ 0 h 1383"/>
                  <a:gd name="T14" fmla="*/ 48 w 1176"/>
                  <a:gd name="T15" fmla="*/ 0 h 1383"/>
                  <a:gd name="T16" fmla="*/ 44 w 1176"/>
                  <a:gd name="T17" fmla="*/ 0 h 1383"/>
                  <a:gd name="T18" fmla="*/ 40 w 1176"/>
                  <a:gd name="T19" fmla="*/ 0 h 1383"/>
                  <a:gd name="T20" fmla="*/ 35 w 1176"/>
                  <a:gd name="T21" fmla="*/ 0 h 1383"/>
                  <a:gd name="T22" fmla="*/ 30 w 1176"/>
                  <a:gd name="T23" fmla="*/ 0 h 1383"/>
                  <a:gd name="T24" fmla="*/ 24 w 1176"/>
                  <a:gd name="T25" fmla="*/ 0 h 1383"/>
                  <a:gd name="T26" fmla="*/ 19 w 1176"/>
                  <a:gd name="T27" fmla="*/ 0 h 1383"/>
                  <a:gd name="T28" fmla="*/ 13 w 1176"/>
                  <a:gd name="T29" fmla="*/ 0 h 1383"/>
                  <a:gd name="T30" fmla="*/ 6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7 w 1176"/>
                  <a:gd name="T37" fmla="*/ 0 h 1383"/>
                  <a:gd name="T38" fmla="*/ 13 w 1176"/>
                  <a:gd name="T39" fmla="*/ 0 h 1383"/>
                  <a:gd name="T40" fmla="*/ 20 w 1176"/>
                  <a:gd name="T41" fmla="*/ 0 h 1383"/>
                  <a:gd name="T42" fmla="*/ 27 w 1176"/>
                  <a:gd name="T43" fmla="*/ 0 h 1383"/>
                  <a:gd name="T44" fmla="*/ 32 w 1176"/>
                  <a:gd name="T45" fmla="*/ 0 h 1383"/>
                  <a:gd name="T46" fmla="*/ 38 w 1176"/>
                  <a:gd name="T47" fmla="*/ 0 h 1383"/>
                  <a:gd name="T48" fmla="*/ 43 w 1176"/>
                  <a:gd name="T49" fmla="*/ 0 h 1383"/>
                  <a:gd name="T50" fmla="*/ 48 w 1176"/>
                  <a:gd name="T51" fmla="*/ 0 h 1383"/>
                  <a:gd name="T52" fmla="*/ 52 w 1176"/>
                  <a:gd name="T53" fmla="*/ 0 h 1383"/>
                  <a:gd name="T54" fmla="*/ 56 w 1176"/>
                  <a:gd name="T55" fmla="*/ 0 h 1383"/>
                  <a:gd name="T56" fmla="*/ 59 w 1176"/>
                  <a:gd name="T57" fmla="*/ 0 h 1383"/>
                  <a:gd name="T58" fmla="*/ 62 w 1176"/>
                  <a:gd name="T59" fmla="*/ 0 h 1383"/>
                  <a:gd name="T60" fmla="*/ 64 w 1176"/>
                  <a:gd name="T61" fmla="*/ 0 h 1383"/>
                  <a:gd name="T62" fmla="*/ 66 w 1176"/>
                  <a:gd name="T63" fmla="*/ 0 h 1383"/>
                  <a:gd name="T64" fmla="*/ 68 w 1176"/>
                  <a:gd name="T65" fmla="*/ 0 h 1383"/>
                  <a:gd name="T66" fmla="*/ 68 w 1176"/>
                  <a:gd name="T67" fmla="*/ 0 h 1383"/>
                  <a:gd name="T68" fmla="*/ 62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1" name="Freeform 146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53 w 1011"/>
                  <a:gd name="T1" fmla="*/ 0 h 1223"/>
                  <a:gd name="T2" fmla="*/ 53 w 1011"/>
                  <a:gd name="T3" fmla="*/ 0 h 1223"/>
                  <a:gd name="T4" fmla="*/ 52 w 1011"/>
                  <a:gd name="T5" fmla="*/ 0 h 1223"/>
                  <a:gd name="T6" fmla="*/ 51 w 1011"/>
                  <a:gd name="T7" fmla="*/ 0 h 1223"/>
                  <a:gd name="T8" fmla="*/ 49 w 1011"/>
                  <a:gd name="T9" fmla="*/ 0 h 1223"/>
                  <a:gd name="T10" fmla="*/ 47 w 1011"/>
                  <a:gd name="T11" fmla="*/ 0 h 1223"/>
                  <a:gd name="T12" fmla="*/ 44 w 1011"/>
                  <a:gd name="T13" fmla="*/ 0 h 1223"/>
                  <a:gd name="T14" fmla="*/ 41 w 1011"/>
                  <a:gd name="T15" fmla="*/ 0 h 1223"/>
                  <a:gd name="T16" fmla="*/ 37 w 1011"/>
                  <a:gd name="T17" fmla="*/ 0 h 1223"/>
                  <a:gd name="T18" fmla="*/ 34 w 1011"/>
                  <a:gd name="T19" fmla="*/ 0 h 1223"/>
                  <a:gd name="T20" fmla="*/ 29 w 1011"/>
                  <a:gd name="T21" fmla="*/ 0 h 1223"/>
                  <a:gd name="T22" fmla="*/ 25 w 1011"/>
                  <a:gd name="T23" fmla="*/ 0 h 1223"/>
                  <a:gd name="T24" fmla="*/ 20 w 1011"/>
                  <a:gd name="T25" fmla="*/ 0 h 1223"/>
                  <a:gd name="T26" fmla="*/ 15 w 1011"/>
                  <a:gd name="T27" fmla="*/ 0 h 1223"/>
                  <a:gd name="T28" fmla="*/ 11 w 1011"/>
                  <a:gd name="T29" fmla="*/ 0 h 1223"/>
                  <a:gd name="T30" fmla="*/ 6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6 w 1011"/>
                  <a:gd name="T37" fmla="*/ 0 h 1223"/>
                  <a:gd name="T38" fmla="*/ 12 w 1011"/>
                  <a:gd name="T39" fmla="*/ 0 h 1223"/>
                  <a:gd name="T40" fmla="*/ 18 w 1011"/>
                  <a:gd name="T41" fmla="*/ 0 h 1223"/>
                  <a:gd name="T42" fmla="*/ 23 w 1011"/>
                  <a:gd name="T43" fmla="*/ 0 h 1223"/>
                  <a:gd name="T44" fmla="*/ 28 w 1011"/>
                  <a:gd name="T45" fmla="*/ 0 h 1223"/>
                  <a:gd name="T46" fmla="*/ 33 w 1011"/>
                  <a:gd name="T47" fmla="*/ 0 h 1223"/>
                  <a:gd name="T48" fmla="*/ 37 w 1011"/>
                  <a:gd name="T49" fmla="*/ 0 h 1223"/>
                  <a:gd name="T50" fmla="*/ 41 w 1011"/>
                  <a:gd name="T51" fmla="*/ 0 h 1223"/>
                  <a:gd name="T52" fmla="*/ 45 w 1011"/>
                  <a:gd name="T53" fmla="*/ 0 h 1223"/>
                  <a:gd name="T54" fmla="*/ 48 w 1011"/>
                  <a:gd name="T55" fmla="*/ 0 h 1223"/>
                  <a:gd name="T56" fmla="*/ 52 w 1011"/>
                  <a:gd name="T57" fmla="*/ 0 h 1223"/>
                  <a:gd name="T58" fmla="*/ 54 w 1011"/>
                  <a:gd name="T59" fmla="*/ 0 h 1223"/>
                  <a:gd name="T60" fmla="*/ 55 w 1011"/>
                  <a:gd name="T61" fmla="*/ 0 h 1223"/>
                  <a:gd name="T62" fmla="*/ 57 w 1011"/>
                  <a:gd name="T63" fmla="*/ 0 h 1223"/>
                  <a:gd name="T64" fmla="*/ 58 w 1011"/>
                  <a:gd name="T65" fmla="*/ 0 h 1223"/>
                  <a:gd name="T66" fmla="*/ 58 w 1011"/>
                  <a:gd name="T67" fmla="*/ 0 h 1223"/>
                  <a:gd name="T68" fmla="*/ 53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182" name="Picture 1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83" name="Picture 1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84" name="Picture 14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85" name="Picture 15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86" name="Freeform 151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8 w 1337"/>
                  <a:gd name="T3" fmla="*/ 0 h 1572"/>
                  <a:gd name="T4" fmla="*/ 15 w 1337"/>
                  <a:gd name="T5" fmla="*/ 0 h 1572"/>
                  <a:gd name="T6" fmla="*/ 23 w 1337"/>
                  <a:gd name="T7" fmla="*/ 0 h 1572"/>
                  <a:gd name="T8" fmla="*/ 30 w 1337"/>
                  <a:gd name="T9" fmla="*/ 0 h 1572"/>
                  <a:gd name="T10" fmla="*/ 37 w 1337"/>
                  <a:gd name="T11" fmla="*/ 0 h 1572"/>
                  <a:gd name="T12" fmla="*/ 43 w 1337"/>
                  <a:gd name="T13" fmla="*/ 0 h 1572"/>
                  <a:gd name="T14" fmla="*/ 50 w 1337"/>
                  <a:gd name="T15" fmla="*/ 0 h 1572"/>
                  <a:gd name="T16" fmla="*/ 55 w 1337"/>
                  <a:gd name="T17" fmla="*/ 0 h 1572"/>
                  <a:gd name="T18" fmla="*/ 60 w 1337"/>
                  <a:gd name="T19" fmla="*/ 0 h 1572"/>
                  <a:gd name="T20" fmla="*/ 65 w 1337"/>
                  <a:gd name="T21" fmla="*/ 0 h 1572"/>
                  <a:gd name="T22" fmla="*/ 68 w 1337"/>
                  <a:gd name="T23" fmla="*/ 0 h 1572"/>
                  <a:gd name="T24" fmla="*/ 71 w 1337"/>
                  <a:gd name="T25" fmla="*/ 0 h 1572"/>
                  <a:gd name="T26" fmla="*/ 74 w 1337"/>
                  <a:gd name="T27" fmla="*/ 0 h 1572"/>
                  <a:gd name="T28" fmla="*/ 76 w 1337"/>
                  <a:gd name="T29" fmla="*/ 0 h 1572"/>
                  <a:gd name="T30" fmla="*/ 78 w 1337"/>
                  <a:gd name="T31" fmla="*/ 0 h 1572"/>
                  <a:gd name="T32" fmla="*/ 78 w 1337"/>
                  <a:gd name="T33" fmla="*/ 0 h 1572"/>
                  <a:gd name="T34" fmla="*/ 73 w 1337"/>
                  <a:gd name="T35" fmla="*/ 0 h 1572"/>
                  <a:gd name="T36" fmla="*/ 72 w 1337"/>
                  <a:gd name="T37" fmla="*/ 0 h 1572"/>
                  <a:gd name="T38" fmla="*/ 71 w 1337"/>
                  <a:gd name="T39" fmla="*/ 0 h 1572"/>
                  <a:gd name="T40" fmla="*/ 69 w 1337"/>
                  <a:gd name="T41" fmla="*/ 0 h 1572"/>
                  <a:gd name="T42" fmla="*/ 67 w 1337"/>
                  <a:gd name="T43" fmla="*/ 0 h 1572"/>
                  <a:gd name="T44" fmla="*/ 64 w 1337"/>
                  <a:gd name="T45" fmla="*/ 0 h 1572"/>
                  <a:gd name="T46" fmla="*/ 60 w 1337"/>
                  <a:gd name="T47" fmla="*/ 0 h 1572"/>
                  <a:gd name="T48" fmla="*/ 56 w 1337"/>
                  <a:gd name="T49" fmla="*/ 0 h 1572"/>
                  <a:gd name="T50" fmla="*/ 51 w 1337"/>
                  <a:gd name="T51" fmla="*/ 0 h 1572"/>
                  <a:gd name="T52" fmla="*/ 46 w 1337"/>
                  <a:gd name="T53" fmla="*/ 0 h 1572"/>
                  <a:gd name="T54" fmla="*/ 41 w 1337"/>
                  <a:gd name="T55" fmla="*/ 0 h 1572"/>
                  <a:gd name="T56" fmla="*/ 35 w 1337"/>
                  <a:gd name="T57" fmla="*/ 0 h 1572"/>
                  <a:gd name="T58" fmla="*/ 28 w 1337"/>
                  <a:gd name="T59" fmla="*/ 0 h 1572"/>
                  <a:gd name="T60" fmla="*/ 22 w 1337"/>
                  <a:gd name="T61" fmla="*/ 0 h 1572"/>
                  <a:gd name="T62" fmla="*/ 15 w 1337"/>
                  <a:gd name="T63" fmla="*/ 0 h 1572"/>
                  <a:gd name="T64" fmla="*/ 8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7" name="Freeform 152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63 w 1176"/>
                  <a:gd name="T1" fmla="*/ 0 h 1382"/>
                  <a:gd name="T2" fmla="*/ 63 w 1176"/>
                  <a:gd name="T3" fmla="*/ 0 h 1382"/>
                  <a:gd name="T4" fmla="*/ 62 w 1176"/>
                  <a:gd name="T5" fmla="*/ 0 h 1382"/>
                  <a:gd name="T6" fmla="*/ 60 w 1176"/>
                  <a:gd name="T7" fmla="*/ 0 h 1382"/>
                  <a:gd name="T8" fmla="*/ 58 w 1176"/>
                  <a:gd name="T9" fmla="*/ 0 h 1382"/>
                  <a:gd name="T10" fmla="*/ 55 w 1176"/>
                  <a:gd name="T11" fmla="*/ 0 h 1382"/>
                  <a:gd name="T12" fmla="*/ 53 w 1176"/>
                  <a:gd name="T13" fmla="*/ 0 h 1382"/>
                  <a:gd name="T14" fmla="*/ 48 w 1176"/>
                  <a:gd name="T15" fmla="*/ 0 h 1382"/>
                  <a:gd name="T16" fmla="*/ 44 w 1176"/>
                  <a:gd name="T17" fmla="*/ 0 h 1382"/>
                  <a:gd name="T18" fmla="*/ 40 w 1176"/>
                  <a:gd name="T19" fmla="*/ 0 h 1382"/>
                  <a:gd name="T20" fmla="*/ 35 w 1176"/>
                  <a:gd name="T21" fmla="*/ 0 h 1382"/>
                  <a:gd name="T22" fmla="*/ 30 w 1176"/>
                  <a:gd name="T23" fmla="*/ 0 h 1382"/>
                  <a:gd name="T24" fmla="*/ 25 w 1176"/>
                  <a:gd name="T25" fmla="*/ 0 h 1382"/>
                  <a:gd name="T26" fmla="*/ 19 w 1176"/>
                  <a:gd name="T27" fmla="*/ 0 h 1382"/>
                  <a:gd name="T28" fmla="*/ 13 w 1176"/>
                  <a:gd name="T29" fmla="*/ 0 h 1382"/>
                  <a:gd name="T30" fmla="*/ 6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7 w 1176"/>
                  <a:gd name="T37" fmla="*/ 0 h 1382"/>
                  <a:gd name="T38" fmla="*/ 14 w 1176"/>
                  <a:gd name="T39" fmla="*/ 0 h 1382"/>
                  <a:gd name="T40" fmla="*/ 20 w 1176"/>
                  <a:gd name="T41" fmla="*/ 0 h 1382"/>
                  <a:gd name="T42" fmla="*/ 27 w 1176"/>
                  <a:gd name="T43" fmla="*/ 0 h 1382"/>
                  <a:gd name="T44" fmla="*/ 33 w 1176"/>
                  <a:gd name="T45" fmla="*/ 0 h 1382"/>
                  <a:gd name="T46" fmla="*/ 39 w 1176"/>
                  <a:gd name="T47" fmla="*/ 0 h 1382"/>
                  <a:gd name="T48" fmla="*/ 43 w 1176"/>
                  <a:gd name="T49" fmla="*/ 0 h 1382"/>
                  <a:gd name="T50" fmla="*/ 48 w 1176"/>
                  <a:gd name="T51" fmla="*/ 0 h 1382"/>
                  <a:gd name="T52" fmla="*/ 53 w 1176"/>
                  <a:gd name="T53" fmla="*/ 0 h 1382"/>
                  <a:gd name="T54" fmla="*/ 57 w 1176"/>
                  <a:gd name="T55" fmla="*/ 0 h 1382"/>
                  <a:gd name="T56" fmla="*/ 60 w 1176"/>
                  <a:gd name="T57" fmla="*/ 0 h 1382"/>
                  <a:gd name="T58" fmla="*/ 63 w 1176"/>
                  <a:gd name="T59" fmla="*/ 0 h 1382"/>
                  <a:gd name="T60" fmla="*/ 64 w 1176"/>
                  <a:gd name="T61" fmla="*/ 0 h 1382"/>
                  <a:gd name="T62" fmla="*/ 67 w 1176"/>
                  <a:gd name="T63" fmla="*/ 0 h 1382"/>
                  <a:gd name="T64" fmla="*/ 68 w 1176"/>
                  <a:gd name="T65" fmla="*/ 0 h 1382"/>
                  <a:gd name="T66" fmla="*/ 68 w 1176"/>
                  <a:gd name="T67" fmla="*/ 0 h 1382"/>
                  <a:gd name="T68" fmla="*/ 63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8" name="Freeform 153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53 w 1014"/>
                  <a:gd name="T1" fmla="*/ 0 h 1193"/>
                  <a:gd name="T2" fmla="*/ 53 w 1014"/>
                  <a:gd name="T3" fmla="*/ 0 h 1193"/>
                  <a:gd name="T4" fmla="*/ 52 w 1014"/>
                  <a:gd name="T5" fmla="*/ 0 h 1193"/>
                  <a:gd name="T6" fmla="*/ 51 w 1014"/>
                  <a:gd name="T7" fmla="*/ 0 h 1193"/>
                  <a:gd name="T8" fmla="*/ 49 w 1014"/>
                  <a:gd name="T9" fmla="*/ 0 h 1193"/>
                  <a:gd name="T10" fmla="*/ 47 w 1014"/>
                  <a:gd name="T11" fmla="*/ 0 h 1193"/>
                  <a:gd name="T12" fmla="*/ 44 w 1014"/>
                  <a:gd name="T13" fmla="*/ 0 h 1193"/>
                  <a:gd name="T14" fmla="*/ 41 w 1014"/>
                  <a:gd name="T15" fmla="*/ 0 h 1193"/>
                  <a:gd name="T16" fmla="*/ 37 w 1014"/>
                  <a:gd name="T17" fmla="*/ 0 h 1193"/>
                  <a:gd name="T18" fmla="*/ 34 w 1014"/>
                  <a:gd name="T19" fmla="*/ 0 h 1193"/>
                  <a:gd name="T20" fmla="*/ 30 w 1014"/>
                  <a:gd name="T21" fmla="*/ 0 h 1193"/>
                  <a:gd name="T22" fmla="*/ 25 w 1014"/>
                  <a:gd name="T23" fmla="*/ 0 h 1193"/>
                  <a:gd name="T24" fmla="*/ 20 w 1014"/>
                  <a:gd name="T25" fmla="*/ 0 h 1193"/>
                  <a:gd name="T26" fmla="*/ 16 w 1014"/>
                  <a:gd name="T27" fmla="*/ 0 h 1193"/>
                  <a:gd name="T28" fmla="*/ 11 w 1014"/>
                  <a:gd name="T29" fmla="*/ 0 h 1193"/>
                  <a:gd name="T30" fmla="*/ 6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6 w 1014"/>
                  <a:gd name="T37" fmla="*/ 0 h 1193"/>
                  <a:gd name="T38" fmla="*/ 12 w 1014"/>
                  <a:gd name="T39" fmla="*/ 0 h 1193"/>
                  <a:gd name="T40" fmla="*/ 18 w 1014"/>
                  <a:gd name="T41" fmla="*/ 0 h 1193"/>
                  <a:gd name="T42" fmla="*/ 23 w 1014"/>
                  <a:gd name="T43" fmla="*/ 0 h 1193"/>
                  <a:gd name="T44" fmla="*/ 28 w 1014"/>
                  <a:gd name="T45" fmla="*/ 0 h 1193"/>
                  <a:gd name="T46" fmla="*/ 33 w 1014"/>
                  <a:gd name="T47" fmla="*/ 0 h 1193"/>
                  <a:gd name="T48" fmla="*/ 37 w 1014"/>
                  <a:gd name="T49" fmla="*/ 0 h 1193"/>
                  <a:gd name="T50" fmla="*/ 41 w 1014"/>
                  <a:gd name="T51" fmla="*/ 0 h 1193"/>
                  <a:gd name="T52" fmla="*/ 45 w 1014"/>
                  <a:gd name="T53" fmla="*/ 0 h 1193"/>
                  <a:gd name="T54" fmla="*/ 48 w 1014"/>
                  <a:gd name="T55" fmla="*/ 0 h 1193"/>
                  <a:gd name="T56" fmla="*/ 52 w 1014"/>
                  <a:gd name="T57" fmla="*/ 0 h 1193"/>
                  <a:gd name="T58" fmla="*/ 54 w 1014"/>
                  <a:gd name="T59" fmla="*/ 0 h 1193"/>
                  <a:gd name="T60" fmla="*/ 56 w 1014"/>
                  <a:gd name="T61" fmla="*/ 0 h 1193"/>
                  <a:gd name="T62" fmla="*/ 57 w 1014"/>
                  <a:gd name="T63" fmla="*/ 0 h 1193"/>
                  <a:gd name="T64" fmla="*/ 58 w 1014"/>
                  <a:gd name="T65" fmla="*/ 0 h 1193"/>
                  <a:gd name="T66" fmla="*/ 59 w 1014"/>
                  <a:gd name="T67" fmla="*/ 0 h 1193"/>
                  <a:gd name="T68" fmla="*/ 53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189" name="Picture 15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90" name="Picture 15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66" name="Group 156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6167" name="Picture 15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8" name="Picture 15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9" name="Picture 15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0" name="Picture 16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1" name="Picture 16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2" name="Picture 16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20" name="AutoShape 20"/>
          <p:cNvSpPr>
            <a:spLocks noChangeArrowheads="1"/>
          </p:cNvSpPr>
          <p:nvPr/>
        </p:nvSpPr>
        <p:spPr bwMode="auto">
          <a:xfrm>
            <a:off x="2076450" y="1866900"/>
            <a:ext cx="4953000" cy="234315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8" name="Line 23"/>
          <p:cNvSpPr>
            <a:spLocks noChangeShapeType="1"/>
          </p:cNvSpPr>
          <p:nvPr/>
        </p:nvSpPr>
        <p:spPr bwMode="auto">
          <a:xfrm flipH="1">
            <a:off x="3949700" y="1949450"/>
            <a:ext cx="795338" cy="216535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8" y="2271713"/>
            <a:ext cx="1004887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2943225"/>
            <a:ext cx="1004887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1949450"/>
            <a:ext cx="1004887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943225"/>
            <a:ext cx="1004888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5" y="1893888"/>
            <a:ext cx="1004888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" name="TextBox 133"/>
          <p:cNvSpPr txBox="1">
            <a:spLocks noChangeArrowheads="1"/>
          </p:cNvSpPr>
          <p:nvPr/>
        </p:nvSpPr>
        <p:spPr bwMode="auto">
          <a:xfrm>
            <a:off x="2670175" y="4238625"/>
            <a:ext cx="1762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2 quả cam</a:t>
            </a:r>
          </a:p>
        </p:txBody>
      </p:sp>
      <p:sp>
        <p:nvSpPr>
          <p:cNvPr id="135" name="TextBox 134"/>
          <p:cNvSpPr txBox="1">
            <a:spLocks noChangeArrowheads="1"/>
          </p:cNvSpPr>
          <p:nvPr/>
        </p:nvSpPr>
        <p:spPr bwMode="auto">
          <a:xfrm>
            <a:off x="5062538" y="4249738"/>
            <a:ext cx="1760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3 quả cam</a:t>
            </a:r>
          </a:p>
        </p:txBody>
      </p:sp>
      <p:cxnSp>
        <p:nvCxnSpPr>
          <p:cNvPr id="136" name="Straight Connector 135"/>
          <p:cNvCxnSpPr>
            <a:stCxn id="134" idx="2"/>
            <a:endCxn id="138" idx="0"/>
          </p:cNvCxnSpPr>
          <p:nvPr/>
        </p:nvCxnSpPr>
        <p:spPr>
          <a:xfrm>
            <a:off x="3551238" y="4760913"/>
            <a:ext cx="1020762" cy="3159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135" idx="2"/>
            <a:endCxn id="138" idx="0"/>
          </p:cNvCxnSpPr>
          <p:nvPr/>
        </p:nvCxnSpPr>
        <p:spPr>
          <a:xfrm flipH="1">
            <a:off x="4572000" y="4773613"/>
            <a:ext cx="1370013" cy="3032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Oval 137"/>
          <p:cNvSpPr/>
          <p:nvPr/>
        </p:nvSpPr>
        <p:spPr>
          <a:xfrm>
            <a:off x="3309393" y="5076818"/>
            <a:ext cx="2525213" cy="919612"/>
          </a:xfrm>
          <a:prstGeom prst="ellipse">
            <a:avLst/>
          </a:prstGeom>
          <a:solidFill>
            <a:srgbClr val="FFFF66"/>
          </a:solidFill>
          <a:ln w="38100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+ 3 = 5</a:t>
            </a:r>
          </a:p>
        </p:txBody>
      </p:sp>
      <p:sp>
        <p:nvSpPr>
          <p:cNvPr id="139" name="TextBox 138"/>
          <p:cNvSpPr txBox="1">
            <a:spLocks noChangeArrowheads="1"/>
          </p:cNvSpPr>
          <p:nvPr/>
        </p:nvSpPr>
        <p:spPr bwMode="auto">
          <a:xfrm>
            <a:off x="2752725" y="5981700"/>
            <a:ext cx="3638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Hai cộng ba bằng năm</a:t>
            </a:r>
          </a:p>
        </p:txBody>
      </p:sp>
    </p:spTree>
    <p:extLst>
      <p:ext uri="{BB962C8B-B14F-4D97-AF65-F5344CB8AC3E}">
        <p14:creationId xmlns:p14="http://schemas.microsoft.com/office/powerpoint/2010/main" val="15648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8" grpId="0" animBg="1"/>
      <p:bldP spid="134" grpId="0"/>
      <p:bldP spid="135" grpId="0"/>
      <p:bldP spid="1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4"/>
          <p:cNvSpPr>
            <a:spLocks noChangeArrowheads="1"/>
          </p:cNvSpPr>
          <p:nvPr/>
        </p:nvSpPr>
        <p:spPr bwMode="auto">
          <a:xfrm>
            <a:off x="798513" y="1519238"/>
            <a:ext cx="3006725" cy="1635125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71" name="Line 23"/>
          <p:cNvSpPr>
            <a:spLocks noChangeShapeType="1"/>
          </p:cNvSpPr>
          <p:nvPr/>
        </p:nvSpPr>
        <p:spPr bwMode="auto">
          <a:xfrm flipH="1">
            <a:off x="2301875" y="1755775"/>
            <a:ext cx="423863" cy="13620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72" name="Group 20"/>
          <p:cNvGrpSpPr>
            <a:grpSpLocks/>
          </p:cNvGrpSpPr>
          <p:nvPr/>
        </p:nvGrpSpPr>
        <p:grpSpPr bwMode="auto">
          <a:xfrm>
            <a:off x="885825" y="2073275"/>
            <a:ext cx="1031875" cy="985838"/>
            <a:chOff x="1248" y="1248"/>
            <a:chExt cx="1226" cy="1453"/>
          </a:xfrm>
        </p:grpSpPr>
        <p:pic>
          <p:nvPicPr>
            <p:cNvPr id="7319" name="Picture 2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248"/>
              <a:ext cx="653" cy="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20" name="Picture 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9" y="1669"/>
              <a:ext cx="605" cy="1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3" name="Group 20"/>
          <p:cNvGrpSpPr>
            <a:grpSpLocks/>
          </p:cNvGrpSpPr>
          <p:nvPr/>
        </p:nvGrpSpPr>
        <p:grpSpPr bwMode="auto">
          <a:xfrm>
            <a:off x="1376363" y="1604963"/>
            <a:ext cx="1001712" cy="879475"/>
            <a:chOff x="1248" y="1248"/>
            <a:chExt cx="1226" cy="1453"/>
          </a:xfrm>
        </p:grpSpPr>
        <p:pic>
          <p:nvPicPr>
            <p:cNvPr id="7317" name="Picture 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248"/>
              <a:ext cx="653" cy="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18" name="Picture 2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9" y="1669"/>
              <a:ext cx="605" cy="1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4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1973263"/>
            <a:ext cx="5984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Box 12"/>
          <p:cNvSpPr txBox="1">
            <a:spLocks noChangeArrowheads="1"/>
          </p:cNvSpPr>
          <p:nvPr/>
        </p:nvSpPr>
        <p:spPr bwMode="auto">
          <a:xfrm>
            <a:off x="630238" y="3533775"/>
            <a:ext cx="3384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Bốn cộng một bằng năm</a:t>
            </a:r>
          </a:p>
        </p:txBody>
      </p:sp>
      <p:sp>
        <p:nvSpPr>
          <p:cNvPr id="7176" name="TextBox 2"/>
          <p:cNvSpPr txBox="1">
            <a:spLocks noChangeArrowheads="1"/>
          </p:cNvSpPr>
          <p:nvPr/>
        </p:nvSpPr>
        <p:spPr bwMode="auto">
          <a:xfrm>
            <a:off x="1528763" y="3178175"/>
            <a:ext cx="1303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4 + 1 = 5</a:t>
            </a:r>
          </a:p>
        </p:txBody>
      </p:sp>
      <p:sp>
        <p:nvSpPr>
          <p:cNvPr id="7177" name="AutoShape 20"/>
          <p:cNvSpPr>
            <a:spLocks noChangeArrowheads="1"/>
          </p:cNvSpPr>
          <p:nvPr/>
        </p:nvSpPr>
        <p:spPr bwMode="auto">
          <a:xfrm>
            <a:off x="5002213" y="1543050"/>
            <a:ext cx="3198812" cy="1635125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7178" name="Picture 17" descr="t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1812925"/>
            <a:ext cx="6826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Line 18"/>
          <p:cNvSpPr>
            <a:spLocks noChangeShapeType="1"/>
          </p:cNvSpPr>
          <p:nvPr/>
        </p:nvSpPr>
        <p:spPr bwMode="auto">
          <a:xfrm>
            <a:off x="6115050" y="1617663"/>
            <a:ext cx="1588" cy="15113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80" name="Group 21"/>
          <p:cNvGrpSpPr>
            <a:grpSpLocks/>
          </p:cNvGrpSpPr>
          <p:nvPr/>
        </p:nvGrpSpPr>
        <p:grpSpPr bwMode="auto">
          <a:xfrm>
            <a:off x="6421438" y="1752600"/>
            <a:ext cx="1582737" cy="1227138"/>
            <a:chOff x="3642" y="1344"/>
            <a:chExt cx="1921" cy="1762"/>
          </a:xfrm>
        </p:grpSpPr>
        <p:pic>
          <p:nvPicPr>
            <p:cNvPr id="7313" name="Picture 13" descr="t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42" y="1344"/>
              <a:ext cx="946" cy="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14" name="Picture 14" descr="t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42" y="2235"/>
              <a:ext cx="946" cy="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15" name="Picture 15" descr="t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08" y="1344"/>
              <a:ext cx="946" cy="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16" name="Picture 16" descr="t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17" y="2235"/>
              <a:ext cx="946" cy="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81" name="TextBox 22"/>
          <p:cNvSpPr txBox="1">
            <a:spLocks noChangeArrowheads="1"/>
          </p:cNvSpPr>
          <p:nvPr/>
        </p:nvSpPr>
        <p:spPr bwMode="auto">
          <a:xfrm>
            <a:off x="4983163" y="3533775"/>
            <a:ext cx="3384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Một cộng bốn bằng năm</a:t>
            </a:r>
          </a:p>
        </p:txBody>
      </p:sp>
      <p:sp>
        <p:nvSpPr>
          <p:cNvPr id="7182" name="TextBox 23"/>
          <p:cNvSpPr txBox="1">
            <a:spLocks noChangeArrowheads="1"/>
          </p:cNvSpPr>
          <p:nvPr/>
        </p:nvSpPr>
        <p:spPr bwMode="auto">
          <a:xfrm>
            <a:off x="6180138" y="3208338"/>
            <a:ext cx="1303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4 + 1 = 5</a:t>
            </a:r>
          </a:p>
        </p:txBody>
      </p:sp>
      <p:sp>
        <p:nvSpPr>
          <p:cNvPr id="7183" name="AutoShape 23"/>
          <p:cNvSpPr>
            <a:spLocks noChangeArrowheads="1"/>
          </p:cNvSpPr>
          <p:nvPr/>
        </p:nvSpPr>
        <p:spPr bwMode="auto">
          <a:xfrm>
            <a:off x="704850" y="4146550"/>
            <a:ext cx="3100388" cy="1597025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84" name="Line 23"/>
          <p:cNvSpPr>
            <a:spLocks noChangeShapeType="1"/>
          </p:cNvSpPr>
          <p:nvPr/>
        </p:nvSpPr>
        <p:spPr bwMode="auto">
          <a:xfrm flipH="1">
            <a:off x="2341563" y="4251325"/>
            <a:ext cx="344487" cy="145415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85" name="Group 83"/>
          <p:cNvGrpSpPr>
            <a:grpSpLocks/>
          </p:cNvGrpSpPr>
          <p:nvPr/>
        </p:nvGrpSpPr>
        <p:grpSpPr bwMode="auto">
          <a:xfrm>
            <a:off x="1057275" y="4259263"/>
            <a:ext cx="1049338" cy="1446212"/>
            <a:chOff x="144" y="1533"/>
            <a:chExt cx="1152" cy="1302"/>
          </a:xfrm>
        </p:grpSpPr>
        <p:pic>
          <p:nvPicPr>
            <p:cNvPr id="7310" name="Picture 64" descr="1194985185741525278Anatr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6" y="1533"/>
              <a:ext cx="672" cy="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11" name="Picture 65" descr="1194985185741525278Anatr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24" y="1909"/>
              <a:ext cx="672" cy="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12" name="Picture 66" descr="1194985185741525278Anatr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44" y="2304"/>
              <a:ext cx="672" cy="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86" name="Group 71"/>
          <p:cNvGrpSpPr>
            <a:grpSpLocks/>
          </p:cNvGrpSpPr>
          <p:nvPr/>
        </p:nvGrpSpPr>
        <p:grpSpPr bwMode="auto">
          <a:xfrm>
            <a:off x="2874963" y="4344988"/>
            <a:ext cx="611187" cy="1282700"/>
            <a:chOff x="1536" y="1776"/>
            <a:chExt cx="672" cy="1155"/>
          </a:xfrm>
        </p:grpSpPr>
        <p:pic>
          <p:nvPicPr>
            <p:cNvPr id="7308" name="Picture 42" descr="1194985185741525278Anatra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776"/>
              <a:ext cx="624" cy="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09" name="Picture 69" descr="1194985185741525278Anatra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2400"/>
              <a:ext cx="624" cy="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87" name="AutoShape 20"/>
          <p:cNvSpPr>
            <a:spLocks noChangeArrowheads="1"/>
          </p:cNvSpPr>
          <p:nvPr/>
        </p:nvSpPr>
        <p:spPr bwMode="auto">
          <a:xfrm>
            <a:off x="4983163" y="4079875"/>
            <a:ext cx="3217862" cy="16637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88" name="Line 23"/>
          <p:cNvSpPr>
            <a:spLocks noChangeShapeType="1"/>
          </p:cNvSpPr>
          <p:nvPr/>
        </p:nvSpPr>
        <p:spPr bwMode="auto">
          <a:xfrm flipH="1">
            <a:off x="6116638" y="4152900"/>
            <a:ext cx="515937" cy="15382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89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4497388"/>
            <a:ext cx="544512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4802188"/>
            <a:ext cx="560388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1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4146550"/>
            <a:ext cx="5429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4899025"/>
            <a:ext cx="53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152900"/>
            <a:ext cx="544513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4" name="TextBox 40"/>
          <p:cNvSpPr txBox="1">
            <a:spLocks noChangeArrowheads="1"/>
          </p:cNvSpPr>
          <p:nvPr/>
        </p:nvSpPr>
        <p:spPr bwMode="auto">
          <a:xfrm>
            <a:off x="4965700" y="6103938"/>
            <a:ext cx="3144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Hai cộng ba bằng năm</a:t>
            </a:r>
          </a:p>
        </p:txBody>
      </p:sp>
      <p:sp>
        <p:nvSpPr>
          <p:cNvPr id="7195" name="TextBox 41"/>
          <p:cNvSpPr txBox="1">
            <a:spLocks noChangeArrowheads="1"/>
          </p:cNvSpPr>
          <p:nvPr/>
        </p:nvSpPr>
        <p:spPr bwMode="auto">
          <a:xfrm>
            <a:off x="5940425" y="5740400"/>
            <a:ext cx="13033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2 + 3 = 5</a:t>
            </a:r>
          </a:p>
        </p:txBody>
      </p:sp>
      <p:sp>
        <p:nvSpPr>
          <p:cNvPr id="7196" name="TextBox 42"/>
          <p:cNvSpPr txBox="1">
            <a:spLocks noChangeArrowheads="1"/>
          </p:cNvSpPr>
          <p:nvPr/>
        </p:nvSpPr>
        <p:spPr bwMode="auto">
          <a:xfrm>
            <a:off x="1417638" y="5743575"/>
            <a:ext cx="1303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3 + 2 = 5</a:t>
            </a:r>
          </a:p>
        </p:txBody>
      </p:sp>
      <p:sp>
        <p:nvSpPr>
          <p:cNvPr id="7197" name="TextBox 43"/>
          <p:cNvSpPr txBox="1">
            <a:spLocks noChangeArrowheads="1"/>
          </p:cNvSpPr>
          <p:nvPr/>
        </p:nvSpPr>
        <p:spPr bwMode="auto">
          <a:xfrm>
            <a:off x="704850" y="6103938"/>
            <a:ext cx="3109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Ba cộng hai bằng năm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7200" y="152400"/>
            <a:ext cx="82296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PHÉP CỘNG TRONG PHẠM VI 5</a:t>
            </a:r>
            <a:endParaRPr lang="en-US" sz="2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9" name="Rectangle 18"/>
          <p:cNvSpPr>
            <a:spLocks noChangeArrowheads="1"/>
          </p:cNvSpPr>
          <p:nvPr/>
        </p:nvSpPr>
        <p:spPr bwMode="auto">
          <a:xfrm>
            <a:off x="152400" y="128588"/>
            <a:ext cx="8820150" cy="66294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7200" name="Group 163"/>
          <p:cNvGrpSpPr>
            <a:grpSpLocks/>
          </p:cNvGrpSpPr>
          <p:nvPr/>
        </p:nvGrpSpPr>
        <p:grpSpPr bwMode="auto">
          <a:xfrm rot="10800000">
            <a:off x="7391400" y="128588"/>
            <a:ext cx="1762125" cy="1033462"/>
            <a:chOff x="17" y="2256"/>
            <a:chExt cx="1829" cy="2064"/>
          </a:xfrm>
        </p:grpSpPr>
        <p:grpSp>
          <p:nvGrpSpPr>
            <p:cNvPr id="7282" name="Group 164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7290" name="Freeform 165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2 w 1336"/>
                  <a:gd name="T15" fmla="*/ 0 h 1572"/>
                  <a:gd name="T16" fmla="*/ 2 w 1336"/>
                  <a:gd name="T17" fmla="*/ 0 h 1572"/>
                  <a:gd name="T18" fmla="*/ 2 w 1336"/>
                  <a:gd name="T19" fmla="*/ 0 h 1572"/>
                  <a:gd name="T20" fmla="*/ 3 w 1336"/>
                  <a:gd name="T21" fmla="*/ 0 h 1572"/>
                  <a:gd name="T22" fmla="*/ 3 w 1336"/>
                  <a:gd name="T23" fmla="*/ 0 h 1572"/>
                  <a:gd name="T24" fmla="*/ 4 w 1336"/>
                  <a:gd name="T25" fmla="*/ 0 h 1572"/>
                  <a:gd name="T26" fmla="*/ 4 w 1336"/>
                  <a:gd name="T27" fmla="*/ 0 h 1572"/>
                  <a:gd name="T28" fmla="*/ 5 w 1336"/>
                  <a:gd name="T29" fmla="*/ 0 h 1572"/>
                  <a:gd name="T30" fmla="*/ 5 w 1336"/>
                  <a:gd name="T31" fmla="*/ 0 h 1572"/>
                  <a:gd name="T32" fmla="*/ 6 w 1336"/>
                  <a:gd name="T33" fmla="*/ 0 h 1572"/>
                  <a:gd name="T34" fmla="*/ 6 w 1336"/>
                  <a:gd name="T35" fmla="*/ 0 h 1572"/>
                  <a:gd name="T36" fmla="*/ 5 w 1336"/>
                  <a:gd name="T37" fmla="*/ 0 h 1572"/>
                  <a:gd name="T38" fmla="*/ 5 w 1336"/>
                  <a:gd name="T39" fmla="*/ 0 h 1572"/>
                  <a:gd name="T40" fmla="*/ 4 w 1336"/>
                  <a:gd name="T41" fmla="*/ 0 h 1572"/>
                  <a:gd name="T42" fmla="*/ 4 w 1336"/>
                  <a:gd name="T43" fmla="*/ 0 h 1572"/>
                  <a:gd name="T44" fmla="*/ 3 w 1336"/>
                  <a:gd name="T45" fmla="*/ 0 h 1572"/>
                  <a:gd name="T46" fmla="*/ 3 w 1336"/>
                  <a:gd name="T47" fmla="*/ 0 h 1572"/>
                  <a:gd name="T48" fmla="*/ 3 w 1336"/>
                  <a:gd name="T49" fmla="*/ 0 h 1572"/>
                  <a:gd name="T50" fmla="*/ 2 w 1336"/>
                  <a:gd name="T51" fmla="*/ 0 h 1572"/>
                  <a:gd name="T52" fmla="*/ 2 w 1336"/>
                  <a:gd name="T53" fmla="*/ 0 h 1572"/>
                  <a:gd name="T54" fmla="*/ 2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1" name="Freeform 166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5 w 1174"/>
                  <a:gd name="T1" fmla="*/ 0 h 1383"/>
                  <a:gd name="T2" fmla="*/ 5 w 1174"/>
                  <a:gd name="T3" fmla="*/ 0 h 1383"/>
                  <a:gd name="T4" fmla="*/ 4 w 1174"/>
                  <a:gd name="T5" fmla="*/ 0 h 1383"/>
                  <a:gd name="T6" fmla="*/ 4 w 1174"/>
                  <a:gd name="T7" fmla="*/ 0 h 1383"/>
                  <a:gd name="T8" fmla="*/ 3 w 1174"/>
                  <a:gd name="T9" fmla="*/ 0 h 1383"/>
                  <a:gd name="T10" fmla="*/ 3 w 1174"/>
                  <a:gd name="T11" fmla="*/ 0 h 1383"/>
                  <a:gd name="T12" fmla="*/ 3 w 1174"/>
                  <a:gd name="T13" fmla="*/ 0 h 1383"/>
                  <a:gd name="T14" fmla="*/ 2 w 1174"/>
                  <a:gd name="T15" fmla="*/ 0 h 1383"/>
                  <a:gd name="T16" fmla="*/ 2 w 1174"/>
                  <a:gd name="T17" fmla="*/ 0 h 1383"/>
                  <a:gd name="T18" fmla="*/ 2 w 1174"/>
                  <a:gd name="T19" fmla="*/ 0 h 1383"/>
                  <a:gd name="T20" fmla="*/ 2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2 w 1174"/>
                  <a:gd name="T49" fmla="*/ 0 h 1383"/>
                  <a:gd name="T50" fmla="*/ 2 w 1174"/>
                  <a:gd name="T51" fmla="*/ 0 h 1383"/>
                  <a:gd name="T52" fmla="*/ 2 w 1174"/>
                  <a:gd name="T53" fmla="*/ 0 h 1383"/>
                  <a:gd name="T54" fmla="*/ 3 w 1174"/>
                  <a:gd name="T55" fmla="*/ 0 h 1383"/>
                  <a:gd name="T56" fmla="*/ 3 w 1174"/>
                  <a:gd name="T57" fmla="*/ 0 h 1383"/>
                  <a:gd name="T58" fmla="*/ 3 w 1174"/>
                  <a:gd name="T59" fmla="*/ 0 h 1383"/>
                  <a:gd name="T60" fmla="*/ 4 w 1174"/>
                  <a:gd name="T61" fmla="*/ 0 h 1383"/>
                  <a:gd name="T62" fmla="*/ 4 w 1174"/>
                  <a:gd name="T63" fmla="*/ 0 h 1383"/>
                  <a:gd name="T64" fmla="*/ 5 w 1174"/>
                  <a:gd name="T65" fmla="*/ 0 h 1383"/>
                  <a:gd name="T66" fmla="*/ 5 w 1174"/>
                  <a:gd name="T67" fmla="*/ 0 h 1383"/>
                  <a:gd name="T68" fmla="*/ 5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2" name="Freeform 167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4 w 1012"/>
                  <a:gd name="T1" fmla="*/ 0 h 1193"/>
                  <a:gd name="T2" fmla="*/ 4 w 1012"/>
                  <a:gd name="T3" fmla="*/ 0 h 1193"/>
                  <a:gd name="T4" fmla="*/ 4 w 1012"/>
                  <a:gd name="T5" fmla="*/ 0 h 1193"/>
                  <a:gd name="T6" fmla="*/ 3 w 1012"/>
                  <a:gd name="T7" fmla="*/ 0 h 1193"/>
                  <a:gd name="T8" fmla="*/ 3 w 1012"/>
                  <a:gd name="T9" fmla="*/ 0 h 1193"/>
                  <a:gd name="T10" fmla="*/ 3 w 1012"/>
                  <a:gd name="T11" fmla="*/ 0 h 1193"/>
                  <a:gd name="T12" fmla="*/ 2 w 1012"/>
                  <a:gd name="T13" fmla="*/ 0 h 1193"/>
                  <a:gd name="T14" fmla="*/ 2 w 1012"/>
                  <a:gd name="T15" fmla="*/ 0 h 1193"/>
                  <a:gd name="T16" fmla="*/ 2 w 1012"/>
                  <a:gd name="T17" fmla="*/ 0 h 1193"/>
                  <a:gd name="T18" fmla="*/ 2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2 w 1012"/>
                  <a:gd name="T51" fmla="*/ 0 h 1193"/>
                  <a:gd name="T52" fmla="*/ 2 w 1012"/>
                  <a:gd name="T53" fmla="*/ 0 h 1193"/>
                  <a:gd name="T54" fmla="*/ 2 w 1012"/>
                  <a:gd name="T55" fmla="*/ 0 h 1193"/>
                  <a:gd name="T56" fmla="*/ 3 w 1012"/>
                  <a:gd name="T57" fmla="*/ 0 h 1193"/>
                  <a:gd name="T58" fmla="*/ 3 w 1012"/>
                  <a:gd name="T59" fmla="*/ 0 h 1193"/>
                  <a:gd name="T60" fmla="*/ 3 w 1012"/>
                  <a:gd name="T61" fmla="*/ 0 h 1193"/>
                  <a:gd name="T62" fmla="*/ 4 w 1012"/>
                  <a:gd name="T63" fmla="*/ 0 h 1193"/>
                  <a:gd name="T64" fmla="*/ 4 w 1012"/>
                  <a:gd name="T65" fmla="*/ 0 h 1193"/>
                  <a:gd name="T66" fmla="*/ 4 w 1012"/>
                  <a:gd name="T67" fmla="*/ 0 h 1193"/>
                  <a:gd name="T68" fmla="*/ 4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3" name="Freeform 168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5 w 1271"/>
                  <a:gd name="T1" fmla="*/ 0 h 1495"/>
                  <a:gd name="T2" fmla="*/ 5 w 1271"/>
                  <a:gd name="T3" fmla="*/ 0 h 1495"/>
                  <a:gd name="T4" fmla="*/ 5 w 1271"/>
                  <a:gd name="T5" fmla="*/ 0 h 1495"/>
                  <a:gd name="T6" fmla="*/ 4 w 1271"/>
                  <a:gd name="T7" fmla="*/ 0 h 1495"/>
                  <a:gd name="T8" fmla="*/ 4 w 1271"/>
                  <a:gd name="T9" fmla="*/ 0 h 1495"/>
                  <a:gd name="T10" fmla="*/ 4 w 1271"/>
                  <a:gd name="T11" fmla="*/ 0 h 1495"/>
                  <a:gd name="T12" fmla="*/ 3 w 1271"/>
                  <a:gd name="T13" fmla="*/ 0 h 1495"/>
                  <a:gd name="T14" fmla="*/ 3 w 1271"/>
                  <a:gd name="T15" fmla="*/ 0 h 1495"/>
                  <a:gd name="T16" fmla="*/ 3 w 1271"/>
                  <a:gd name="T17" fmla="*/ 0 h 1495"/>
                  <a:gd name="T18" fmla="*/ 2 w 1271"/>
                  <a:gd name="T19" fmla="*/ 0 h 1495"/>
                  <a:gd name="T20" fmla="*/ 2 w 1271"/>
                  <a:gd name="T21" fmla="*/ 0 h 1495"/>
                  <a:gd name="T22" fmla="*/ 2 w 1271"/>
                  <a:gd name="T23" fmla="*/ 0 h 1495"/>
                  <a:gd name="T24" fmla="*/ 2 w 1271"/>
                  <a:gd name="T25" fmla="*/ 0 h 1495"/>
                  <a:gd name="T26" fmla="*/ 2 w 1271"/>
                  <a:gd name="T27" fmla="*/ 0 h 1495"/>
                  <a:gd name="T28" fmla="*/ 2 w 1271"/>
                  <a:gd name="T29" fmla="*/ 0 h 1495"/>
                  <a:gd name="T30" fmla="*/ 2 w 1271"/>
                  <a:gd name="T31" fmla="*/ 0 h 1495"/>
                  <a:gd name="T32" fmla="*/ 2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2 w 1271"/>
                  <a:gd name="T49" fmla="*/ 0 h 1495"/>
                  <a:gd name="T50" fmla="*/ 2 w 1271"/>
                  <a:gd name="T51" fmla="*/ 0 h 1495"/>
                  <a:gd name="T52" fmla="*/ 2 w 1271"/>
                  <a:gd name="T53" fmla="*/ 0 h 1495"/>
                  <a:gd name="T54" fmla="*/ 3 w 1271"/>
                  <a:gd name="T55" fmla="*/ 0 h 1495"/>
                  <a:gd name="T56" fmla="*/ 3 w 1271"/>
                  <a:gd name="T57" fmla="*/ 0 h 1495"/>
                  <a:gd name="T58" fmla="*/ 4 w 1271"/>
                  <a:gd name="T59" fmla="*/ 0 h 1495"/>
                  <a:gd name="T60" fmla="*/ 4 w 1271"/>
                  <a:gd name="T61" fmla="*/ 0 h 1495"/>
                  <a:gd name="T62" fmla="*/ 4 w 1271"/>
                  <a:gd name="T63" fmla="*/ 0 h 1495"/>
                  <a:gd name="T64" fmla="*/ 5 w 1271"/>
                  <a:gd name="T65" fmla="*/ 0 h 1495"/>
                  <a:gd name="T66" fmla="*/ 5 w 1271"/>
                  <a:gd name="T67" fmla="*/ 0 h 1495"/>
                  <a:gd name="T68" fmla="*/ 5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4" name="Freeform 169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2 w 1337"/>
                  <a:gd name="T15" fmla="*/ 0 h 1572"/>
                  <a:gd name="T16" fmla="*/ 2 w 1337"/>
                  <a:gd name="T17" fmla="*/ 0 h 1572"/>
                  <a:gd name="T18" fmla="*/ 2 w 1337"/>
                  <a:gd name="T19" fmla="*/ 0 h 1572"/>
                  <a:gd name="T20" fmla="*/ 3 w 1337"/>
                  <a:gd name="T21" fmla="*/ 0 h 1572"/>
                  <a:gd name="T22" fmla="*/ 3 w 1337"/>
                  <a:gd name="T23" fmla="*/ 0 h 1572"/>
                  <a:gd name="T24" fmla="*/ 4 w 1337"/>
                  <a:gd name="T25" fmla="*/ 0 h 1572"/>
                  <a:gd name="T26" fmla="*/ 4 w 1337"/>
                  <a:gd name="T27" fmla="*/ 0 h 1572"/>
                  <a:gd name="T28" fmla="*/ 5 w 1337"/>
                  <a:gd name="T29" fmla="*/ 0 h 1572"/>
                  <a:gd name="T30" fmla="*/ 5 w 1337"/>
                  <a:gd name="T31" fmla="*/ 0 h 1572"/>
                  <a:gd name="T32" fmla="*/ 6 w 1337"/>
                  <a:gd name="T33" fmla="*/ 0 h 1572"/>
                  <a:gd name="T34" fmla="*/ 6 w 1337"/>
                  <a:gd name="T35" fmla="*/ 0 h 1572"/>
                  <a:gd name="T36" fmla="*/ 5 w 1337"/>
                  <a:gd name="T37" fmla="*/ 0 h 1572"/>
                  <a:gd name="T38" fmla="*/ 5 w 1337"/>
                  <a:gd name="T39" fmla="*/ 0 h 1572"/>
                  <a:gd name="T40" fmla="*/ 4 w 1337"/>
                  <a:gd name="T41" fmla="*/ 0 h 1572"/>
                  <a:gd name="T42" fmla="*/ 4 w 1337"/>
                  <a:gd name="T43" fmla="*/ 0 h 1572"/>
                  <a:gd name="T44" fmla="*/ 3 w 1337"/>
                  <a:gd name="T45" fmla="*/ 0 h 1572"/>
                  <a:gd name="T46" fmla="*/ 3 w 1337"/>
                  <a:gd name="T47" fmla="*/ 0 h 1572"/>
                  <a:gd name="T48" fmla="*/ 3 w 1337"/>
                  <a:gd name="T49" fmla="*/ 0 h 1572"/>
                  <a:gd name="T50" fmla="*/ 2 w 1337"/>
                  <a:gd name="T51" fmla="*/ 0 h 1572"/>
                  <a:gd name="T52" fmla="*/ 2 w 1337"/>
                  <a:gd name="T53" fmla="*/ 0 h 1572"/>
                  <a:gd name="T54" fmla="*/ 2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5" name="Freeform 170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56 w 1272"/>
                  <a:gd name="T1" fmla="*/ 0 h 1495"/>
                  <a:gd name="T2" fmla="*/ 56 w 1272"/>
                  <a:gd name="T3" fmla="*/ 0 h 1495"/>
                  <a:gd name="T4" fmla="*/ 55 w 1272"/>
                  <a:gd name="T5" fmla="*/ 0 h 1495"/>
                  <a:gd name="T6" fmla="*/ 54 w 1272"/>
                  <a:gd name="T7" fmla="*/ 0 h 1495"/>
                  <a:gd name="T8" fmla="*/ 52 w 1272"/>
                  <a:gd name="T9" fmla="*/ 0 h 1495"/>
                  <a:gd name="T10" fmla="*/ 50 w 1272"/>
                  <a:gd name="T11" fmla="*/ 0 h 1495"/>
                  <a:gd name="T12" fmla="*/ 47 w 1272"/>
                  <a:gd name="T13" fmla="*/ 0 h 1495"/>
                  <a:gd name="T14" fmla="*/ 43 w 1272"/>
                  <a:gd name="T15" fmla="*/ 0 h 1495"/>
                  <a:gd name="T16" fmla="*/ 40 w 1272"/>
                  <a:gd name="T17" fmla="*/ 0 h 1495"/>
                  <a:gd name="T18" fmla="*/ 36 w 1272"/>
                  <a:gd name="T19" fmla="*/ 0 h 1495"/>
                  <a:gd name="T20" fmla="*/ 31 w 1272"/>
                  <a:gd name="T21" fmla="*/ 0 h 1495"/>
                  <a:gd name="T22" fmla="*/ 27 w 1272"/>
                  <a:gd name="T23" fmla="*/ 0 h 1495"/>
                  <a:gd name="T24" fmla="*/ 22 w 1272"/>
                  <a:gd name="T25" fmla="*/ 0 h 1495"/>
                  <a:gd name="T26" fmla="*/ 17 w 1272"/>
                  <a:gd name="T27" fmla="*/ 0 h 1495"/>
                  <a:gd name="T28" fmla="*/ 12 w 1272"/>
                  <a:gd name="T29" fmla="*/ 0 h 1495"/>
                  <a:gd name="T30" fmla="*/ 6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7 w 1272"/>
                  <a:gd name="T37" fmla="*/ 0 h 1495"/>
                  <a:gd name="T38" fmla="*/ 15 w 1272"/>
                  <a:gd name="T39" fmla="*/ 0 h 1495"/>
                  <a:gd name="T40" fmla="*/ 22 w 1272"/>
                  <a:gd name="T41" fmla="*/ 0 h 1495"/>
                  <a:gd name="T42" fmla="*/ 28 w 1272"/>
                  <a:gd name="T43" fmla="*/ 0 h 1495"/>
                  <a:gd name="T44" fmla="*/ 35 w 1272"/>
                  <a:gd name="T45" fmla="*/ 0 h 1495"/>
                  <a:gd name="T46" fmla="*/ 41 w 1272"/>
                  <a:gd name="T47" fmla="*/ 0 h 1495"/>
                  <a:gd name="T48" fmla="*/ 46 w 1272"/>
                  <a:gd name="T49" fmla="*/ 0 h 1495"/>
                  <a:gd name="T50" fmla="*/ 51 w 1272"/>
                  <a:gd name="T51" fmla="*/ 0 h 1495"/>
                  <a:gd name="T52" fmla="*/ 56 w 1272"/>
                  <a:gd name="T53" fmla="*/ 0 h 1495"/>
                  <a:gd name="T54" fmla="*/ 60 w 1272"/>
                  <a:gd name="T55" fmla="*/ 0 h 1495"/>
                  <a:gd name="T56" fmla="*/ 64 w 1272"/>
                  <a:gd name="T57" fmla="*/ 0 h 1495"/>
                  <a:gd name="T58" fmla="*/ 67 w 1272"/>
                  <a:gd name="T59" fmla="*/ 0 h 1495"/>
                  <a:gd name="T60" fmla="*/ 69 w 1272"/>
                  <a:gd name="T61" fmla="*/ 0 h 1495"/>
                  <a:gd name="T62" fmla="*/ 71 w 1272"/>
                  <a:gd name="T63" fmla="*/ 0 h 1495"/>
                  <a:gd name="T64" fmla="*/ 72 w 1272"/>
                  <a:gd name="T65" fmla="*/ 0 h 1495"/>
                  <a:gd name="T66" fmla="*/ 72 w 1272"/>
                  <a:gd name="T67" fmla="*/ 0 h 1495"/>
                  <a:gd name="T68" fmla="*/ 56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6" name="Freeform 171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8 w 1338"/>
                  <a:gd name="T3" fmla="*/ 0 h 1572"/>
                  <a:gd name="T4" fmla="*/ 15 w 1338"/>
                  <a:gd name="T5" fmla="*/ 0 h 1572"/>
                  <a:gd name="T6" fmla="*/ 23 w 1338"/>
                  <a:gd name="T7" fmla="*/ 0 h 1572"/>
                  <a:gd name="T8" fmla="*/ 30 w 1338"/>
                  <a:gd name="T9" fmla="*/ 0 h 1572"/>
                  <a:gd name="T10" fmla="*/ 37 w 1338"/>
                  <a:gd name="T11" fmla="*/ 0 h 1572"/>
                  <a:gd name="T12" fmla="*/ 43 w 1338"/>
                  <a:gd name="T13" fmla="*/ 0 h 1572"/>
                  <a:gd name="T14" fmla="*/ 49 w 1338"/>
                  <a:gd name="T15" fmla="*/ 0 h 1572"/>
                  <a:gd name="T16" fmla="*/ 55 w 1338"/>
                  <a:gd name="T17" fmla="*/ 0 h 1572"/>
                  <a:gd name="T18" fmla="*/ 60 w 1338"/>
                  <a:gd name="T19" fmla="*/ 0 h 1572"/>
                  <a:gd name="T20" fmla="*/ 64 w 1338"/>
                  <a:gd name="T21" fmla="*/ 0 h 1572"/>
                  <a:gd name="T22" fmla="*/ 68 w 1338"/>
                  <a:gd name="T23" fmla="*/ 0 h 1572"/>
                  <a:gd name="T24" fmla="*/ 71 w 1338"/>
                  <a:gd name="T25" fmla="*/ 0 h 1572"/>
                  <a:gd name="T26" fmla="*/ 74 w 1338"/>
                  <a:gd name="T27" fmla="*/ 0 h 1572"/>
                  <a:gd name="T28" fmla="*/ 76 w 1338"/>
                  <a:gd name="T29" fmla="*/ 0 h 1572"/>
                  <a:gd name="T30" fmla="*/ 77 w 1338"/>
                  <a:gd name="T31" fmla="*/ 0 h 1572"/>
                  <a:gd name="T32" fmla="*/ 78 w 1338"/>
                  <a:gd name="T33" fmla="*/ 0 h 1572"/>
                  <a:gd name="T34" fmla="*/ 72 w 1338"/>
                  <a:gd name="T35" fmla="*/ 0 h 1572"/>
                  <a:gd name="T36" fmla="*/ 71 w 1338"/>
                  <a:gd name="T37" fmla="*/ 0 h 1572"/>
                  <a:gd name="T38" fmla="*/ 71 w 1338"/>
                  <a:gd name="T39" fmla="*/ 0 h 1572"/>
                  <a:gd name="T40" fmla="*/ 69 w 1338"/>
                  <a:gd name="T41" fmla="*/ 0 h 1572"/>
                  <a:gd name="T42" fmla="*/ 67 w 1338"/>
                  <a:gd name="T43" fmla="*/ 0 h 1572"/>
                  <a:gd name="T44" fmla="*/ 63 w 1338"/>
                  <a:gd name="T45" fmla="*/ 0 h 1572"/>
                  <a:gd name="T46" fmla="*/ 60 w 1338"/>
                  <a:gd name="T47" fmla="*/ 0 h 1572"/>
                  <a:gd name="T48" fmla="*/ 55 w 1338"/>
                  <a:gd name="T49" fmla="*/ 0 h 1572"/>
                  <a:gd name="T50" fmla="*/ 51 w 1338"/>
                  <a:gd name="T51" fmla="*/ 0 h 1572"/>
                  <a:gd name="T52" fmla="*/ 46 w 1338"/>
                  <a:gd name="T53" fmla="*/ 0 h 1572"/>
                  <a:gd name="T54" fmla="*/ 41 w 1338"/>
                  <a:gd name="T55" fmla="*/ 0 h 1572"/>
                  <a:gd name="T56" fmla="*/ 34 w 1338"/>
                  <a:gd name="T57" fmla="*/ 0 h 1572"/>
                  <a:gd name="T58" fmla="*/ 28 w 1338"/>
                  <a:gd name="T59" fmla="*/ 0 h 1572"/>
                  <a:gd name="T60" fmla="*/ 22 w 1338"/>
                  <a:gd name="T61" fmla="*/ 0 h 1572"/>
                  <a:gd name="T62" fmla="*/ 15 w 1338"/>
                  <a:gd name="T63" fmla="*/ 0 h 1572"/>
                  <a:gd name="T64" fmla="*/ 8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7" name="Freeform 172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62 w 1176"/>
                  <a:gd name="T1" fmla="*/ 0 h 1383"/>
                  <a:gd name="T2" fmla="*/ 62 w 1176"/>
                  <a:gd name="T3" fmla="*/ 0 h 1383"/>
                  <a:gd name="T4" fmla="*/ 61 w 1176"/>
                  <a:gd name="T5" fmla="*/ 0 h 1383"/>
                  <a:gd name="T6" fmla="*/ 59 w 1176"/>
                  <a:gd name="T7" fmla="*/ 0 h 1383"/>
                  <a:gd name="T8" fmla="*/ 57 w 1176"/>
                  <a:gd name="T9" fmla="*/ 0 h 1383"/>
                  <a:gd name="T10" fmla="*/ 55 w 1176"/>
                  <a:gd name="T11" fmla="*/ 0 h 1383"/>
                  <a:gd name="T12" fmla="*/ 52 w 1176"/>
                  <a:gd name="T13" fmla="*/ 0 h 1383"/>
                  <a:gd name="T14" fmla="*/ 48 w 1176"/>
                  <a:gd name="T15" fmla="*/ 0 h 1383"/>
                  <a:gd name="T16" fmla="*/ 44 w 1176"/>
                  <a:gd name="T17" fmla="*/ 0 h 1383"/>
                  <a:gd name="T18" fmla="*/ 40 w 1176"/>
                  <a:gd name="T19" fmla="*/ 0 h 1383"/>
                  <a:gd name="T20" fmla="*/ 35 w 1176"/>
                  <a:gd name="T21" fmla="*/ 0 h 1383"/>
                  <a:gd name="T22" fmla="*/ 30 w 1176"/>
                  <a:gd name="T23" fmla="*/ 0 h 1383"/>
                  <a:gd name="T24" fmla="*/ 24 w 1176"/>
                  <a:gd name="T25" fmla="*/ 0 h 1383"/>
                  <a:gd name="T26" fmla="*/ 19 w 1176"/>
                  <a:gd name="T27" fmla="*/ 0 h 1383"/>
                  <a:gd name="T28" fmla="*/ 13 w 1176"/>
                  <a:gd name="T29" fmla="*/ 0 h 1383"/>
                  <a:gd name="T30" fmla="*/ 6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7 w 1176"/>
                  <a:gd name="T37" fmla="*/ 0 h 1383"/>
                  <a:gd name="T38" fmla="*/ 13 w 1176"/>
                  <a:gd name="T39" fmla="*/ 0 h 1383"/>
                  <a:gd name="T40" fmla="*/ 20 w 1176"/>
                  <a:gd name="T41" fmla="*/ 0 h 1383"/>
                  <a:gd name="T42" fmla="*/ 27 w 1176"/>
                  <a:gd name="T43" fmla="*/ 0 h 1383"/>
                  <a:gd name="T44" fmla="*/ 32 w 1176"/>
                  <a:gd name="T45" fmla="*/ 0 h 1383"/>
                  <a:gd name="T46" fmla="*/ 38 w 1176"/>
                  <a:gd name="T47" fmla="*/ 0 h 1383"/>
                  <a:gd name="T48" fmla="*/ 43 w 1176"/>
                  <a:gd name="T49" fmla="*/ 0 h 1383"/>
                  <a:gd name="T50" fmla="*/ 48 w 1176"/>
                  <a:gd name="T51" fmla="*/ 0 h 1383"/>
                  <a:gd name="T52" fmla="*/ 52 w 1176"/>
                  <a:gd name="T53" fmla="*/ 0 h 1383"/>
                  <a:gd name="T54" fmla="*/ 56 w 1176"/>
                  <a:gd name="T55" fmla="*/ 0 h 1383"/>
                  <a:gd name="T56" fmla="*/ 59 w 1176"/>
                  <a:gd name="T57" fmla="*/ 0 h 1383"/>
                  <a:gd name="T58" fmla="*/ 62 w 1176"/>
                  <a:gd name="T59" fmla="*/ 0 h 1383"/>
                  <a:gd name="T60" fmla="*/ 64 w 1176"/>
                  <a:gd name="T61" fmla="*/ 0 h 1383"/>
                  <a:gd name="T62" fmla="*/ 66 w 1176"/>
                  <a:gd name="T63" fmla="*/ 0 h 1383"/>
                  <a:gd name="T64" fmla="*/ 68 w 1176"/>
                  <a:gd name="T65" fmla="*/ 0 h 1383"/>
                  <a:gd name="T66" fmla="*/ 68 w 1176"/>
                  <a:gd name="T67" fmla="*/ 0 h 1383"/>
                  <a:gd name="T68" fmla="*/ 62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8" name="Freeform 173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53 w 1011"/>
                  <a:gd name="T1" fmla="*/ 0 h 1223"/>
                  <a:gd name="T2" fmla="*/ 53 w 1011"/>
                  <a:gd name="T3" fmla="*/ 0 h 1223"/>
                  <a:gd name="T4" fmla="*/ 52 w 1011"/>
                  <a:gd name="T5" fmla="*/ 0 h 1223"/>
                  <a:gd name="T6" fmla="*/ 51 w 1011"/>
                  <a:gd name="T7" fmla="*/ 0 h 1223"/>
                  <a:gd name="T8" fmla="*/ 49 w 1011"/>
                  <a:gd name="T9" fmla="*/ 0 h 1223"/>
                  <a:gd name="T10" fmla="*/ 47 w 1011"/>
                  <a:gd name="T11" fmla="*/ 0 h 1223"/>
                  <a:gd name="T12" fmla="*/ 44 w 1011"/>
                  <a:gd name="T13" fmla="*/ 0 h 1223"/>
                  <a:gd name="T14" fmla="*/ 41 w 1011"/>
                  <a:gd name="T15" fmla="*/ 0 h 1223"/>
                  <a:gd name="T16" fmla="*/ 37 w 1011"/>
                  <a:gd name="T17" fmla="*/ 0 h 1223"/>
                  <a:gd name="T18" fmla="*/ 34 w 1011"/>
                  <a:gd name="T19" fmla="*/ 0 h 1223"/>
                  <a:gd name="T20" fmla="*/ 29 w 1011"/>
                  <a:gd name="T21" fmla="*/ 0 h 1223"/>
                  <a:gd name="T22" fmla="*/ 25 w 1011"/>
                  <a:gd name="T23" fmla="*/ 0 h 1223"/>
                  <a:gd name="T24" fmla="*/ 20 w 1011"/>
                  <a:gd name="T25" fmla="*/ 0 h 1223"/>
                  <a:gd name="T26" fmla="*/ 15 w 1011"/>
                  <a:gd name="T27" fmla="*/ 0 h 1223"/>
                  <a:gd name="T28" fmla="*/ 11 w 1011"/>
                  <a:gd name="T29" fmla="*/ 0 h 1223"/>
                  <a:gd name="T30" fmla="*/ 6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6 w 1011"/>
                  <a:gd name="T37" fmla="*/ 0 h 1223"/>
                  <a:gd name="T38" fmla="*/ 12 w 1011"/>
                  <a:gd name="T39" fmla="*/ 0 h 1223"/>
                  <a:gd name="T40" fmla="*/ 18 w 1011"/>
                  <a:gd name="T41" fmla="*/ 0 h 1223"/>
                  <a:gd name="T42" fmla="*/ 23 w 1011"/>
                  <a:gd name="T43" fmla="*/ 0 h 1223"/>
                  <a:gd name="T44" fmla="*/ 28 w 1011"/>
                  <a:gd name="T45" fmla="*/ 0 h 1223"/>
                  <a:gd name="T46" fmla="*/ 33 w 1011"/>
                  <a:gd name="T47" fmla="*/ 0 h 1223"/>
                  <a:gd name="T48" fmla="*/ 37 w 1011"/>
                  <a:gd name="T49" fmla="*/ 0 h 1223"/>
                  <a:gd name="T50" fmla="*/ 41 w 1011"/>
                  <a:gd name="T51" fmla="*/ 0 h 1223"/>
                  <a:gd name="T52" fmla="*/ 45 w 1011"/>
                  <a:gd name="T53" fmla="*/ 0 h 1223"/>
                  <a:gd name="T54" fmla="*/ 48 w 1011"/>
                  <a:gd name="T55" fmla="*/ 0 h 1223"/>
                  <a:gd name="T56" fmla="*/ 52 w 1011"/>
                  <a:gd name="T57" fmla="*/ 0 h 1223"/>
                  <a:gd name="T58" fmla="*/ 54 w 1011"/>
                  <a:gd name="T59" fmla="*/ 0 h 1223"/>
                  <a:gd name="T60" fmla="*/ 55 w 1011"/>
                  <a:gd name="T61" fmla="*/ 0 h 1223"/>
                  <a:gd name="T62" fmla="*/ 57 w 1011"/>
                  <a:gd name="T63" fmla="*/ 0 h 1223"/>
                  <a:gd name="T64" fmla="*/ 58 w 1011"/>
                  <a:gd name="T65" fmla="*/ 0 h 1223"/>
                  <a:gd name="T66" fmla="*/ 58 w 1011"/>
                  <a:gd name="T67" fmla="*/ 0 h 1223"/>
                  <a:gd name="T68" fmla="*/ 53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7299" name="Picture 17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00" name="Picture 17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01" name="Picture 17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02" name="Picture 17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03" name="Freeform 178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8 w 1337"/>
                  <a:gd name="T3" fmla="*/ 0 h 1572"/>
                  <a:gd name="T4" fmla="*/ 15 w 1337"/>
                  <a:gd name="T5" fmla="*/ 0 h 1572"/>
                  <a:gd name="T6" fmla="*/ 23 w 1337"/>
                  <a:gd name="T7" fmla="*/ 0 h 1572"/>
                  <a:gd name="T8" fmla="*/ 30 w 1337"/>
                  <a:gd name="T9" fmla="*/ 0 h 1572"/>
                  <a:gd name="T10" fmla="*/ 37 w 1337"/>
                  <a:gd name="T11" fmla="*/ 0 h 1572"/>
                  <a:gd name="T12" fmla="*/ 43 w 1337"/>
                  <a:gd name="T13" fmla="*/ 0 h 1572"/>
                  <a:gd name="T14" fmla="*/ 50 w 1337"/>
                  <a:gd name="T15" fmla="*/ 0 h 1572"/>
                  <a:gd name="T16" fmla="*/ 55 w 1337"/>
                  <a:gd name="T17" fmla="*/ 0 h 1572"/>
                  <a:gd name="T18" fmla="*/ 60 w 1337"/>
                  <a:gd name="T19" fmla="*/ 0 h 1572"/>
                  <a:gd name="T20" fmla="*/ 65 w 1337"/>
                  <a:gd name="T21" fmla="*/ 0 h 1572"/>
                  <a:gd name="T22" fmla="*/ 68 w 1337"/>
                  <a:gd name="T23" fmla="*/ 0 h 1572"/>
                  <a:gd name="T24" fmla="*/ 71 w 1337"/>
                  <a:gd name="T25" fmla="*/ 0 h 1572"/>
                  <a:gd name="T26" fmla="*/ 74 w 1337"/>
                  <a:gd name="T27" fmla="*/ 0 h 1572"/>
                  <a:gd name="T28" fmla="*/ 76 w 1337"/>
                  <a:gd name="T29" fmla="*/ 0 h 1572"/>
                  <a:gd name="T30" fmla="*/ 78 w 1337"/>
                  <a:gd name="T31" fmla="*/ 0 h 1572"/>
                  <a:gd name="T32" fmla="*/ 78 w 1337"/>
                  <a:gd name="T33" fmla="*/ 0 h 1572"/>
                  <a:gd name="T34" fmla="*/ 73 w 1337"/>
                  <a:gd name="T35" fmla="*/ 0 h 1572"/>
                  <a:gd name="T36" fmla="*/ 72 w 1337"/>
                  <a:gd name="T37" fmla="*/ 0 h 1572"/>
                  <a:gd name="T38" fmla="*/ 71 w 1337"/>
                  <a:gd name="T39" fmla="*/ 0 h 1572"/>
                  <a:gd name="T40" fmla="*/ 69 w 1337"/>
                  <a:gd name="T41" fmla="*/ 0 h 1572"/>
                  <a:gd name="T42" fmla="*/ 67 w 1337"/>
                  <a:gd name="T43" fmla="*/ 0 h 1572"/>
                  <a:gd name="T44" fmla="*/ 64 w 1337"/>
                  <a:gd name="T45" fmla="*/ 0 h 1572"/>
                  <a:gd name="T46" fmla="*/ 60 w 1337"/>
                  <a:gd name="T47" fmla="*/ 0 h 1572"/>
                  <a:gd name="T48" fmla="*/ 56 w 1337"/>
                  <a:gd name="T49" fmla="*/ 0 h 1572"/>
                  <a:gd name="T50" fmla="*/ 51 w 1337"/>
                  <a:gd name="T51" fmla="*/ 0 h 1572"/>
                  <a:gd name="T52" fmla="*/ 46 w 1337"/>
                  <a:gd name="T53" fmla="*/ 0 h 1572"/>
                  <a:gd name="T54" fmla="*/ 41 w 1337"/>
                  <a:gd name="T55" fmla="*/ 0 h 1572"/>
                  <a:gd name="T56" fmla="*/ 35 w 1337"/>
                  <a:gd name="T57" fmla="*/ 0 h 1572"/>
                  <a:gd name="T58" fmla="*/ 28 w 1337"/>
                  <a:gd name="T59" fmla="*/ 0 h 1572"/>
                  <a:gd name="T60" fmla="*/ 22 w 1337"/>
                  <a:gd name="T61" fmla="*/ 0 h 1572"/>
                  <a:gd name="T62" fmla="*/ 15 w 1337"/>
                  <a:gd name="T63" fmla="*/ 0 h 1572"/>
                  <a:gd name="T64" fmla="*/ 8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4" name="Freeform 179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63 w 1176"/>
                  <a:gd name="T1" fmla="*/ 0 h 1382"/>
                  <a:gd name="T2" fmla="*/ 63 w 1176"/>
                  <a:gd name="T3" fmla="*/ 0 h 1382"/>
                  <a:gd name="T4" fmla="*/ 62 w 1176"/>
                  <a:gd name="T5" fmla="*/ 0 h 1382"/>
                  <a:gd name="T6" fmla="*/ 60 w 1176"/>
                  <a:gd name="T7" fmla="*/ 0 h 1382"/>
                  <a:gd name="T8" fmla="*/ 58 w 1176"/>
                  <a:gd name="T9" fmla="*/ 0 h 1382"/>
                  <a:gd name="T10" fmla="*/ 55 w 1176"/>
                  <a:gd name="T11" fmla="*/ 0 h 1382"/>
                  <a:gd name="T12" fmla="*/ 53 w 1176"/>
                  <a:gd name="T13" fmla="*/ 0 h 1382"/>
                  <a:gd name="T14" fmla="*/ 48 w 1176"/>
                  <a:gd name="T15" fmla="*/ 0 h 1382"/>
                  <a:gd name="T16" fmla="*/ 44 w 1176"/>
                  <a:gd name="T17" fmla="*/ 0 h 1382"/>
                  <a:gd name="T18" fmla="*/ 40 w 1176"/>
                  <a:gd name="T19" fmla="*/ 0 h 1382"/>
                  <a:gd name="T20" fmla="*/ 35 w 1176"/>
                  <a:gd name="T21" fmla="*/ 0 h 1382"/>
                  <a:gd name="T22" fmla="*/ 30 w 1176"/>
                  <a:gd name="T23" fmla="*/ 0 h 1382"/>
                  <a:gd name="T24" fmla="*/ 25 w 1176"/>
                  <a:gd name="T25" fmla="*/ 0 h 1382"/>
                  <a:gd name="T26" fmla="*/ 19 w 1176"/>
                  <a:gd name="T27" fmla="*/ 0 h 1382"/>
                  <a:gd name="T28" fmla="*/ 13 w 1176"/>
                  <a:gd name="T29" fmla="*/ 0 h 1382"/>
                  <a:gd name="T30" fmla="*/ 6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7 w 1176"/>
                  <a:gd name="T37" fmla="*/ 0 h 1382"/>
                  <a:gd name="T38" fmla="*/ 14 w 1176"/>
                  <a:gd name="T39" fmla="*/ 0 h 1382"/>
                  <a:gd name="T40" fmla="*/ 20 w 1176"/>
                  <a:gd name="T41" fmla="*/ 0 h 1382"/>
                  <a:gd name="T42" fmla="*/ 27 w 1176"/>
                  <a:gd name="T43" fmla="*/ 0 h 1382"/>
                  <a:gd name="T44" fmla="*/ 33 w 1176"/>
                  <a:gd name="T45" fmla="*/ 0 h 1382"/>
                  <a:gd name="T46" fmla="*/ 39 w 1176"/>
                  <a:gd name="T47" fmla="*/ 0 h 1382"/>
                  <a:gd name="T48" fmla="*/ 43 w 1176"/>
                  <a:gd name="T49" fmla="*/ 0 h 1382"/>
                  <a:gd name="T50" fmla="*/ 48 w 1176"/>
                  <a:gd name="T51" fmla="*/ 0 h 1382"/>
                  <a:gd name="T52" fmla="*/ 53 w 1176"/>
                  <a:gd name="T53" fmla="*/ 0 h 1382"/>
                  <a:gd name="T54" fmla="*/ 57 w 1176"/>
                  <a:gd name="T55" fmla="*/ 0 h 1382"/>
                  <a:gd name="T56" fmla="*/ 60 w 1176"/>
                  <a:gd name="T57" fmla="*/ 0 h 1382"/>
                  <a:gd name="T58" fmla="*/ 63 w 1176"/>
                  <a:gd name="T59" fmla="*/ 0 h 1382"/>
                  <a:gd name="T60" fmla="*/ 64 w 1176"/>
                  <a:gd name="T61" fmla="*/ 0 h 1382"/>
                  <a:gd name="T62" fmla="*/ 67 w 1176"/>
                  <a:gd name="T63" fmla="*/ 0 h 1382"/>
                  <a:gd name="T64" fmla="*/ 68 w 1176"/>
                  <a:gd name="T65" fmla="*/ 0 h 1382"/>
                  <a:gd name="T66" fmla="*/ 68 w 1176"/>
                  <a:gd name="T67" fmla="*/ 0 h 1382"/>
                  <a:gd name="T68" fmla="*/ 63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5" name="Freeform 180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53 w 1014"/>
                  <a:gd name="T1" fmla="*/ 0 h 1193"/>
                  <a:gd name="T2" fmla="*/ 53 w 1014"/>
                  <a:gd name="T3" fmla="*/ 0 h 1193"/>
                  <a:gd name="T4" fmla="*/ 52 w 1014"/>
                  <a:gd name="T5" fmla="*/ 0 h 1193"/>
                  <a:gd name="T6" fmla="*/ 51 w 1014"/>
                  <a:gd name="T7" fmla="*/ 0 h 1193"/>
                  <a:gd name="T8" fmla="*/ 49 w 1014"/>
                  <a:gd name="T9" fmla="*/ 0 h 1193"/>
                  <a:gd name="T10" fmla="*/ 47 w 1014"/>
                  <a:gd name="T11" fmla="*/ 0 h 1193"/>
                  <a:gd name="T12" fmla="*/ 44 w 1014"/>
                  <a:gd name="T13" fmla="*/ 0 h 1193"/>
                  <a:gd name="T14" fmla="*/ 41 w 1014"/>
                  <a:gd name="T15" fmla="*/ 0 h 1193"/>
                  <a:gd name="T16" fmla="*/ 37 w 1014"/>
                  <a:gd name="T17" fmla="*/ 0 h 1193"/>
                  <a:gd name="T18" fmla="*/ 34 w 1014"/>
                  <a:gd name="T19" fmla="*/ 0 h 1193"/>
                  <a:gd name="T20" fmla="*/ 30 w 1014"/>
                  <a:gd name="T21" fmla="*/ 0 h 1193"/>
                  <a:gd name="T22" fmla="*/ 25 w 1014"/>
                  <a:gd name="T23" fmla="*/ 0 h 1193"/>
                  <a:gd name="T24" fmla="*/ 20 w 1014"/>
                  <a:gd name="T25" fmla="*/ 0 h 1193"/>
                  <a:gd name="T26" fmla="*/ 16 w 1014"/>
                  <a:gd name="T27" fmla="*/ 0 h 1193"/>
                  <a:gd name="T28" fmla="*/ 11 w 1014"/>
                  <a:gd name="T29" fmla="*/ 0 h 1193"/>
                  <a:gd name="T30" fmla="*/ 6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6 w 1014"/>
                  <a:gd name="T37" fmla="*/ 0 h 1193"/>
                  <a:gd name="T38" fmla="*/ 12 w 1014"/>
                  <a:gd name="T39" fmla="*/ 0 h 1193"/>
                  <a:gd name="T40" fmla="*/ 18 w 1014"/>
                  <a:gd name="T41" fmla="*/ 0 h 1193"/>
                  <a:gd name="T42" fmla="*/ 23 w 1014"/>
                  <a:gd name="T43" fmla="*/ 0 h 1193"/>
                  <a:gd name="T44" fmla="*/ 28 w 1014"/>
                  <a:gd name="T45" fmla="*/ 0 h 1193"/>
                  <a:gd name="T46" fmla="*/ 33 w 1014"/>
                  <a:gd name="T47" fmla="*/ 0 h 1193"/>
                  <a:gd name="T48" fmla="*/ 37 w 1014"/>
                  <a:gd name="T49" fmla="*/ 0 h 1193"/>
                  <a:gd name="T50" fmla="*/ 41 w 1014"/>
                  <a:gd name="T51" fmla="*/ 0 h 1193"/>
                  <a:gd name="T52" fmla="*/ 45 w 1014"/>
                  <a:gd name="T53" fmla="*/ 0 h 1193"/>
                  <a:gd name="T54" fmla="*/ 48 w 1014"/>
                  <a:gd name="T55" fmla="*/ 0 h 1193"/>
                  <a:gd name="T56" fmla="*/ 52 w 1014"/>
                  <a:gd name="T57" fmla="*/ 0 h 1193"/>
                  <a:gd name="T58" fmla="*/ 54 w 1014"/>
                  <a:gd name="T59" fmla="*/ 0 h 1193"/>
                  <a:gd name="T60" fmla="*/ 56 w 1014"/>
                  <a:gd name="T61" fmla="*/ 0 h 1193"/>
                  <a:gd name="T62" fmla="*/ 57 w 1014"/>
                  <a:gd name="T63" fmla="*/ 0 h 1193"/>
                  <a:gd name="T64" fmla="*/ 58 w 1014"/>
                  <a:gd name="T65" fmla="*/ 0 h 1193"/>
                  <a:gd name="T66" fmla="*/ 59 w 1014"/>
                  <a:gd name="T67" fmla="*/ 0 h 1193"/>
                  <a:gd name="T68" fmla="*/ 53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7306" name="Picture 18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07" name="Picture 18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283" name="Group 183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7284" name="Picture 18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85" name="Picture 18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86" name="Picture 18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87" name="Picture 18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88" name="Picture 18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89" name="Picture 18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201" name="Group 55"/>
          <p:cNvGrpSpPr>
            <a:grpSpLocks/>
          </p:cNvGrpSpPr>
          <p:nvPr/>
        </p:nvGrpSpPr>
        <p:grpSpPr bwMode="auto">
          <a:xfrm rot="5400000">
            <a:off x="347662" y="-177799"/>
            <a:ext cx="1152525" cy="1511300"/>
            <a:chOff x="17" y="2256"/>
            <a:chExt cx="1829" cy="2064"/>
          </a:xfrm>
        </p:grpSpPr>
        <p:grpSp>
          <p:nvGrpSpPr>
            <p:cNvPr id="7256" name="Group 56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7264" name="Freeform 57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2 w 1336"/>
                  <a:gd name="T15" fmla="*/ 0 h 1572"/>
                  <a:gd name="T16" fmla="*/ 2 w 1336"/>
                  <a:gd name="T17" fmla="*/ 0 h 1572"/>
                  <a:gd name="T18" fmla="*/ 2 w 1336"/>
                  <a:gd name="T19" fmla="*/ 0 h 1572"/>
                  <a:gd name="T20" fmla="*/ 3 w 1336"/>
                  <a:gd name="T21" fmla="*/ 0 h 1572"/>
                  <a:gd name="T22" fmla="*/ 3 w 1336"/>
                  <a:gd name="T23" fmla="*/ 0 h 1572"/>
                  <a:gd name="T24" fmla="*/ 4 w 1336"/>
                  <a:gd name="T25" fmla="*/ 0 h 1572"/>
                  <a:gd name="T26" fmla="*/ 4 w 1336"/>
                  <a:gd name="T27" fmla="*/ 0 h 1572"/>
                  <a:gd name="T28" fmla="*/ 5 w 1336"/>
                  <a:gd name="T29" fmla="*/ 0 h 1572"/>
                  <a:gd name="T30" fmla="*/ 5 w 1336"/>
                  <a:gd name="T31" fmla="*/ 0 h 1572"/>
                  <a:gd name="T32" fmla="*/ 6 w 1336"/>
                  <a:gd name="T33" fmla="*/ 0 h 1572"/>
                  <a:gd name="T34" fmla="*/ 6 w 1336"/>
                  <a:gd name="T35" fmla="*/ 0 h 1572"/>
                  <a:gd name="T36" fmla="*/ 5 w 1336"/>
                  <a:gd name="T37" fmla="*/ 0 h 1572"/>
                  <a:gd name="T38" fmla="*/ 5 w 1336"/>
                  <a:gd name="T39" fmla="*/ 0 h 1572"/>
                  <a:gd name="T40" fmla="*/ 4 w 1336"/>
                  <a:gd name="T41" fmla="*/ 0 h 1572"/>
                  <a:gd name="T42" fmla="*/ 4 w 1336"/>
                  <a:gd name="T43" fmla="*/ 0 h 1572"/>
                  <a:gd name="T44" fmla="*/ 3 w 1336"/>
                  <a:gd name="T45" fmla="*/ 0 h 1572"/>
                  <a:gd name="T46" fmla="*/ 3 w 1336"/>
                  <a:gd name="T47" fmla="*/ 0 h 1572"/>
                  <a:gd name="T48" fmla="*/ 3 w 1336"/>
                  <a:gd name="T49" fmla="*/ 0 h 1572"/>
                  <a:gd name="T50" fmla="*/ 2 w 1336"/>
                  <a:gd name="T51" fmla="*/ 0 h 1572"/>
                  <a:gd name="T52" fmla="*/ 2 w 1336"/>
                  <a:gd name="T53" fmla="*/ 0 h 1572"/>
                  <a:gd name="T54" fmla="*/ 2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5" name="Freeform 58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5 w 1174"/>
                  <a:gd name="T1" fmla="*/ 0 h 1383"/>
                  <a:gd name="T2" fmla="*/ 5 w 1174"/>
                  <a:gd name="T3" fmla="*/ 0 h 1383"/>
                  <a:gd name="T4" fmla="*/ 4 w 1174"/>
                  <a:gd name="T5" fmla="*/ 0 h 1383"/>
                  <a:gd name="T6" fmla="*/ 4 w 1174"/>
                  <a:gd name="T7" fmla="*/ 0 h 1383"/>
                  <a:gd name="T8" fmla="*/ 3 w 1174"/>
                  <a:gd name="T9" fmla="*/ 0 h 1383"/>
                  <a:gd name="T10" fmla="*/ 3 w 1174"/>
                  <a:gd name="T11" fmla="*/ 0 h 1383"/>
                  <a:gd name="T12" fmla="*/ 3 w 1174"/>
                  <a:gd name="T13" fmla="*/ 0 h 1383"/>
                  <a:gd name="T14" fmla="*/ 2 w 1174"/>
                  <a:gd name="T15" fmla="*/ 0 h 1383"/>
                  <a:gd name="T16" fmla="*/ 2 w 1174"/>
                  <a:gd name="T17" fmla="*/ 0 h 1383"/>
                  <a:gd name="T18" fmla="*/ 2 w 1174"/>
                  <a:gd name="T19" fmla="*/ 0 h 1383"/>
                  <a:gd name="T20" fmla="*/ 2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2 w 1174"/>
                  <a:gd name="T49" fmla="*/ 0 h 1383"/>
                  <a:gd name="T50" fmla="*/ 2 w 1174"/>
                  <a:gd name="T51" fmla="*/ 0 h 1383"/>
                  <a:gd name="T52" fmla="*/ 2 w 1174"/>
                  <a:gd name="T53" fmla="*/ 0 h 1383"/>
                  <a:gd name="T54" fmla="*/ 3 w 1174"/>
                  <a:gd name="T55" fmla="*/ 0 h 1383"/>
                  <a:gd name="T56" fmla="*/ 3 w 1174"/>
                  <a:gd name="T57" fmla="*/ 0 h 1383"/>
                  <a:gd name="T58" fmla="*/ 3 w 1174"/>
                  <a:gd name="T59" fmla="*/ 0 h 1383"/>
                  <a:gd name="T60" fmla="*/ 4 w 1174"/>
                  <a:gd name="T61" fmla="*/ 0 h 1383"/>
                  <a:gd name="T62" fmla="*/ 4 w 1174"/>
                  <a:gd name="T63" fmla="*/ 0 h 1383"/>
                  <a:gd name="T64" fmla="*/ 5 w 1174"/>
                  <a:gd name="T65" fmla="*/ 0 h 1383"/>
                  <a:gd name="T66" fmla="*/ 5 w 1174"/>
                  <a:gd name="T67" fmla="*/ 0 h 1383"/>
                  <a:gd name="T68" fmla="*/ 5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6" name="Freeform 59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4 w 1012"/>
                  <a:gd name="T1" fmla="*/ 0 h 1193"/>
                  <a:gd name="T2" fmla="*/ 4 w 1012"/>
                  <a:gd name="T3" fmla="*/ 0 h 1193"/>
                  <a:gd name="T4" fmla="*/ 4 w 1012"/>
                  <a:gd name="T5" fmla="*/ 0 h 1193"/>
                  <a:gd name="T6" fmla="*/ 3 w 1012"/>
                  <a:gd name="T7" fmla="*/ 0 h 1193"/>
                  <a:gd name="T8" fmla="*/ 3 w 1012"/>
                  <a:gd name="T9" fmla="*/ 0 h 1193"/>
                  <a:gd name="T10" fmla="*/ 3 w 1012"/>
                  <a:gd name="T11" fmla="*/ 0 h 1193"/>
                  <a:gd name="T12" fmla="*/ 2 w 1012"/>
                  <a:gd name="T13" fmla="*/ 0 h 1193"/>
                  <a:gd name="T14" fmla="*/ 2 w 1012"/>
                  <a:gd name="T15" fmla="*/ 0 h 1193"/>
                  <a:gd name="T16" fmla="*/ 2 w 1012"/>
                  <a:gd name="T17" fmla="*/ 0 h 1193"/>
                  <a:gd name="T18" fmla="*/ 2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2 w 1012"/>
                  <a:gd name="T51" fmla="*/ 0 h 1193"/>
                  <a:gd name="T52" fmla="*/ 2 w 1012"/>
                  <a:gd name="T53" fmla="*/ 0 h 1193"/>
                  <a:gd name="T54" fmla="*/ 2 w 1012"/>
                  <a:gd name="T55" fmla="*/ 0 h 1193"/>
                  <a:gd name="T56" fmla="*/ 3 w 1012"/>
                  <a:gd name="T57" fmla="*/ 0 h 1193"/>
                  <a:gd name="T58" fmla="*/ 3 w 1012"/>
                  <a:gd name="T59" fmla="*/ 0 h 1193"/>
                  <a:gd name="T60" fmla="*/ 3 w 1012"/>
                  <a:gd name="T61" fmla="*/ 0 h 1193"/>
                  <a:gd name="T62" fmla="*/ 4 w 1012"/>
                  <a:gd name="T63" fmla="*/ 0 h 1193"/>
                  <a:gd name="T64" fmla="*/ 4 w 1012"/>
                  <a:gd name="T65" fmla="*/ 0 h 1193"/>
                  <a:gd name="T66" fmla="*/ 4 w 1012"/>
                  <a:gd name="T67" fmla="*/ 0 h 1193"/>
                  <a:gd name="T68" fmla="*/ 4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7" name="Freeform 60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5 w 1271"/>
                  <a:gd name="T1" fmla="*/ 0 h 1495"/>
                  <a:gd name="T2" fmla="*/ 5 w 1271"/>
                  <a:gd name="T3" fmla="*/ 0 h 1495"/>
                  <a:gd name="T4" fmla="*/ 5 w 1271"/>
                  <a:gd name="T5" fmla="*/ 0 h 1495"/>
                  <a:gd name="T6" fmla="*/ 4 w 1271"/>
                  <a:gd name="T7" fmla="*/ 0 h 1495"/>
                  <a:gd name="T8" fmla="*/ 4 w 1271"/>
                  <a:gd name="T9" fmla="*/ 0 h 1495"/>
                  <a:gd name="T10" fmla="*/ 4 w 1271"/>
                  <a:gd name="T11" fmla="*/ 0 h 1495"/>
                  <a:gd name="T12" fmla="*/ 3 w 1271"/>
                  <a:gd name="T13" fmla="*/ 0 h 1495"/>
                  <a:gd name="T14" fmla="*/ 3 w 1271"/>
                  <a:gd name="T15" fmla="*/ 0 h 1495"/>
                  <a:gd name="T16" fmla="*/ 3 w 1271"/>
                  <a:gd name="T17" fmla="*/ 0 h 1495"/>
                  <a:gd name="T18" fmla="*/ 2 w 1271"/>
                  <a:gd name="T19" fmla="*/ 0 h 1495"/>
                  <a:gd name="T20" fmla="*/ 2 w 1271"/>
                  <a:gd name="T21" fmla="*/ 0 h 1495"/>
                  <a:gd name="T22" fmla="*/ 2 w 1271"/>
                  <a:gd name="T23" fmla="*/ 0 h 1495"/>
                  <a:gd name="T24" fmla="*/ 2 w 1271"/>
                  <a:gd name="T25" fmla="*/ 0 h 1495"/>
                  <a:gd name="T26" fmla="*/ 2 w 1271"/>
                  <a:gd name="T27" fmla="*/ 0 h 1495"/>
                  <a:gd name="T28" fmla="*/ 2 w 1271"/>
                  <a:gd name="T29" fmla="*/ 0 h 1495"/>
                  <a:gd name="T30" fmla="*/ 2 w 1271"/>
                  <a:gd name="T31" fmla="*/ 0 h 1495"/>
                  <a:gd name="T32" fmla="*/ 2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2 w 1271"/>
                  <a:gd name="T49" fmla="*/ 0 h 1495"/>
                  <a:gd name="T50" fmla="*/ 2 w 1271"/>
                  <a:gd name="T51" fmla="*/ 0 h 1495"/>
                  <a:gd name="T52" fmla="*/ 2 w 1271"/>
                  <a:gd name="T53" fmla="*/ 0 h 1495"/>
                  <a:gd name="T54" fmla="*/ 3 w 1271"/>
                  <a:gd name="T55" fmla="*/ 0 h 1495"/>
                  <a:gd name="T56" fmla="*/ 3 w 1271"/>
                  <a:gd name="T57" fmla="*/ 0 h 1495"/>
                  <a:gd name="T58" fmla="*/ 4 w 1271"/>
                  <a:gd name="T59" fmla="*/ 0 h 1495"/>
                  <a:gd name="T60" fmla="*/ 4 w 1271"/>
                  <a:gd name="T61" fmla="*/ 0 h 1495"/>
                  <a:gd name="T62" fmla="*/ 4 w 1271"/>
                  <a:gd name="T63" fmla="*/ 0 h 1495"/>
                  <a:gd name="T64" fmla="*/ 5 w 1271"/>
                  <a:gd name="T65" fmla="*/ 0 h 1495"/>
                  <a:gd name="T66" fmla="*/ 5 w 1271"/>
                  <a:gd name="T67" fmla="*/ 0 h 1495"/>
                  <a:gd name="T68" fmla="*/ 5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8" name="Freeform 61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2 w 1337"/>
                  <a:gd name="T15" fmla="*/ 0 h 1572"/>
                  <a:gd name="T16" fmla="*/ 2 w 1337"/>
                  <a:gd name="T17" fmla="*/ 0 h 1572"/>
                  <a:gd name="T18" fmla="*/ 2 w 1337"/>
                  <a:gd name="T19" fmla="*/ 0 h 1572"/>
                  <a:gd name="T20" fmla="*/ 3 w 1337"/>
                  <a:gd name="T21" fmla="*/ 0 h 1572"/>
                  <a:gd name="T22" fmla="*/ 3 w 1337"/>
                  <a:gd name="T23" fmla="*/ 0 h 1572"/>
                  <a:gd name="T24" fmla="*/ 4 w 1337"/>
                  <a:gd name="T25" fmla="*/ 0 h 1572"/>
                  <a:gd name="T26" fmla="*/ 4 w 1337"/>
                  <a:gd name="T27" fmla="*/ 0 h 1572"/>
                  <a:gd name="T28" fmla="*/ 5 w 1337"/>
                  <a:gd name="T29" fmla="*/ 0 h 1572"/>
                  <a:gd name="T30" fmla="*/ 5 w 1337"/>
                  <a:gd name="T31" fmla="*/ 0 h 1572"/>
                  <a:gd name="T32" fmla="*/ 6 w 1337"/>
                  <a:gd name="T33" fmla="*/ 0 h 1572"/>
                  <a:gd name="T34" fmla="*/ 6 w 1337"/>
                  <a:gd name="T35" fmla="*/ 0 h 1572"/>
                  <a:gd name="T36" fmla="*/ 5 w 1337"/>
                  <a:gd name="T37" fmla="*/ 0 h 1572"/>
                  <a:gd name="T38" fmla="*/ 5 w 1337"/>
                  <a:gd name="T39" fmla="*/ 0 h 1572"/>
                  <a:gd name="T40" fmla="*/ 4 w 1337"/>
                  <a:gd name="T41" fmla="*/ 0 h 1572"/>
                  <a:gd name="T42" fmla="*/ 4 w 1337"/>
                  <a:gd name="T43" fmla="*/ 0 h 1572"/>
                  <a:gd name="T44" fmla="*/ 3 w 1337"/>
                  <a:gd name="T45" fmla="*/ 0 h 1572"/>
                  <a:gd name="T46" fmla="*/ 3 w 1337"/>
                  <a:gd name="T47" fmla="*/ 0 h 1572"/>
                  <a:gd name="T48" fmla="*/ 3 w 1337"/>
                  <a:gd name="T49" fmla="*/ 0 h 1572"/>
                  <a:gd name="T50" fmla="*/ 2 w 1337"/>
                  <a:gd name="T51" fmla="*/ 0 h 1572"/>
                  <a:gd name="T52" fmla="*/ 2 w 1337"/>
                  <a:gd name="T53" fmla="*/ 0 h 1572"/>
                  <a:gd name="T54" fmla="*/ 2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9" name="Freeform 62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56 w 1272"/>
                  <a:gd name="T1" fmla="*/ 0 h 1495"/>
                  <a:gd name="T2" fmla="*/ 56 w 1272"/>
                  <a:gd name="T3" fmla="*/ 0 h 1495"/>
                  <a:gd name="T4" fmla="*/ 55 w 1272"/>
                  <a:gd name="T5" fmla="*/ 0 h 1495"/>
                  <a:gd name="T6" fmla="*/ 54 w 1272"/>
                  <a:gd name="T7" fmla="*/ 0 h 1495"/>
                  <a:gd name="T8" fmla="*/ 52 w 1272"/>
                  <a:gd name="T9" fmla="*/ 0 h 1495"/>
                  <a:gd name="T10" fmla="*/ 50 w 1272"/>
                  <a:gd name="T11" fmla="*/ 0 h 1495"/>
                  <a:gd name="T12" fmla="*/ 47 w 1272"/>
                  <a:gd name="T13" fmla="*/ 0 h 1495"/>
                  <a:gd name="T14" fmla="*/ 43 w 1272"/>
                  <a:gd name="T15" fmla="*/ 0 h 1495"/>
                  <a:gd name="T16" fmla="*/ 40 w 1272"/>
                  <a:gd name="T17" fmla="*/ 0 h 1495"/>
                  <a:gd name="T18" fmla="*/ 36 w 1272"/>
                  <a:gd name="T19" fmla="*/ 0 h 1495"/>
                  <a:gd name="T20" fmla="*/ 31 w 1272"/>
                  <a:gd name="T21" fmla="*/ 0 h 1495"/>
                  <a:gd name="T22" fmla="*/ 27 w 1272"/>
                  <a:gd name="T23" fmla="*/ 0 h 1495"/>
                  <a:gd name="T24" fmla="*/ 22 w 1272"/>
                  <a:gd name="T25" fmla="*/ 0 h 1495"/>
                  <a:gd name="T26" fmla="*/ 17 w 1272"/>
                  <a:gd name="T27" fmla="*/ 0 h 1495"/>
                  <a:gd name="T28" fmla="*/ 12 w 1272"/>
                  <a:gd name="T29" fmla="*/ 0 h 1495"/>
                  <a:gd name="T30" fmla="*/ 6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7 w 1272"/>
                  <a:gd name="T37" fmla="*/ 0 h 1495"/>
                  <a:gd name="T38" fmla="*/ 15 w 1272"/>
                  <a:gd name="T39" fmla="*/ 0 h 1495"/>
                  <a:gd name="T40" fmla="*/ 22 w 1272"/>
                  <a:gd name="T41" fmla="*/ 0 h 1495"/>
                  <a:gd name="T42" fmla="*/ 28 w 1272"/>
                  <a:gd name="T43" fmla="*/ 0 h 1495"/>
                  <a:gd name="T44" fmla="*/ 35 w 1272"/>
                  <a:gd name="T45" fmla="*/ 0 h 1495"/>
                  <a:gd name="T46" fmla="*/ 41 w 1272"/>
                  <a:gd name="T47" fmla="*/ 0 h 1495"/>
                  <a:gd name="T48" fmla="*/ 46 w 1272"/>
                  <a:gd name="T49" fmla="*/ 0 h 1495"/>
                  <a:gd name="T50" fmla="*/ 51 w 1272"/>
                  <a:gd name="T51" fmla="*/ 0 h 1495"/>
                  <a:gd name="T52" fmla="*/ 56 w 1272"/>
                  <a:gd name="T53" fmla="*/ 0 h 1495"/>
                  <a:gd name="T54" fmla="*/ 60 w 1272"/>
                  <a:gd name="T55" fmla="*/ 0 h 1495"/>
                  <a:gd name="T56" fmla="*/ 64 w 1272"/>
                  <a:gd name="T57" fmla="*/ 0 h 1495"/>
                  <a:gd name="T58" fmla="*/ 67 w 1272"/>
                  <a:gd name="T59" fmla="*/ 0 h 1495"/>
                  <a:gd name="T60" fmla="*/ 69 w 1272"/>
                  <a:gd name="T61" fmla="*/ 0 h 1495"/>
                  <a:gd name="T62" fmla="*/ 71 w 1272"/>
                  <a:gd name="T63" fmla="*/ 0 h 1495"/>
                  <a:gd name="T64" fmla="*/ 72 w 1272"/>
                  <a:gd name="T65" fmla="*/ 0 h 1495"/>
                  <a:gd name="T66" fmla="*/ 72 w 1272"/>
                  <a:gd name="T67" fmla="*/ 0 h 1495"/>
                  <a:gd name="T68" fmla="*/ 56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" name="Freeform 63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8 w 1338"/>
                  <a:gd name="T3" fmla="*/ 0 h 1572"/>
                  <a:gd name="T4" fmla="*/ 15 w 1338"/>
                  <a:gd name="T5" fmla="*/ 0 h 1572"/>
                  <a:gd name="T6" fmla="*/ 23 w 1338"/>
                  <a:gd name="T7" fmla="*/ 0 h 1572"/>
                  <a:gd name="T8" fmla="*/ 30 w 1338"/>
                  <a:gd name="T9" fmla="*/ 0 h 1572"/>
                  <a:gd name="T10" fmla="*/ 37 w 1338"/>
                  <a:gd name="T11" fmla="*/ 0 h 1572"/>
                  <a:gd name="T12" fmla="*/ 43 w 1338"/>
                  <a:gd name="T13" fmla="*/ 0 h 1572"/>
                  <a:gd name="T14" fmla="*/ 49 w 1338"/>
                  <a:gd name="T15" fmla="*/ 0 h 1572"/>
                  <a:gd name="T16" fmla="*/ 55 w 1338"/>
                  <a:gd name="T17" fmla="*/ 0 h 1572"/>
                  <a:gd name="T18" fmla="*/ 60 w 1338"/>
                  <a:gd name="T19" fmla="*/ 0 h 1572"/>
                  <a:gd name="T20" fmla="*/ 64 w 1338"/>
                  <a:gd name="T21" fmla="*/ 0 h 1572"/>
                  <a:gd name="T22" fmla="*/ 68 w 1338"/>
                  <a:gd name="T23" fmla="*/ 0 h 1572"/>
                  <a:gd name="T24" fmla="*/ 71 w 1338"/>
                  <a:gd name="T25" fmla="*/ 0 h 1572"/>
                  <a:gd name="T26" fmla="*/ 74 w 1338"/>
                  <a:gd name="T27" fmla="*/ 0 h 1572"/>
                  <a:gd name="T28" fmla="*/ 76 w 1338"/>
                  <a:gd name="T29" fmla="*/ 0 h 1572"/>
                  <a:gd name="T30" fmla="*/ 77 w 1338"/>
                  <a:gd name="T31" fmla="*/ 0 h 1572"/>
                  <a:gd name="T32" fmla="*/ 78 w 1338"/>
                  <a:gd name="T33" fmla="*/ 0 h 1572"/>
                  <a:gd name="T34" fmla="*/ 72 w 1338"/>
                  <a:gd name="T35" fmla="*/ 0 h 1572"/>
                  <a:gd name="T36" fmla="*/ 71 w 1338"/>
                  <a:gd name="T37" fmla="*/ 0 h 1572"/>
                  <a:gd name="T38" fmla="*/ 71 w 1338"/>
                  <a:gd name="T39" fmla="*/ 0 h 1572"/>
                  <a:gd name="T40" fmla="*/ 69 w 1338"/>
                  <a:gd name="T41" fmla="*/ 0 h 1572"/>
                  <a:gd name="T42" fmla="*/ 67 w 1338"/>
                  <a:gd name="T43" fmla="*/ 0 h 1572"/>
                  <a:gd name="T44" fmla="*/ 63 w 1338"/>
                  <a:gd name="T45" fmla="*/ 0 h 1572"/>
                  <a:gd name="T46" fmla="*/ 60 w 1338"/>
                  <a:gd name="T47" fmla="*/ 0 h 1572"/>
                  <a:gd name="T48" fmla="*/ 55 w 1338"/>
                  <a:gd name="T49" fmla="*/ 0 h 1572"/>
                  <a:gd name="T50" fmla="*/ 51 w 1338"/>
                  <a:gd name="T51" fmla="*/ 0 h 1572"/>
                  <a:gd name="T52" fmla="*/ 46 w 1338"/>
                  <a:gd name="T53" fmla="*/ 0 h 1572"/>
                  <a:gd name="T54" fmla="*/ 41 w 1338"/>
                  <a:gd name="T55" fmla="*/ 0 h 1572"/>
                  <a:gd name="T56" fmla="*/ 34 w 1338"/>
                  <a:gd name="T57" fmla="*/ 0 h 1572"/>
                  <a:gd name="T58" fmla="*/ 28 w 1338"/>
                  <a:gd name="T59" fmla="*/ 0 h 1572"/>
                  <a:gd name="T60" fmla="*/ 22 w 1338"/>
                  <a:gd name="T61" fmla="*/ 0 h 1572"/>
                  <a:gd name="T62" fmla="*/ 15 w 1338"/>
                  <a:gd name="T63" fmla="*/ 0 h 1572"/>
                  <a:gd name="T64" fmla="*/ 8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" name="Freeform 64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62 w 1176"/>
                  <a:gd name="T1" fmla="*/ 0 h 1383"/>
                  <a:gd name="T2" fmla="*/ 62 w 1176"/>
                  <a:gd name="T3" fmla="*/ 0 h 1383"/>
                  <a:gd name="T4" fmla="*/ 61 w 1176"/>
                  <a:gd name="T5" fmla="*/ 0 h 1383"/>
                  <a:gd name="T6" fmla="*/ 59 w 1176"/>
                  <a:gd name="T7" fmla="*/ 0 h 1383"/>
                  <a:gd name="T8" fmla="*/ 57 w 1176"/>
                  <a:gd name="T9" fmla="*/ 0 h 1383"/>
                  <a:gd name="T10" fmla="*/ 55 w 1176"/>
                  <a:gd name="T11" fmla="*/ 0 h 1383"/>
                  <a:gd name="T12" fmla="*/ 52 w 1176"/>
                  <a:gd name="T13" fmla="*/ 0 h 1383"/>
                  <a:gd name="T14" fmla="*/ 48 w 1176"/>
                  <a:gd name="T15" fmla="*/ 0 h 1383"/>
                  <a:gd name="T16" fmla="*/ 44 w 1176"/>
                  <a:gd name="T17" fmla="*/ 0 h 1383"/>
                  <a:gd name="T18" fmla="*/ 40 w 1176"/>
                  <a:gd name="T19" fmla="*/ 0 h 1383"/>
                  <a:gd name="T20" fmla="*/ 35 w 1176"/>
                  <a:gd name="T21" fmla="*/ 0 h 1383"/>
                  <a:gd name="T22" fmla="*/ 30 w 1176"/>
                  <a:gd name="T23" fmla="*/ 0 h 1383"/>
                  <a:gd name="T24" fmla="*/ 24 w 1176"/>
                  <a:gd name="T25" fmla="*/ 0 h 1383"/>
                  <a:gd name="T26" fmla="*/ 19 w 1176"/>
                  <a:gd name="T27" fmla="*/ 0 h 1383"/>
                  <a:gd name="T28" fmla="*/ 13 w 1176"/>
                  <a:gd name="T29" fmla="*/ 0 h 1383"/>
                  <a:gd name="T30" fmla="*/ 6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7 w 1176"/>
                  <a:gd name="T37" fmla="*/ 0 h 1383"/>
                  <a:gd name="T38" fmla="*/ 13 w 1176"/>
                  <a:gd name="T39" fmla="*/ 0 h 1383"/>
                  <a:gd name="T40" fmla="*/ 20 w 1176"/>
                  <a:gd name="T41" fmla="*/ 0 h 1383"/>
                  <a:gd name="T42" fmla="*/ 27 w 1176"/>
                  <a:gd name="T43" fmla="*/ 0 h 1383"/>
                  <a:gd name="T44" fmla="*/ 32 w 1176"/>
                  <a:gd name="T45" fmla="*/ 0 h 1383"/>
                  <a:gd name="T46" fmla="*/ 38 w 1176"/>
                  <a:gd name="T47" fmla="*/ 0 h 1383"/>
                  <a:gd name="T48" fmla="*/ 43 w 1176"/>
                  <a:gd name="T49" fmla="*/ 0 h 1383"/>
                  <a:gd name="T50" fmla="*/ 48 w 1176"/>
                  <a:gd name="T51" fmla="*/ 0 h 1383"/>
                  <a:gd name="T52" fmla="*/ 52 w 1176"/>
                  <a:gd name="T53" fmla="*/ 0 h 1383"/>
                  <a:gd name="T54" fmla="*/ 56 w 1176"/>
                  <a:gd name="T55" fmla="*/ 0 h 1383"/>
                  <a:gd name="T56" fmla="*/ 59 w 1176"/>
                  <a:gd name="T57" fmla="*/ 0 h 1383"/>
                  <a:gd name="T58" fmla="*/ 62 w 1176"/>
                  <a:gd name="T59" fmla="*/ 0 h 1383"/>
                  <a:gd name="T60" fmla="*/ 64 w 1176"/>
                  <a:gd name="T61" fmla="*/ 0 h 1383"/>
                  <a:gd name="T62" fmla="*/ 66 w 1176"/>
                  <a:gd name="T63" fmla="*/ 0 h 1383"/>
                  <a:gd name="T64" fmla="*/ 68 w 1176"/>
                  <a:gd name="T65" fmla="*/ 0 h 1383"/>
                  <a:gd name="T66" fmla="*/ 68 w 1176"/>
                  <a:gd name="T67" fmla="*/ 0 h 1383"/>
                  <a:gd name="T68" fmla="*/ 62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2" name="Freeform 65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53 w 1011"/>
                  <a:gd name="T1" fmla="*/ 0 h 1223"/>
                  <a:gd name="T2" fmla="*/ 53 w 1011"/>
                  <a:gd name="T3" fmla="*/ 0 h 1223"/>
                  <a:gd name="T4" fmla="*/ 52 w 1011"/>
                  <a:gd name="T5" fmla="*/ 0 h 1223"/>
                  <a:gd name="T6" fmla="*/ 51 w 1011"/>
                  <a:gd name="T7" fmla="*/ 0 h 1223"/>
                  <a:gd name="T8" fmla="*/ 49 w 1011"/>
                  <a:gd name="T9" fmla="*/ 0 h 1223"/>
                  <a:gd name="T10" fmla="*/ 47 w 1011"/>
                  <a:gd name="T11" fmla="*/ 0 h 1223"/>
                  <a:gd name="T12" fmla="*/ 44 w 1011"/>
                  <a:gd name="T13" fmla="*/ 0 h 1223"/>
                  <a:gd name="T14" fmla="*/ 41 w 1011"/>
                  <a:gd name="T15" fmla="*/ 0 h 1223"/>
                  <a:gd name="T16" fmla="*/ 37 w 1011"/>
                  <a:gd name="T17" fmla="*/ 0 h 1223"/>
                  <a:gd name="T18" fmla="*/ 34 w 1011"/>
                  <a:gd name="T19" fmla="*/ 0 h 1223"/>
                  <a:gd name="T20" fmla="*/ 29 w 1011"/>
                  <a:gd name="T21" fmla="*/ 0 h 1223"/>
                  <a:gd name="T22" fmla="*/ 25 w 1011"/>
                  <a:gd name="T23" fmla="*/ 0 h 1223"/>
                  <a:gd name="T24" fmla="*/ 20 w 1011"/>
                  <a:gd name="T25" fmla="*/ 0 h 1223"/>
                  <a:gd name="T26" fmla="*/ 15 w 1011"/>
                  <a:gd name="T27" fmla="*/ 0 h 1223"/>
                  <a:gd name="T28" fmla="*/ 11 w 1011"/>
                  <a:gd name="T29" fmla="*/ 0 h 1223"/>
                  <a:gd name="T30" fmla="*/ 6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6 w 1011"/>
                  <a:gd name="T37" fmla="*/ 0 h 1223"/>
                  <a:gd name="T38" fmla="*/ 12 w 1011"/>
                  <a:gd name="T39" fmla="*/ 0 h 1223"/>
                  <a:gd name="T40" fmla="*/ 18 w 1011"/>
                  <a:gd name="T41" fmla="*/ 0 h 1223"/>
                  <a:gd name="T42" fmla="*/ 23 w 1011"/>
                  <a:gd name="T43" fmla="*/ 0 h 1223"/>
                  <a:gd name="T44" fmla="*/ 28 w 1011"/>
                  <a:gd name="T45" fmla="*/ 0 h 1223"/>
                  <a:gd name="T46" fmla="*/ 33 w 1011"/>
                  <a:gd name="T47" fmla="*/ 0 h 1223"/>
                  <a:gd name="T48" fmla="*/ 37 w 1011"/>
                  <a:gd name="T49" fmla="*/ 0 h 1223"/>
                  <a:gd name="T50" fmla="*/ 41 w 1011"/>
                  <a:gd name="T51" fmla="*/ 0 h 1223"/>
                  <a:gd name="T52" fmla="*/ 45 w 1011"/>
                  <a:gd name="T53" fmla="*/ 0 h 1223"/>
                  <a:gd name="T54" fmla="*/ 48 w 1011"/>
                  <a:gd name="T55" fmla="*/ 0 h 1223"/>
                  <a:gd name="T56" fmla="*/ 52 w 1011"/>
                  <a:gd name="T57" fmla="*/ 0 h 1223"/>
                  <a:gd name="T58" fmla="*/ 54 w 1011"/>
                  <a:gd name="T59" fmla="*/ 0 h 1223"/>
                  <a:gd name="T60" fmla="*/ 55 w 1011"/>
                  <a:gd name="T61" fmla="*/ 0 h 1223"/>
                  <a:gd name="T62" fmla="*/ 57 w 1011"/>
                  <a:gd name="T63" fmla="*/ 0 h 1223"/>
                  <a:gd name="T64" fmla="*/ 58 w 1011"/>
                  <a:gd name="T65" fmla="*/ 0 h 1223"/>
                  <a:gd name="T66" fmla="*/ 58 w 1011"/>
                  <a:gd name="T67" fmla="*/ 0 h 1223"/>
                  <a:gd name="T68" fmla="*/ 53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7273" name="Picture 6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74" name="Picture 6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75" name="Picture 6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76" name="Picture 6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77" name="Freeform 70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8 w 1337"/>
                  <a:gd name="T3" fmla="*/ 0 h 1572"/>
                  <a:gd name="T4" fmla="*/ 15 w 1337"/>
                  <a:gd name="T5" fmla="*/ 0 h 1572"/>
                  <a:gd name="T6" fmla="*/ 23 w 1337"/>
                  <a:gd name="T7" fmla="*/ 0 h 1572"/>
                  <a:gd name="T8" fmla="*/ 30 w 1337"/>
                  <a:gd name="T9" fmla="*/ 0 h 1572"/>
                  <a:gd name="T10" fmla="*/ 37 w 1337"/>
                  <a:gd name="T11" fmla="*/ 0 h 1572"/>
                  <a:gd name="T12" fmla="*/ 43 w 1337"/>
                  <a:gd name="T13" fmla="*/ 0 h 1572"/>
                  <a:gd name="T14" fmla="*/ 50 w 1337"/>
                  <a:gd name="T15" fmla="*/ 0 h 1572"/>
                  <a:gd name="T16" fmla="*/ 55 w 1337"/>
                  <a:gd name="T17" fmla="*/ 0 h 1572"/>
                  <a:gd name="T18" fmla="*/ 60 w 1337"/>
                  <a:gd name="T19" fmla="*/ 0 h 1572"/>
                  <a:gd name="T20" fmla="*/ 65 w 1337"/>
                  <a:gd name="T21" fmla="*/ 0 h 1572"/>
                  <a:gd name="T22" fmla="*/ 68 w 1337"/>
                  <a:gd name="T23" fmla="*/ 0 h 1572"/>
                  <a:gd name="T24" fmla="*/ 71 w 1337"/>
                  <a:gd name="T25" fmla="*/ 0 h 1572"/>
                  <a:gd name="T26" fmla="*/ 74 w 1337"/>
                  <a:gd name="T27" fmla="*/ 0 h 1572"/>
                  <a:gd name="T28" fmla="*/ 76 w 1337"/>
                  <a:gd name="T29" fmla="*/ 0 h 1572"/>
                  <a:gd name="T30" fmla="*/ 78 w 1337"/>
                  <a:gd name="T31" fmla="*/ 0 h 1572"/>
                  <a:gd name="T32" fmla="*/ 78 w 1337"/>
                  <a:gd name="T33" fmla="*/ 0 h 1572"/>
                  <a:gd name="T34" fmla="*/ 73 w 1337"/>
                  <a:gd name="T35" fmla="*/ 0 h 1572"/>
                  <a:gd name="T36" fmla="*/ 72 w 1337"/>
                  <a:gd name="T37" fmla="*/ 0 h 1572"/>
                  <a:gd name="T38" fmla="*/ 71 w 1337"/>
                  <a:gd name="T39" fmla="*/ 0 h 1572"/>
                  <a:gd name="T40" fmla="*/ 69 w 1337"/>
                  <a:gd name="T41" fmla="*/ 0 h 1572"/>
                  <a:gd name="T42" fmla="*/ 67 w 1337"/>
                  <a:gd name="T43" fmla="*/ 0 h 1572"/>
                  <a:gd name="T44" fmla="*/ 64 w 1337"/>
                  <a:gd name="T45" fmla="*/ 0 h 1572"/>
                  <a:gd name="T46" fmla="*/ 60 w 1337"/>
                  <a:gd name="T47" fmla="*/ 0 h 1572"/>
                  <a:gd name="T48" fmla="*/ 56 w 1337"/>
                  <a:gd name="T49" fmla="*/ 0 h 1572"/>
                  <a:gd name="T50" fmla="*/ 51 w 1337"/>
                  <a:gd name="T51" fmla="*/ 0 h 1572"/>
                  <a:gd name="T52" fmla="*/ 46 w 1337"/>
                  <a:gd name="T53" fmla="*/ 0 h 1572"/>
                  <a:gd name="T54" fmla="*/ 41 w 1337"/>
                  <a:gd name="T55" fmla="*/ 0 h 1572"/>
                  <a:gd name="T56" fmla="*/ 35 w 1337"/>
                  <a:gd name="T57" fmla="*/ 0 h 1572"/>
                  <a:gd name="T58" fmla="*/ 28 w 1337"/>
                  <a:gd name="T59" fmla="*/ 0 h 1572"/>
                  <a:gd name="T60" fmla="*/ 22 w 1337"/>
                  <a:gd name="T61" fmla="*/ 0 h 1572"/>
                  <a:gd name="T62" fmla="*/ 15 w 1337"/>
                  <a:gd name="T63" fmla="*/ 0 h 1572"/>
                  <a:gd name="T64" fmla="*/ 8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8" name="Freeform 71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63 w 1176"/>
                  <a:gd name="T1" fmla="*/ 0 h 1382"/>
                  <a:gd name="T2" fmla="*/ 63 w 1176"/>
                  <a:gd name="T3" fmla="*/ 0 h 1382"/>
                  <a:gd name="T4" fmla="*/ 62 w 1176"/>
                  <a:gd name="T5" fmla="*/ 0 h 1382"/>
                  <a:gd name="T6" fmla="*/ 60 w 1176"/>
                  <a:gd name="T7" fmla="*/ 0 h 1382"/>
                  <a:gd name="T8" fmla="*/ 58 w 1176"/>
                  <a:gd name="T9" fmla="*/ 0 h 1382"/>
                  <a:gd name="T10" fmla="*/ 55 w 1176"/>
                  <a:gd name="T11" fmla="*/ 0 h 1382"/>
                  <a:gd name="T12" fmla="*/ 53 w 1176"/>
                  <a:gd name="T13" fmla="*/ 0 h 1382"/>
                  <a:gd name="T14" fmla="*/ 48 w 1176"/>
                  <a:gd name="T15" fmla="*/ 0 h 1382"/>
                  <a:gd name="T16" fmla="*/ 44 w 1176"/>
                  <a:gd name="T17" fmla="*/ 0 h 1382"/>
                  <a:gd name="T18" fmla="*/ 40 w 1176"/>
                  <a:gd name="T19" fmla="*/ 0 h 1382"/>
                  <a:gd name="T20" fmla="*/ 35 w 1176"/>
                  <a:gd name="T21" fmla="*/ 0 h 1382"/>
                  <a:gd name="T22" fmla="*/ 30 w 1176"/>
                  <a:gd name="T23" fmla="*/ 0 h 1382"/>
                  <a:gd name="T24" fmla="*/ 25 w 1176"/>
                  <a:gd name="T25" fmla="*/ 0 h 1382"/>
                  <a:gd name="T26" fmla="*/ 19 w 1176"/>
                  <a:gd name="T27" fmla="*/ 0 h 1382"/>
                  <a:gd name="T28" fmla="*/ 13 w 1176"/>
                  <a:gd name="T29" fmla="*/ 0 h 1382"/>
                  <a:gd name="T30" fmla="*/ 6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7 w 1176"/>
                  <a:gd name="T37" fmla="*/ 0 h 1382"/>
                  <a:gd name="T38" fmla="*/ 14 w 1176"/>
                  <a:gd name="T39" fmla="*/ 0 h 1382"/>
                  <a:gd name="T40" fmla="*/ 20 w 1176"/>
                  <a:gd name="T41" fmla="*/ 0 h 1382"/>
                  <a:gd name="T42" fmla="*/ 27 w 1176"/>
                  <a:gd name="T43" fmla="*/ 0 h 1382"/>
                  <a:gd name="T44" fmla="*/ 33 w 1176"/>
                  <a:gd name="T45" fmla="*/ 0 h 1382"/>
                  <a:gd name="T46" fmla="*/ 39 w 1176"/>
                  <a:gd name="T47" fmla="*/ 0 h 1382"/>
                  <a:gd name="T48" fmla="*/ 43 w 1176"/>
                  <a:gd name="T49" fmla="*/ 0 h 1382"/>
                  <a:gd name="T50" fmla="*/ 48 w 1176"/>
                  <a:gd name="T51" fmla="*/ 0 h 1382"/>
                  <a:gd name="T52" fmla="*/ 53 w 1176"/>
                  <a:gd name="T53" fmla="*/ 0 h 1382"/>
                  <a:gd name="T54" fmla="*/ 57 w 1176"/>
                  <a:gd name="T55" fmla="*/ 0 h 1382"/>
                  <a:gd name="T56" fmla="*/ 60 w 1176"/>
                  <a:gd name="T57" fmla="*/ 0 h 1382"/>
                  <a:gd name="T58" fmla="*/ 63 w 1176"/>
                  <a:gd name="T59" fmla="*/ 0 h 1382"/>
                  <a:gd name="T60" fmla="*/ 64 w 1176"/>
                  <a:gd name="T61" fmla="*/ 0 h 1382"/>
                  <a:gd name="T62" fmla="*/ 67 w 1176"/>
                  <a:gd name="T63" fmla="*/ 0 h 1382"/>
                  <a:gd name="T64" fmla="*/ 68 w 1176"/>
                  <a:gd name="T65" fmla="*/ 0 h 1382"/>
                  <a:gd name="T66" fmla="*/ 68 w 1176"/>
                  <a:gd name="T67" fmla="*/ 0 h 1382"/>
                  <a:gd name="T68" fmla="*/ 63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9" name="Freeform 72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53 w 1014"/>
                  <a:gd name="T1" fmla="*/ 0 h 1193"/>
                  <a:gd name="T2" fmla="*/ 53 w 1014"/>
                  <a:gd name="T3" fmla="*/ 0 h 1193"/>
                  <a:gd name="T4" fmla="*/ 52 w 1014"/>
                  <a:gd name="T5" fmla="*/ 0 h 1193"/>
                  <a:gd name="T6" fmla="*/ 51 w 1014"/>
                  <a:gd name="T7" fmla="*/ 0 h 1193"/>
                  <a:gd name="T8" fmla="*/ 49 w 1014"/>
                  <a:gd name="T9" fmla="*/ 0 h 1193"/>
                  <a:gd name="T10" fmla="*/ 47 w 1014"/>
                  <a:gd name="T11" fmla="*/ 0 h 1193"/>
                  <a:gd name="T12" fmla="*/ 44 w 1014"/>
                  <a:gd name="T13" fmla="*/ 0 h 1193"/>
                  <a:gd name="T14" fmla="*/ 41 w 1014"/>
                  <a:gd name="T15" fmla="*/ 0 h 1193"/>
                  <a:gd name="T16" fmla="*/ 37 w 1014"/>
                  <a:gd name="T17" fmla="*/ 0 h 1193"/>
                  <a:gd name="T18" fmla="*/ 34 w 1014"/>
                  <a:gd name="T19" fmla="*/ 0 h 1193"/>
                  <a:gd name="T20" fmla="*/ 30 w 1014"/>
                  <a:gd name="T21" fmla="*/ 0 h 1193"/>
                  <a:gd name="T22" fmla="*/ 25 w 1014"/>
                  <a:gd name="T23" fmla="*/ 0 h 1193"/>
                  <a:gd name="T24" fmla="*/ 20 w 1014"/>
                  <a:gd name="T25" fmla="*/ 0 h 1193"/>
                  <a:gd name="T26" fmla="*/ 16 w 1014"/>
                  <a:gd name="T27" fmla="*/ 0 h 1193"/>
                  <a:gd name="T28" fmla="*/ 11 w 1014"/>
                  <a:gd name="T29" fmla="*/ 0 h 1193"/>
                  <a:gd name="T30" fmla="*/ 6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6 w 1014"/>
                  <a:gd name="T37" fmla="*/ 0 h 1193"/>
                  <a:gd name="T38" fmla="*/ 12 w 1014"/>
                  <a:gd name="T39" fmla="*/ 0 h 1193"/>
                  <a:gd name="T40" fmla="*/ 18 w 1014"/>
                  <a:gd name="T41" fmla="*/ 0 h 1193"/>
                  <a:gd name="T42" fmla="*/ 23 w 1014"/>
                  <a:gd name="T43" fmla="*/ 0 h 1193"/>
                  <a:gd name="T44" fmla="*/ 28 w 1014"/>
                  <a:gd name="T45" fmla="*/ 0 h 1193"/>
                  <a:gd name="T46" fmla="*/ 33 w 1014"/>
                  <a:gd name="T47" fmla="*/ 0 h 1193"/>
                  <a:gd name="T48" fmla="*/ 37 w 1014"/>
                  <a:gd name="T49" fmla="*/ 0 h 1193"/>
                  <a:gd name="T50" fmla="*/ 41 w 1014"/>
                  <a:gd name="T51" fmla="*/ 0 h 1193"/>
                  <a:gd name="T52" fmla="*/ 45 w 1014"/>
                  <a:gd name="T53" fmla="*/ 0 h 1193"/>
                  <a:gd name="T54" fmla="*/ 48 w 1014"/>
                  <a:gd name="T55" fmla="*/ 0 h 1193"/>
                  <a:gd name="T56" fmla="*/ 52 w 1014"/>
                  <a:gd name="T57" fmla="*/ 0 h 1193"/>
                  <a:gd name="T58" fmla="*/ 54 w 1014"/>
                  <a:gd name="T59" fmla="*/ 0 h 1193"/>
                  <a:gd name="T60" fmla="*/ 56 w 1014"/>
                  <a:gd name="T61" fmla="*/ 0 h 1193"/>
                  <a:gd name="T62" fmla="*/ 57 w 1014"/>
                  <a:gd name="T63" fmla="*/ 0 h 1193"/>
                  <a:gd name="T64" fmla="*/ 58 w 1014"/>
                  <a:gd name="T65" fmla="*/ 0 h 1193"/>
                  <a:gd name="T66" fmla="*/ 59 w 1014"/>
                  <a:gd name="T67" fmla="*/ 0 h 1193"/>
                  <a:gd name="T68" fmla="*/ 53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7280" name="Picture 7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81" name="Picture 7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257" name="Group 75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7258" name="Picture 7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59" name="Picture 7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60" name="Picture 7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61" name="Picture 7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62" name="Picture 8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63" name="Picture 8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202" name="Group 109"/>
          <p:cNvGrpSpPr>
            <a:grpSpLocks/>
          </p:cNvGrpSpPr>
          <p:nvPr/>
        </p:nvGrpSpPr>
        <p:grpSpPr bwMode="auto">
          <a:xfrm>
            <a:off x="-11113" y="5997575"/>
            <a:ext cx="1400176" cy="747713"/>
            <a:chOff x="17" y="2256"/>
            <a:chExt cx="1829" cy="2064"/>
          </a:xfrm>
        </p:grpSpPr>
        <p:grpSp>
          <p:nvGrpSpPr>
            <p:cNvPr id="7230" name="Group 110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7238" name="Freeform 111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2 w 1336"/>
                  <a:gd name="T15" fmla="*/ 0 h 1572"/>
                  <a:gd name="T16" fmla="*/ 2 w 1336"/>
                  <a:gd name="T17" fmla="*/ 0 h 1572"/>
                  <a:gd name="T18" fmla="*/ 2 w 1336"/>
                  <a:gd name="T19" fmla="*/ 0 h 1572"/>
                  <a:gd name="T20" fmla="*/ 3 w 1336"/>
                  <a:gd name="T21" fmla="*/ 0 h 1572"/>
                  <a:gd name="T22" fmla="*/ 3 w 1336"/>
                  <a:gd name="T23" fmla="*/ 0 h 1572"/>
                  <a:gd name="T24" fmla="*/ 4 w 1336"/>
                  <a:gd name="T25" fmla="*/ 0 h 1572"/>
                  <a:gd name="T26" fmla="*/ 4 w 1336"/>
                  <a:gd name="T27" fmla="*/ 0 h 1572"/>
                  <a:gd name="T28" fmla="*/ 5 w 1336"/>
                  <a:gd name="T29" fmla="*/ 0 h 1572"/>
                  <a:gd name="T30" fmla="*/ 5 w 1336"/>
                  <a:gd name="T31" fmla="*/ 0 h 1572"/>
                  <a:gd name="T32" fmla="*/ 6 w 1336"/>
                  <a:gd name="T33" fmla="*/ 0 h 1572"/>
                  <a:gd name="T34" fmla="*/ 6 w 1336"/>
                  <a:gd name="T35" fmla="*/ 0 h 1572"/>
                  <a:gd name="T36" fmla="*/ 5 w 1336"/>
                  <a:gd name="T37" fmla="*/ 0 h 1572"/>
                  <a:gd name="T38" fmla="*/ 5 w 1336"/>
                  <a:gd name="T39" fmla="*/ 0 h 1572"/>
                  <a:gd name="T40" fmla="*/ 4 w 1336"/>
                  <a:gd name="T41" fmla="*/ 0 h 1572"/>
                  <a:gd name="T42" fmla="*/ 4 w 1336"/>
                  <a:gd name="T43" fmla="*/ 0 h 1572"/>
                  <a:gd name="T44" fmla="*/ 3 w 1336"/>
                  <a:gd name="T45" fmla="*/ 0 h 1572"/>
                  <a:gd name="T46" fmla="*/ 3 w 1336"/>
                  <a:gd name="T47" fmla="*/ 0 h 1572"/>
                  <a:gd name="T48" fmla="*/ 3 w 1336"/>
                  <a:gd name="T49" fmla="*/ 0 h 1572"/>
                  <a:gd name="T50" fmla="*/ 2 w 1336"/>
                  <a:gd name="T51" fmla="*/ 0 h 1572"/>
                  <a:gd name="T52" fmla="*/ 2 w 1336"/>
                  <a:gd name="T53" fmla="*/ 0 h 1572"/>
                  <a:gd name="T54" fmla="*/ 2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9" name="Freeform 112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5 w 1174"/>
                  <a:gd name="T1" fmla="*/ 0 h 1383"/>
                  <a:gd name="T2" fmla="*/ 5 w 1174"/>
                  <a:gd name="T3" fmla="*/ 0 h 1383"/>
                  <a:gd name="T4" fmla="*/ 4 w 1174"/>
                  <a:gd name="T5" fmla="*/ 0 h 1383"/>
                  <a:gd name="T6" fmla="*/ 4 w 1174"/>
                  <a:gd name="T7" fmla="*/ 0 h 1383"/>
                  <a:gd name="T8" fmla="*/ 3 w 1174"/>
                  <a:gd name="T9" fmla="*/ 0 h 1383"/>
                  <a:gd name="T10" fmla="*/ 3 w 1174"/>
                  <a:gd name="T11" fmla="*/ 0 h 1383"/>
                  <a:gd name="T12" fmla="*/ 3 w 1174"/>
                  <a:gd name="T13" fmla="*/ 0 h 1383"/>
                  <a:gd name="T14" fmla="*/ 2 w 1174"/>
                  <a:gd name="T15" fmla="*/ 0 h 1383"/>
                  <a:gd name="T16" fmla="*/ 2 w 1174"/>
                  <a:gd name="T17" fmla="*/ 0 h 1383"/>
                  <a:gd name="T18" fmla="*/ 2 w 1174"/>
                  <a:gd name="T19" fmla="*/ 0 h 1383"/>
                  <a:gd name="T20" fmla="*/ 2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2 w 1174"/>
                  <a:gd name="T49" fmla="*/ 0 h 1383"/>
                  <a:gd name="T50" fmla="*/ 2 w 1174"/>
                  <a:gd name="T51" fmla="*/ 0 h 1383"/>
                  <a:gd name="T52" fmla="*/ 2 w 1174"/>
                  <a:gd name="T53" fmla="*/ 0 h 1383"/>
                  <a:gd name="T54" fmla="*/ 3 w 1174"/>
                  <a:gd name="T55" fmla="*/ 0 h 1383"/>
                  <a:gd name="T56" fmla="*/ 3 w 1174"/>
                  <a:gd name="T57" fmla="*/ 0 h 1383"/>
                  <a:gd name="T58" fmla="*/ 3 w 1174"/>
                  <a:gd name="T59" fmla="*/ 0 h 1383"/>
                  <a:gd name="T60" fmla="*/ 4 w 1174"/>
                  <a:gd name="T61" fmla="*/ 0 h 1383"/>
                  <a:gd name="T62" fmla="*/ 4 w 1174"/>
                  <a:gd name="T63" fmla="*/ 0 h 1383"/>
                  <a:gd name="T64" fmla="*/ 5 w 1174"/>
                  <a:gd name="T65" fmla="*/ 0 h 1383"/>
                  <a:gd name="T66" fmla="*/ 5 w 1174"/>
                  <a:gd name="T67" fmla="*/ 0 h 1383"/>
                  <a:gd name="T68" fmla="*/ 5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0" name="Freeform 113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4 w 1012"/>
                  <a:gd name="T1" fmla="*/ 0 h 1193"/>
                  <a:gd name="T2" fmla="*/ 4 w 1012"/>
                  <a:gd name="T3" fmla="*/ 0 h 1193"/>
                  <a:gd name="T4" fmla="*/ 4 w 1012"/>
                  <a:gd name="T5" fmla="*/ 0 h 1193"/>
                  <a:gd name="T6" fmla="*/ 3 w 1012"/>
                  <a:gd name="T7" fmla="*/ 0 h 1193"/>
                  <a:gd name="T8" fmla="*/ 3 w 1012"/>
                  <a:gd name="T9" fmla="*/ 0 h 1193"/>
                  <a:gd name="T10" fmla="*/ 3 w 1012"/>
                  <a:gd name="T11" fmla="*/ 0 h 1193"/>
                  <a:gd name="T12" fmla="*/ 2 w 1012"/>
                  <a:gd name="T13" fmla="*/ 0 h 1193"/>
                  <a:gd name="T14" fmla="*/ 2 w 1012"/>
                  <a:gd name="T15" fmla="*/ 0 h 1193"/>
                  <a:gd name="T16" fmla="*/ 2 w 1012"/>
                  <a:gd name="T17" fmla="*/ 0 h 1193"/>
                  <a:gd name="T18" fmla="*/ 2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2 w 1012"/>
                  <a:gd name="T51" fmla="*/ 0 h 1193"/>
                  <a:gd name="T52" fmla="*/ 2 w 1012"/>
                  <a:gd name="T53" fmla="*/ 0 h 1193"/>
                  <a:gd name="T54" fmla="*/ 2 w 1012"/>
                  <a:gd name="T55" fmla="*/ 0 h 1193"/>
                  <a:gd name="T56" fmla="*/ 3 w 1012"/>
                  <a:gd name="T57" fmla="*/ 0 h 1193"/>
                  <a:gd name="T58" fmla="*/ 3 w 1012"/>
                  <a:gd name="T59" fmla="*/ 0 h 1193"/>
                  <a:gd name="T60" fmla="*/ 3 w 1012"/>
                  <a:gd name="T61" fmla="*/ 0 h 1193"/>
                  <a:gd name="T62" fmla="*/ 4 w 1012"/>
                  <a:gd name="T63" fmla="*/ 0 h 1193"/>
                  <a:gd name="T64" fmla="*/ 4 w 1012"/>
                  <a:gd name="T65" fmla="*/ 0 h 1193"/>
                  <a:gd name="T66" fmla="*/ 4 w 1012"/>
                  <a:gd name="T67" fmla="*/ 0 h 1193"/>
                  <a:gd name="T68" fmla="*/ 4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1" name="Freeform 114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5 w 1271"/>
                  <a:gd name="T1" fmla="*/ 0 h 1495"/>
                  <a:gd name="T2" fmla="*/ 5 w 1271"/>
                  <a:gd name="T3" fmla="*/ 0 h 1495"/>
                  <a:gd name="T4" fmla="*/ 5 w 1271"/>
                  <a:gd name="T5" fmla="*/ 0 h 1495"/>
                  <a:gd name="T6" fmla="*/ 4 w 1271"/>
                  <a:gd name="T7" fmla="*/ 0 h 1495"/>
                  <a:gd name="T8" fmla="*/ 4 w 1271"/>
                  <a:gd name="T9" fmla="*/ 0 h 1495"/>
                  <a:gd name="T10" fmla="*/ 4 w 1271"/>
                  <a:gd name="T11" fmla="*/ 0 h 1495"/>
                  <a:gd name="T12" fmla="*/ 3 w 1271"/>
                  <a:gd name="T13" fmla="*/ 0 h 1495"/>
                  <a:gd name="T14" fmla="*/ 3 w 1271"/>
                  <a:gd name="T15" fmla="*/ 0 h 1495"/>
                  <a:gd name="T16" fmla="*/ 3 w 1271"/>
                  <a:gd name="T17" fmla="*/ 0 h 1495"/>
                  <a:gd name="T18" fmla="*/ 2 w 1271"/>
                  <a:gd name="T19" fmla="*/ 0 h 1495"/>
                  <a:gd name="T20" fmla="*/ 2 w 1271"/>
                  <a:gd name="T21" fmla="*/ 0 h 1495"/>
                  <a:gd name="T22" fmla="*/ 2 w 1271"/>
                  <a:gd name="T23" fmla="*/ 0 h 1495"/>
                  <a:gd name="T24" fmla="*/ 2 w 1271"/>
                  <a:gd name="T25" fmla="*/ 0 h 1495"/>
                  <a:gd name="T26" fmla="*/ 2 w 1271"/>
                  <a:gd name="T27" fmla="*/ 0 h 1495"/>
                  <a:gd name="T28" fmla="*/ 2 w 1271"/>
                  <a:gd name="T29" fmla="*/ 0 h 1495"/>
                  <a:gd name="T30" fmla="*/ 2 w 1271"/>
                  <a:gd name="T31" fmla="*/ 0 h 1495"/>
                  <a:gd name="T32" fmla="*/ 2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2 w 1271"/>
                  <a:gd name="T49" fmla="*/ 0 h 1495"/>
                  <a:gd name="T50" fmla="*/ 2 w 1271"/>
                  <a:gd name="T51" fmla="*/ 0 h 1495"/>
                  <a:gd name="T52" fmla="*/ 2 w 1271"/>
                  <a:gd name="T53" fmla="*/ 0 h 1495"/>
                  <a:gd name="T54" fmla="*/ 3 w 1271"/>
                  <a:gd name="T55" fmla="*/ 0 h 1495"/>
                  <a:gd name="T56" fmla="*/ 3 w 1271"/>
                  <a:gd name="T57" fmla="*/ 0 h 1495"/>
                  <a:gd name="T58" fmla="*/ 4 w 1271"/>
                  <a:gd name="T59" fmla="*/ 0 h 1495"/>
                  <a:gd name="T60" fmla="*/ 4 w 1271"/>
                  <a:gd name="T61" fmla="*/ 0 h 1495"/>
                  <a:gd name="T62" fmla="*/ 4 w 1271"/>
                  <a:gd name="T63" fmla="*/ 0 h 1495"/>
                  <a:gd name="T64" fmla="*/ 5 w 1271"/>
                  <a:gd name="T65" fmla="*/ 0 h 1495"/>
                  <a:gd name="T66" fmla="*/ 5 w 1271"/>
                  <a:gd name="T67" fmla="*/ 0 h 1495"/>
                  <a:gd name="T68" fmla="*/ 5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2" name="Freeform 115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2 w 1337"/>
                  <a:gd name="T15" fmla="*/ 0 h 1572"/>
                  <a:gd name="T16" fmla="*/ 2 w 1337"/>
                  <a:gd name="T17" fmla="*/ 0 h 1572"/>
                  <a:gd name="T18" fmla="*/ 2 w 1337"/>
                  <a:gd name="T19" fmla="*/ 0 h 1572"/>
                  <a:gd name="T20" fmla="*/ 3 w 1337"/>
                  <a:gd name="T21" fmla="*/ 0 h 1572"/>
                  <a:gd name="T22" fmla="*/ 3 w 1337"/>
                  <a:gd name="T23" fmla="*/ 0 h 1572"/>
                  <a:gd name="T24" fmla="*/ 4 w 1337"/>
                  <a:gd name="T25" fmla="*/ 0 h 1572"/>
                  <a:gd name="T26" fmla="*/ 4 w 1337"/>
                  <a:gd name="T27" fmla="*/ 0 h 1572"/>
                  <a:gd name="T28" fmla="*/ 5 w 1337"/>
                  <a:gd name="T29" fmla="*/ 0 h 1572"/>
                  <a:gd name="T30" fmla="*/ 5 w 1337"/>
                  <a:gd name="T31" fmla="*/ 0 h 1572"/>
                  <a:gd name="T32" fmla="*/ 6 w 1337"/>
                  <a:gd name="T33" fmla="*/ 0 h 1572"/>
                  <a:gd name="T34" fmla="*/ 6 w 1337"/>
                  <a:gd name="T35" fmla="*/ 0 h 1572"/>
                  <a:gd name="T36" fmla="*/ 5 w 1337"/>
                  <a:gd name="T37" fmla="*/ 0 h 1572"/>
                  <a:gd name="T38" fmla="*/ 5 w 1337"/>
                  <a:gd name="T39" fmla="*/ 0 h 1572"/>
                  <a:gd name="T40" fmla="*/ 4 w 1337"/>
                  <a:gd name="T41" fmla="*/ 0 h 1572"/>
                  <a:gd name="T42" fmla="*/ 4 w 1337"/>
                  <a:gd name="T43" fmla="*/ 0 h 1572"/>
                  <a:gd name="T44" fmla="*/ 3 w 1337"/>
                  <a:gd name="T45" fmla="*/ 0 h 1572"/>
                  <a:gd name="T46" fmla="*/ 3 w 1337"/>
                  <a:gd name="T47" fmla="*/ 0 h 1572"/>
                  <a:gd name="T48" fmla="*/ 3 w 1337"/>
                  <a:gd name="T49" fmla="*/ 0 h 1572"/>
                  <a:gd name="T50" fmla="*/ 2 w 1337"/>
                  <a:gd name="T51" fmla="*/ 0 h 1572"/>
                  <a:gd name="T52" fmla="*/ 2 w 1337"/>
                  <a:gd name="T53" fmla="*/ 0 h 1572"/>
                  <a:gd name="T54" fmla="*/ 2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3" name="Freeform 116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56 w 1272"/>
                  <a:gd name="T1" fmla="*/ 0 h 1495"/>
                  <a:gd name="T2" fmla="*/ 56 w 1272"/>
                  <a:gd name="T3" fmla="*/ 0 h 1495"/>
                  <a:gd name="T4" fmla="*/ 55 w 1272"/>
                  <a:gd name="T5" fmla="*/ 0 h 1495"/>
                  <a:gd name="T6" fmla="*/ 54 w 1272"/>
                  <a:gd name="T7" fmla="*/ 0 h 1495"/>
                  <a:gd name="T8" fmla="*/ 52 w 1272"/>
                  <a:gd name="T9" fmla="*/ 0 h 1495"/>
                  <a:gd name="T10" fmla="*/ 50 w 1272"/>
                  <a:gd name="T11" fmla="*/ 0 h 1495"/>
                  <a:gd name="T12" fmla="*/ 47 w 1272"/>
                  <a:gd name="T13" fmla="*/ 0 h 1495"/>
                  <a:gd name="T14" fmla="*/ 43 w 1272"/>
                  <a:gd name="T15" fmla="*/ 0 h 1495"/>
                  <a:gd name="T16" fmla="*/ 40 w 1272"/>
                  <a:gd name="T17" fmla="*/ 0 h 1495"/>
                  <a:gd name="T18" fmla="*/ 36 w 1272"/>
                  <a:gd name="T19" fmla="*/ 0 h 1495"/>
                  <a:gd name="T20" fmla="*/ 31 w 1272"/>
                  <a:gd name="T21" fmla="*/ 0 h 1495"/>
                  <a:gd name="T22" fmla="*/ 27 w 1272"/>
                  <a:gd name="T23" fmla="*/ 0 h 1495"/>
                  <a:gd name="T24" fmla="*/ 22 w 1272"/>
                  <a:gd name="T25" fmla="*/ 0 h 1495"/>
                  <a:gd name="T26" fmla="*/ 17 w 1272"/>
                  <a:gd name="T27" fmla="*/ 0 h 1495"/>
                  <a:gd name="T28" fmla="*/ 12 w 1272"/>
                  <a:gd name="T29" fmla="*/ 0 h 1495"/>
                  <a:gd name="T30" fmla="*/ 6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7 w 1272"/>
                  <a:gd name="T37" fmla="*/ 0 h 1495"/>
                  <a:gd name="T38" fmla="*/ 15 w 1272"/>
                  <a:gd name="T39" fmla="*/ 0 h 1495"/>
                  <a:gd name="T40" fmla="*/ 22 w 1272"/>
                  <a:gd name="T41" fmla="*/ 0 h 1495"/>
                  <a:gd name="T42" fmla="*/ 28 w 1272"/>
                  <a:gd name="T43" fmla="*/ 0 h 1495"/>
                  <a:gd name="T44" fmla="*/ 35 w 1272"/>
                  <a:gd name="T45" fmla="*/ 0 h 1495"/>
                  <a:gd name="T46" fmla="*/ 41 w 1272"/>
                  <a:gd name="T47" fmla="*/ 0 h 1495"/>
                  <a:gd name="T48" fmla="*/ 46 w 1272"/>
                  <a:gd name="T49" fmla="*/ 0 h 1495"/>
                  <a:gd name="T50" fmla="*/ 51 w 1272"/>
                  <a:gd name="T51" fmla="*/ 0 h 1495"/>
                  <a:gd name="T52" fmla="*/ 56 w 1272"/>
                  <a:gd name="T53" fmla="*/ 0 h 1495"/>
                  <a:gd name="T54" fmla="*/ 60 w 1272"/>
                  <a:gd name="T55" fmla="*/ 0 h 1495"/>
                  <a:gd name="T56" fmla="*/ 64 w 1272"/>
                  <a:gd name="T57" fmla="*/ 0 h 1495"/>
                  <a:gd name="T58" fmla="*/ 67 w 1272"/>
                  <a:gd name="T59" fmla="*/ 0 h 1495"/>
                  <a:gd name="T60" fmla="*/ 69 w 1272"/>
                  <a:gd name="T61" fmla="*/ 0 h 1495"/>
                  <a:gd name="T62" fmla="*/ 71 w 1272"/>
                  <a:gd name="T63" fmla="*/ 0 h 1495"/>
                  <a:gd name="T64" fmla="*/ 72 w 1272"/>
                  <a:gd name="T65" fmla="*/ 0 h 1495"/>
                  <a:gd name="T66" fmla="*/ 72 w 1272"/>
                  <a:gd name="T67" fmla="*/ 0 h 1495"/>
                  <a:gd name="T68" fmla="*/ 56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4" name="Freeform 117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8 w 1338"/>
                  <a:gd name="T3" fmla="*/ 0 h 1572"/>
                  <a:gd name="T4" fmla="*/ 15 w 1338"/>
                  <a:gd name="T5" fmla="*/ 0 h 1572"/>
                  <a:gd name="T6" fmla="*/ 23 w 1338"/>
                  <a:gd name="T7" fmla="*/ 0 h 1572"/>
                  <a:gd name="T8" fmla="*/ 30 w 1338"/>
                  <a:gd name="T9" fmla="*/ 0 h 1572"/>
                  <a:gd name="T10" fmla="*/ 37 w 1338"/>
                  <a:gd name="T11" fmla="*/ 0 h 1572"/>
                  <a:gd name="T12" fmla="*/ 43 w 1338"/>
                  <a:gd name="T13" fmla="*/ 0 h 1572"/>
                  <a:gd name="T14" fmla="*/ 49 w 1338"/>
                  <a:gd name="T15" fmla="*/ 0 h 1572"/>
                  <a:gd name="T16" fmla="*/ 55 w 1338"/>
                  <a:gd name="T17" fmla="*/ 0 h 1572"/>
                  <a:gd name="T18" fmla="*/ 60 w 1338"/>
                  <a:gd name="T19" fmla="*/ 0 h 1572"/>
                  <a:gd name="T20" fmla="*/ 64 w 1338"/>
                  <a:gd name="T21" fmla="*/ 0 h 1572"/>
                  <a:gd name="T22" fmla="*/ 68 w 1338"/>
                  <a:gd name="T23" fmla="*/ 0 h 1572"/>
                  <a:gd name="T24" fmla="*/ 71 w 1338"/>
                  <a:gd name="T25" fmla="*/ 0 h 1572"/>
                  <a:gd name="T26" fmla="*/ 74 w 1338"/>
                  <a:gd name="T27" fmla="*/ 0 h 1572"/>
                  <a:gd name="T28" fmla="*/ 76 w 1338"/>
                  <a:gd name="T29" fmla="*/ 0 h 1572"/>
                  <a:gd name="T30" fmla="*/ 77 w 1338"/>
                  <a:gd name="T31" fmla="*/ 0 h 1572"/>
                  <a:gd name="T32" fmla="*/ 78 w 1338"/>
                  <a:gd name="T33" fmla="*/ 0 h 1572"/>
                  <a:gd name="T34" fmla="*/ 72 w 1338"/>
                  <a:gd name="T35" fmla="*/ 0 h 1572"/>
                  <a:gd name="T36" fmla="*/ 71 w 1338"/>
                  <a:gd name="T37" fmla="*/ 0 h 1572"/>
                  <a:gd name="T38" fmla="*/ 71 w 1338"/>
                  <a:gd name="T39" fmla="*/ 0 h 1572"/>
                  <a:gd name="T40" fmla="*/ 69 w 1338"/>
                  <a:gd name="T41" fmla="*/ 0 h 1572"/>
                  <a:gd name="T42" fmla="*/ 67 w 1338"/>
                  <a:gd name="T43" fmla="*/ 0 h 1572"/>
                  <a:gd name="T44" fmla="*/ 63 w 1338"/>
                  <a:gd name="T45" fmla="*/ 0 h 1572"/>
                  <a:gd name="T46" fmla="*/ 60 w 1338"/>
                  <a:gd name="T47" fmla="*/ 0 h 1572"/>
                  <a:gd name="T48" fmla="*/ 55 w 1338"/>
                  <a:gd name="T49" fmla="*/ 0 h 1572"/>
                  <a:gd name="T50" fmla="*/ 51 w 1338"/>
                  <a:gd name="T51" fmla="*/ 0 h 1572"/>
                  <a:gd name="T52" fmla="*/ 46 w 1338"/>
                  <a:gd name="T53" fmla="*/ 0 h 1572"/>
                  <a:gd name="T54" fmla="*/ 41 w 1338"/>
                  <a:gd name="T55" fmla="*/ 0 h 1572"/>
                  <a:gd name="T56" fmla="*/ 34 w 1338"/>
                  <a:gd name="T57" fmla="*/ 0 h 1572"/>
                  <a:gd name="T58" fmla="*/ 28 w 1338"/>
                  <a:gd name="T59" fmla="*/ 0 h 1572"/>
                  <a:gd name="T60" fmla="*/ 22 w 1338"/>
                  <a:gd name="T61" fmla="*/ 0 h 1572"/>
                  <a:gd name="T62" fmla="*/ 15 w 1338"/>
                  <a:gd name="T63" fmla="*/ 0 h 1572"/>
                  <a:gd name="T64" fmla="*/ 8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5" name="Freeform 118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62 w 1176"/>
                  <a:gd name="T1" fmla="*/ 0 h 1383"/>
                  <a:gd name="T2" fmla="*/ 62 w 1176"/>
                  <a:gd name="T3" fmla="*/ 0 h 1383"/>
                  <a:gd name="T4" fmla="*/ 61 w 1176"/>
                  <a:gd name="T5" fmla="*/ 0 h 1383"/>
                  <a:gd name="T6" fmla="*/ 59 w 1176"/>
                  <a:gd name="T7" fmla="*/ 0 h 1383"/>
                  <a:gd name="T8" fmla="*/ 57 w 1176"/>
                  <a:gd name="T9" fmla="*/ 0 h 1383"/>
                  <a:gd name="T10" fmla="*/ 55 w 1176"/>
                  <a:gd name="T11" fmla="*/ 0 h 1383"/>
                  <a:gd name="T12" fmla="*/ 52 w 1176"/>
                  <a:gd name="T13" fmla="*/ 0 h 1383"/>
                  <a:gd name="T14" fmla="*/ 48 w 1176"/>
                  <a:gd name="T15" fmla="*/ 0 h 1383"/>
                  <a:gd name="T16" fmla="*/ 44 w 1176"/>
                  <a:gd name="T17" fmla="*/ 0 h 1383"/>
                  <a:gd name="T18" fmla="*/ 40 w 1176"/>
                  <a:gd name="T19" fmla="*/ 0 h 1383"/>
                  <a:gd name="T20" fmla="*/ 35 w 1176"/>
                  <a:gd name="T21" fmla="*/ 0 h 1383"/>
                  <a:gd name="T22" fmla="*/ 30 w 1176"/>
                  <a:gd name="T23" fmla="*/ 0 h 1383"/>
                  <a:gd name="T24" fmla="*/ 24 w 1176"/>
                  <a:gd name="T25" fmla="*/ 0 h 1383"/>
                  <a:gd name="T26" fmla="*/ 19 w 1176"/>
                  <a:gd name="T27" fmla="*/ 0 h 1383"/>
                  <a:gd name="T28" fmla="*/ 13 w 1176"/>
                  <a:gd name="T29" fmla="*/ 0 h 1383"/>
                  <a:gd name="T30" fmla="*/ 6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7 w 1176"/>
                  <a:gd name="T37" fmla="*/ 0 h 1383"/>
                  <a:gd name="T38" fmla="*/ 13 w 1176"/>
                  <a:gd name="T39" fmla="*/ 0 h 1383"/>
                  <a:gd name="T40" fmla="*/ 20 w 1176"/>
                  <a:gd name="T41" fmla="*/ 0 h 1383"/>
                  <a:gd name="T42" fmla="*/ 27 w 1176"/>
                  <a:gd name="T43" fmla="*/ 0 h 1383"/>
                  <a:gd name="T44" fmla="*/ 32 w 1176"/>
                  <a:gd name="T45" fmla="*/ 0 h 1383"/>
                  <a:gd name="T46" fmla="*/ 38 w 1176"/>
                  <a:gd name="T47" fmla="*/ 0 h 1383"/>
                  <a:gd name="T48" fmla="*/ 43 w 1176"/>
                  <a:gd name="T49" fmla="*/ 0 h 1383"/>
                  <a:gd name="T50" fmla="*/ 48 w 1176"/>
                  <a:gd name="T51" fmla="*/ 0 h 1383"/>
                  <a:gd name="T52" fmla="*/ 52 w 1176"/>
                  <a:gd name="T53" fmla="*/ 0 h 1383"/>
                  <a:gd name="T54" fmla="*/ 56 w 1176"/>
                  <a:gd name="T55" fmla="*/ 0 h 1383"/>
                  <a:gd name="T56" fmla="*/ 59 w 1176"/>
                  <a:gd name="T57" fmla="*/ 0 h 1383"/>
                  <a:gd name="T58" fmla="*/ 62 w 1176"/>
                  <a:gd name="T59" fmla="*/ 0 h 1383"/>
                  <a:gd name="T60" fmla="*/ 64 w 1176"/>
                  <a:gd name="T61" fmla="*/ 0 h 1383"/>
                  <a:gd name="T62" fmla="*/ 66 w 1176"/>
                  <a:gd name="T63" fmla="*/ 0 h 1383"/>
                  <a:gd name="T64" fmla="*/ 68 w 1176"/>
                  <a:gd name="T65" fmla="*/ 0 h 1383"/>
                  <a:gd name="T66" fmla="*/ 68 w 1176"/>
                  <a:gd name="T67" fmla="*/ 0 h 1383"/>
                  <a:gd name="T68" fmla="*/ 62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6" name="Freeform 119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53 w 1011"/>
                  <a:gd name="T1" fmla="*/ 0 h 1223"/>
                  <a:gd name="T2" fmla="*/ 53 w 1011"/>
                  <a:gd name="T3" fmla="*/ 0 h 1223"/>
                  <a:gd name="T4" fmla="*/ 52 w 1011"/>
                  <a:gd name="T5" fmla="*/ 0 h 1223"/>
                  <a:gd name="T6" fmla="*/ 51 w 1011"/>
                  <a:gd name="T7" fmla="*/ 0 h 1223"/>
                  <a:gd name="T8" fmla="*/ 49 w 1011"/>
                  <a:gd name="T9" fmla="*/ 0 h 1223"/>
                  <a:gd name="T10" fmla="*/ 47 w 1011"/>
                  <a:gd name="T11" fmla="*/ 0 h 1223"/>
                  <a:gd name="T12" fmla="*/ 44 w 1011"/>
                  <a:gd name="T13" fmla="*/ 0 h 1223"/>
                  <a:gd name="T14" fmla="*/ 41 w 1011"/>
                  <a:gd name="T15" fmla="*/ 0 h 1223"/>
                  <a:gd name="T16" fmla="*/ 37 w 1011"/>
                  <a:gd name="T17" fmla="*/ 0 h 1223"/>
                  <a:gd name="T18" fmla="*/ 34 w 1011"/>
                  <a:gd name="T19" fmla="*/ 0 h 1223"/>
                  <a:gd name="T20" fmla="*/ 29 w 1011"/>
                  <a:gd name="T21" fmla="*/ 0 h 1223"/>
                  <a:gd name="T22" fmla="*/ 25 w 1011"/>
                  <a:gd name="T23" fmla="*/ 0 h 1223"/>
                  <a:gd name="T24" fmla="*/ 20 w 1011"/>
                  <a:gd name="T25" fmla="*/ 0 h 1223"/>
                  <a:gd name="T26" fmla="*/ 15 w 1011"/>
                  <a:gd name="T27" fmla="*/ 0 h 1223"/>
                  <a:gd name="T28" fmla="*/ 11 w 1011"/>
                  <a:gd name="T29" fmla="*/ 0 h 1223"/>
                  <a:gd name="T30" fmla="*/ 6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6 w 1011"/>
                  <a:gd name="T37" fmla="*/ 0 h 1223"/>
                  <a:gd name="T38" fmla="*/ 12 w 1011"/>
                  <a:gd name="T39" fmla="*/ 0 h 1223"/>
                  <a:gd name="T40" fmla="*/ 18 w 1011"/>
                  <a:gd name="T41" fmla="*/ 0 h 1223"/>
                  <a:gd name="T42" fmla="*/ 23 w 1011"/>
                  <a:gd name="T43" fmla="*/ 0 h 1223"/>
                  <a:gd name="T44" fmla="*/ 28 w 1011"/>
                  <a:gd name="T45" fmla="*/ 0 h 1223"/>
                  <a:gd name="T46" fmla="*/ 33 w 1011"/>
                  <a:gd name="T47" fmla="*/ 0 h 1223"/>
                  <a:gd name="T48" fmla="*/ 37 w 1011"/>
                  <a:gd name="T49" fmla="*/ 0 h 1223"/>
                  <a:gd name="T50" fmla="*/ 41 w 1011"/>
                  <a:gd name="T51" fmla="*/ 0 h 1223"/>
                  <a:gd name="T52" fmla="*/ 45 w 1011"/>
                  <a:gd name="T53" fmla="*/ 0 h 1223"/>
                  <a:gd name="T54" fmla="*/ 48 w 1011"/>
                  <a:gd name="T55" fmla="*/ 0 h 1223"/>
                  <a:gd name="T56" fmla="*/ 52 w 1011"/>
                  <a:gd name="T57" fmla="*/ 0 h 1223"/>
                  <a:gd name="T58" fmla="*/ 54 w 1011"/>
                  <a:gd name="T59" fmla="*/ 0 h 1223"/>
                  <a:gd name="T60" fmla="*/ 55 w 1011"/>
                  <a:gd name="T61" fmla="*/ 0 h 1223"/>
                  <a:gd name="T62" fmla="*/ 57 w 1011"/>
                  <a:gd name="T63" fmla="*/ 0 h 1223"/>
                  <a:gd name="T64" fmla="*/ 58 w 1011"/>
                  <a:gd name="T65" fmla="*/ 0 h 1223"/>
                  <a:gd name="T66" fmla="*/ 58 w 1011"/>
                  <a:gd name="T67" fmla="*/ 0 h 1223"/>
                  <a:gd name="T68" fmla="*/ 53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7247" name="Picture 12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48" name="Picture 12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49" name="Picture 12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50" name="Picture 12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51" name="Freeform 124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8 w 1337"/>
                  <a:gd name="T3" fmla="*/ 0 h 1572"/>
                  <a:gd name="T4" fmla="*/ 15 w 1337"/>
                  <a:gd name="T5" fmla="*/ 0 h 1572"/>
                  <a:gd name="T6" fmla="*/ 23 w 1337"/>
                  <a:gd name="T7" fmla="*/ 0 h 1572"/>
                  <a:gd name="T8" fmla="*/ 30 w 1337"/>
                  <a:gd name="T9" fmla="*/ 0 h 1572"/>
                  <a:gd name="T10" fmla="*/ 37 w 1337"/>
                  <a:gd name="T11" fmla="*/ 0 h 1572"/>
                  <a:gd name="T12" fmla="*/ 43 w 1337"/>
                  <a:gd name="T13" fmla="*/ 0 h 1572"/>
                  <a:gd name="T14" fmla="*/ 50 w 1337"/>
                  <a:gd name="T15" fmla="*/ 0 h 1572"/>
                  <a:gd name="T16" fmla="*/ 55 w 1337"/>
                  <a:gd name="T17" fmla="*/ 0 h 1572"/>
                  <a:gd name="T18" fmla="*/ 60 w 1337"/>
                  <a:gd name="T19" fmla="*/ 0 h 1572"/>
                  <a:gd name="T20" fmla="*/ 65 w 1337"/>
                  <a:gd name="T21" fmla="*/ 0 h 1572"/>
                  <a:gd name="T22" fmla="*/ 68 w 1337"/>
                  <a:gd name="T23" fmla="*/ 0 h 1572"/>
                  <a:gd name="T24" fmla="*/ 71 w 1337"/>
                  <a:gd name="T25" fmla="*/ 0 h 1572"/>
                  <a:gd name="T26" fmla="*/ 74 w 1337"/>
                  <a:gd name="T27" fmla="*/ 0 h 1572"/>
                  <a:gd name="T28" fmla="*/ 76 w 1337"/>
                  <a:gd name="T29" fmla="*/ 0 h 1572"/>
                  <a:gd name="T30" fmla="*/ 78 w 1337"/>
                  <a:gd name="T31" fmla="*/ 0 h 1572"/>
                  <a:gd name="T32" fmla="*/ 78 w 1337"/>
                  <a:gd name="T33" fmla="*/ 0 h 1572"/>
                  <a:gd name="T34" fmla="*/ 73 w 1337"/>
                  <a:gd name="T35" fmla="*/ 0 h 1572"/>
                  <a:gd name="T36" fmla="*/ 72 w 1337"/>
                  <a:gd name="T37" fmla="*/ 0 h 1572"/>
                  <a:gd name="T38" fmla="*/ 71 w 1337"/>
                  <a:gd name="T39" fmla="*/ 0 h 1572"/>
                  <a:gd name="T40" fmla="*/ 69 w 1337"/>
                  <a:gd name="T41" fmla="*/ 0 h 1572"/>
                  <a:gd name="T42" fmla="*/ 67 w 1337"/>
                  <a:gd name="T43" fmla="*/ 0 h 1572"/>
                  <a:gd name="T44" fmla="*/ 64 w 1337"/>
                  <a:gd name="T45" fmla="*/ 0 h 1572"/>
                  <a:gd name="T46" fmla="*/ 60 w 1337"/>
                  <a:gd name="T47" fmla="*/ 0 h 1572"/>
                  <a:gd name="T48" fmla="*/ 56 w 1337"/>
                  <a:gd name="T49" fmla="*/ 0 h 1572"/>
                  <a:gd name="T50" fmla="*/ 51 w 1337"/>
                  <a:gd name="T51" fmla="*/ 0 h 1572"/>
                  <a:gd name="T52" fmla="*/ 46 w 1337"/>
                  <a:gd name="T53" fmla="*/ 0 h 1572"/>
                  <a:gd name="T54" fmla="*/ 41 w 1337"/>
                  <a:gd name="T55" fmla="*/ 0 h 1572"/>
                  <a:gd name="T56" fmla="*/ 35 w 1337"/>
                  <a:gd name="T57" fmla="*/ 0 h 1572"/>
                  <a:gd name="T58" fmla="*/ 28 w 1337"/>
                  <a:gd name="T59" fmla="*/ 0 h 1572"/>
                  <a:gd name="T60" fmla="*/ 22 w 1337"/>
                  <a:gd name="T61" fmla="*/ 0 h 1572"/>
                  <a:gd name="T62" fmla="*/ 15 w 1337"/>
                  <a:gd name="T63" fmla="*/ 0 h 1572"/>
                  <a:gd name="T64" fmla="*/ 8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2" name="Freeform 125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63 w 1176"/>
                  <a:gd name="T1" fmla="*/ 0 h 1382"/>
                  <a:gd name="T2" fmla="*/ 63 w 1176"/>
                  <a:gd name="T3" fmla="*/ 0 h 1382"/>
                  <a:gd name="T4" fmla="*/ 62 w 1176"/>
                  <a:gd name="T5" fmla="*/ 0 h 1382"/>
                  <a:gd name="T6" fmla="*/ 60 w 1176"/>
                  <a:gd name="T7" fmla="*/ 0 h 1382"/>
                  <a:gd name="T8" fmla="*/ 58 w 1176"/>
                  <a:gd name="T9" fmla="*/ 0 h 1382"/>
                  <a:gd name="T10" fmla="*/ 55 w 1176"/>
                  <a:gd name="T11" fmla="*/ 0 h 1382"/>
                  <a:gd name="T12" fmla="*/ 53 w 1176"/>
                  <a:gd name="T13" fmla="*/ 0 h 1382"/>
                  <a:gd name="T14" fmla="*/ 48 w 1176"/>
                  <a:gd name="T15" fmla="*/ 0 h 1382"/>
                  <a:gd name="T16" fmla="*/ 44 w 1176"/>
                  <a:gd name="T17" fmla="*/ 0 h 1382"/>
                  <a:gd name="T18" fmla="*/ 40 w 1176"/>
                  <a:gd name="T19" fmla="*/ 0 h 1382"/>
                  <a:gd name="T20" fmla="*/ 35 w 1176"/>
                  <a:gd name="T21" fmla="*/ 0 h 1382"/>
                  <a:gd name="T22" fmla="*/ 30 w 1176"/>
                  <a:gd name="T23" fmla="*/ 0 h 1382"/>
                  <a:gd name="T24" fmla="*/ 25 w 1176"/>
                  <a:gd name="T25" fmla="*/ 0 h 1382"/>
                  <a:gd name="T26" fmla="*/ 19 w 1176"/>
                  <a:gd name="T27" fmla="*/ 0 h 1382"/>
                  <a:gd name="T28" fmla="*/ 13 w 1176"/>
                  <a:gd name="T29" fmla="*/ 0 h 1382"/>
                  <a:gd name="T30" fmla="*/ 6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7 w 1176"/>
                  <a:gd name="T37" fmla="*/ 0 h 1382"/>
                  <a:gd name="T38" fmla="*/ 14 w 1176"/>
                  <a:gd name="T39" fmla="*/ 0 h 1382"/>
                  <a:gd name="T40" fmla="*/ 20 w 1176"/>
                  <a:gd name="T41" fmla="*/ 0 h 1382"/>
                  <a:gd name="T42" fmla="*/ 27 w 1176"/>
                  <a:gd name="T43" fmla="*/ 0 h 1382"/>
                  <a:gd name="T44" fmla="*/ 33 w 1176"/>
                  <a:gd name="T45" fmla="*/ 0 h 1382"/>
                  <a:gd name="T46" fmla="*/ 39 w 1176"/>
                  <a:gd name="T47" fmla="*/ 0 h 1382"/>
                  <a:gd name="T48" fmla="*/ 43 w 1176"/>
                  <a:gd name="T49" fmla="*/ 0 h 1382"/>
                  <a:gd name="T50" fmla="*/ 48 w 1176"/>
                  <a:gd name="T51" fmla="*/ 0 h 1382"/>
                  <a:gd name="T52" fmla="*/ 53 w 1176"/>
                  <a:gd name="T53" fmla="*/ 0 h 1382"/>
                  <a:gd name="T54" fmla="*/ 57 w 1176"/>
                  <a:gd name="T55" fmla="*/ 0 h 1382"/>
                  <a:gd name="T56" fmla="*/ 60 w 1176"/>
                  <a:gd name="T57" fmla="*/ 0 h 1382"/>
                  <a:gd name="T58" fmla="*/ 63 w 1176"/>
                  <a:gd name="T59" fmla="*/ 0 h 1382"/>
                  <a:gd name="T60" fmla="*/ 64 w 1176"/>
                  <a:gd name="T61" fmla="*/ 0 h 1382"/>
                  <a:gd name="T62" fmla="*/ 67 w 1176"/>
                  <a:gd name="T63" fmla="*/ 0 h 1382"/>
                  <a:gd name="T64" fmla="*/ 68 w 1176"/>
                  <a:gd name="T65" fmla="*/ 0 h 1382"/>
                  <a:gd name="T66" fmla="*/ 68 w 1176"/>
                  <a:gd name="T67" fmla="*/ 0 h 1382"/>
                  <a:gd name="T68" fmla="*/ 63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3" name="Freeform 126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53 w 1014"/>
                  <a:gd name="T1" fmla="*/ 0 h 1193"/>
                  <a:gd name="T2" fmla="*/ 53 w 1014"/>
                  <a:gd name="T3" fmla="*/ 0 h 1193"/>
                  <a:gd name="T4" fmla="*/ 52 w 1014"/>
                  <a:gd name="T5" fmla="*/ 0 h 1193"/>
                  <a:gd name="T6" fmla="*/ 51 w 1014"/>
                  <a:gd name="T7" fmla="*/ 0 h 1193"/>
                  <a:gd name="T8" fmla="*/ 49 w 1014"/>
                  <a:gd name="T9" fmla="*/ 0 h 1193"/>
                  <a:gd name="T10" fmla="*/ 47 w 1014"/>
                  <a:gd name="T11" fmla="*/ 0 h 1193"/>
                  <a:gd name="T12" fmla="*/ 44 w 1014"/>
                  <a:gd name="T13" fmla="*/ 0 h 1193"/>
                  <a:gd name="T14" fmla="*/ 41 w 1014"/>
                  <a:gd name="T15" fmla="*/ 0 h 1193"/>
                  <a:gd name="T16" fmla="*/ 37 w 1014"/>
                  <a:gd name="T17" fmla="*/ 0 h 1193"/>
                  <a:gd name="T18" fmla="*/ 34 w 1014"/>
                  <a:gd name="T19" fmla="*/ 0 h 1193"/>
                  <a:gd name="T20" fmla="*/ 30 w 1014"/>
                  <a:gd name="T21" fmla="*/ 0 h 1193"/>
                  <a:gd name="T22" fmla="*/ 25 w 1014"/>
                  <a:gd name="T23" fmla="*/ 0 h 1193"/>
                  <a:gd name="T24" fmla="*/ 20 w 1014"/>
                  <a:gd name="T25" fmla="*/ 0 h 1193"/>
                  <a:gd name="T26" fmla="*/ 16 w 1014"/>
                  <a:gd name="T27" fmla="*/ 0 h 1193"/>
                  <a:gd name="T28" fmla="*/ 11 w 1014"/>
                  <a:gd name="T29" fmla="*/ 0 h 1193"/>
                  <a:gd name="T30" fmla="*/ 6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6 w 1014"/>
                  <a:gd name="T37" fmla="*/ 0 h 1193"/>
                  <a:gd name="T38" fmla="*/ 12 w 1014"/>
                  <a:gd name="T39" fmla="*/ 0 h 1193"/>
                  <a:gd name="T40" fmla="*/ 18 w 1014"/>
                  <a:gd name="T41" fmla="*/ 0 h 1193"/>
                  <a:gd name="T42" fmla="*/ 23 w 1014"/>
                  <a:gd name="T43" fmla="*/ 0 h 1193"/>
                  <a:gd name="T44" fmla="*/ 28 w 1014"/>
                  <a:gd name="T45" fmla="*/ 0 h 1193"/>
                  <a:gd name="T46" fmla="*/ 33 w 1014"/>
                  <a:gd name="T47" fmla="*/ 0 h 1193"/>
                  <a:gd name="T48" fmla="*/ 37 w 1014"/>
                  <a:gd name="T49" fmla="*/ 0 h 1193"/>
                  <a:gd name="T50" fmla="*/ 41 w 1014"/>
                  <a:gd name="T51" fmla="*/ 0 h 1193"/>
                  <a:gd name="T52" fmla="*/ 45 w 1014"/>
                  <a:gd name="T53" fmla="*/ 0 h 1193"/>
                  <a:gd name="T54" fmla="*/ 48 w 1014"/>
                  <a:gd name="T55" fmla="*/ 0 h 1193"/>
                  <a:gd name="T56" fmla="*/ 52 w 1014"/>
                  <a:gd name="T57" fmla="*/ 0 h 1193"/>
                  <a:gd name="T58" fmla="*/ 54 w 1014"/>
                  <a:gd name="T59" fmla="*/ 0 h 1193"/>
                  <a:gd name="T60" fmla="*/ 56 w 1014"/>
                  <a:gd name="T61" fmla="*/ 0 h 1193"/>
                  <a:gd name="T62" fmla="*/ 57 w 1014"/>
                  <a:gd name="T63" fmla="*/ 0 h 1193"/>
                  <a:gd name="T64" fmla="*/ 58 w 1014"/>
                  <a:gd name="T65" fmla="*/ 0 h 1193"/>
                  <a:gd name="T66" fmla="*/ 59 w 1014"/>
                  <a:gd name="T67" fmla="*/ 0 h 1193"/>
                  <a:gd name="T68" fmla="*/ 53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7254" name="Picture 12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55" name="Picture 1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231" name="Group 129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7232" name="Picture 1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33" name="Picture 13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34" name="Picture 13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35" name="Picture 1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36" name="Picture 13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37" name="Picture 13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203" name="Group 136"/>
          <p:cNvGrpSpPr>
            <a:grpSpLocks/>
          </p:cNvGrpSpPr>
          <p:nvPr/>
        </p:nvGrpSpPr>
        <p:grpSpPr bwMode="auto">
          <a:xfrm rot="-5400000">
            <a:off x="7866856" y="5809457"/>
            <a:ext cx="1160463" cy="984250"/>
            <a:chOff x="17" y="2256"/>
            <a:chExt cx="1829" cy="2064"/>
          </a:xfrm>
        </p:grpSpPr>
        <p:grpSp>
          <p:nvGrpSpPr>
            <p:cNvPr id="7204" name="Group 137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7212" name="Freeform 138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2 w 1336"/>
                  <a:gd name="T15" fmla="*/ 0 h 1572"/>
                  <a:gd name="T16" fmla="*/ 2 w 1336"/>
                  <a:gd name="T17" fmla="*/ 0 h 1572"/>
                  <a:gd name="T18" fmla="*/ 2 w 1336"/>
                  <a:gd name="T19" fmla="*/ 0 h 1572"/>
                  <a:gd name="T20" fmla="*/ 3 w 1336"/>
                  <a:gd name="T21" fmla="*/ 0 h 1572"/>
                  <a:gd name="T22" fmla="*/ 3 w 1336"/>
                  <a:gd name="T23" fmla="*/ 0 h 1572"/>
                  <a:gd name="T24" fmla="*/ 4 w 1336"/>
                  <a:gd name="T25" fmla="*/ 0 h 1572"/>
                  <a:gd name="T26" fmla="*/ 4 w 1336"/>
                  <a:gd name="T27" fmla="*/ 0 h 1572"/>
                  <a:gd name="T28" fmla="*/ 5 w 1336"/>
                  <a:gd name="T29" fmla="*/ 0 h 1572"/>
                  <a:gd name="T30" fmla="*/ 5 w 1336"/>
                  <a:gd name="T31" fmla="*/ 0 h 1572"/>
                  <a:gd name="T32" fmla="*/ 6 w 1336"/>
                  <a:gd name="T33" fmla="*/ 0 h 1572"/>
                  <a:gd name="T34" fmla="*/ 6 w 1336"/>
                  <a:gd name="T35" fmla="*/ 0 h 1572"/>
                  <a:gd name="T36" fmla="*/ 5 w 1336"/>
                  <a:gd name="T37" fmla="*/ 0 h 1572"/>
                  <a:gd name="T38" fmla="*/ 5 w 1336"/>
                  <a:gd name="T39" fmla="*/ 0 h 1572"/>
                  <a:gd name="T40" fmla="*/ 4 w 1336"/>
                  <a:gd name="T41" fmla="*/ 0 h 1572"/>
                  <a:gd name="T42" fmla="*/ 4 w 1336"/>
                  <a:gd name="T43" fmla="*/ 0 h 1572"/>
                  <a:gd name="T44" fmla="*/ 3 w 1336"/>
                  <a:gd name="T45" fmla="*/ 0 h 1572"/>
                  <a:gd name="T46" fmla="*/ 3 w 1336"/>
                  <a:gd name="T47" fmla="*/ 0 h 1572"/>
                  <a:gd name="T48" fmla="*/ 3 w 1336"/>
                  <a:gd name="T49" fmla="*/ 0 h 1572"/>
                  <a:gd name="T50" fmla="*/ 2 w 1336"/>
                  <a:gd name="T51" fmla="*/ 0 h 1572"/>
                  <a:gd name="T52" fmla="*/ 2 w 1336"/>
                  <a:gd name="T53" fmla="*/ 0 h 1572"/>
                  <a:gd name="T54" fmla="*/ 2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3" name="Freeform 139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5 w 1174"/>
                  <a:gd name="T1" fmla="*/ 0 h 1383"/>
                  <a:gd name="T2" fmla="*/ 5 w 1174"/>
                  <a:gd name="T3" fmla="*/ 0 h 1383"/>
                  <a:gd name="T4" fmla="*/ 4 w 1174"/>
                  <a:gd name="T5" fmla="*/ 0 h 1383"/>
                  <a:gd name="T6" fmla="*/ 4 w 1174"/>
                  <a:gd name="T7" fmla="*/ 0 h 1383"/>
                  <a:gd name="T8" fmla="*/ 3 w 1174"/>
                  <a:gd name="T9" fmla="*/ 0 h 1383"/>
                  <a:gd name="T10" fmla="*/ 3 w 1174"/>
                  <a:gd name="T11" fmla="*/ 0 h 1383"/>
                  <a:gd name="T12" fmla="*/ 3 w 1174"/>
                  <a:gd name="T13" fmla="*/ 0 h 1383"/>
                  <a:gd name="T14" fmla="*/ 2 w 1174"/>
                  <a:gd name="T15" fmla="*/ 0 h 1383"/>
                  <a:gd name="T16" fmla="*/ 2 w 1174"/>
                  <a:gd name="T17" fmla="*/ 0 h 1383"/>
                  <a:gd name="T18" fmla="*/ 2 w 1174"/>
                  <a:gd name="T19" fmla="*/ 0 h 1383"/>
                  <a:gd name="T20" fmla="*/ 2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2 w 1174"/>
                  <a:gd name="T49" fmla="*/ 0 h 1383"/>
                  <a:gd name="T50" fmla="*/ 2 w 1174"/>
                  <a:gd name="T51" fmla="*/ 0 h 1383"/>
                  <a:gd name="T52" fmla="*/ 2 w 1174"/>
                  <a:gd name="T53" fmla="*/ 0 h 1383"/>
                  <a:gd name="T54" fmla="*/ 3 w 1174"/>
                  <a:gd name="T55" fmla="*/ 0 h 1383"/>
                  <a:gd name="T56" fmla="*/ 3 w 1174"/>
                  <a:gd name="T57" fmla="*/ 0 h 1383"/>
                  <a:gd name="T58" fmla="*/ 3 w 1174"/>
                  <a:gd name="T59" fmla="*/ 0 h 1383"/>
                  <a:gd name="T60" fmla="*/ 4 w 1174"/>
                  <a:gd name="T61" fmla="*/ 0 h 1383"/>
                  <a:gd name="T62" fmla="*/ 4 w 1174"/>
                  <a:gd name="T63" fmla="*/ 0 h 1383"/>
                  <a:gd name="T64" fmla="*/ 5 w 1174"/>
                  <a:gd name="T65" fmla="*/ 0 h 1383"/>
                  <a:gd name="T66" fmla="*/ 5 w 1174"/>
                  <a:gd name="T67" fmla="*/ 0 h 1383"/>
                  <a:gd name="T68" fmla="*/ 5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4" name="Freeform 140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4 w 1012"/>
                  <a:gd name="T1" fmla="*/ 0 h 1193"/>
                  <a:gd name="T2" fmla="*/ 4 w 1012"/>
                  <a:gd name="T3" fmla="*/ 0 h 1193"/>
                  <a:gd name="T4" fmla="*/ 4 w 1012"/>
                  <a:gd name="T5" fmla="*/ 0 h 1193"/>
                  <a:gd name="T6" fmla="*/ 3 w 1012"/>
                  <a:gd name="T7" fmla="*/ 0 h 1193"/>
                  <a:gd name="T8" fmla="*/ 3 w 1012"/>
                  <a:gd name="T9" fmla="*/ 0 h 1193"/>
                  <a:gd name="T10" fmla="*/ 3 w 1012"/>
                  <a:gd name="T11" fmla="*/ 0 h 1193"/>
                  <a:gd name="T12" fmla="*/ 2 w 1012"/>
                  <a:gd name="T13" fmla="*/ 0 h 1193"/>
                  <a:gd name="T14" fmla="*/ 2 w 1012"/>
                  <a:gd name="T15" fmla="*/ 0 h 1193"/>
                  <a:gd name="T16" fmla="*/ 2 w 1012"/>
                  <a:gd name="T17" fmla="*/ 0 h 1193"/>
                  <a:gd name="T18" fmla="*/ 2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2 w 1012"/>
                  <a:gd name="T51" fmla="*/ 0 h 1193"/>
                  <a:gd name="T52" fmla="*/ 2 w 1012"/>
                  <a:gd name="T53" fmla="*/ 0 h 1193"/>
                  <a:gd name="T54" fmla="*/ 2 w 1012"/>
                  <a:gd name="T55" fmla="*/ 0 h 1193"/>
                  <a:gd name="T56" fmla="*/ 3 w 1012"/>
                  <a:gd name="T57" fmla="*/ 0 h 1193"/>
                  <a:gd name="T58" fmla="*/ 3 w 1012"/>
                  <a:gd name="T59" fmla="*/ 0 h 1193"/>
                  <a:gd name="T60" fmla="*/ 3 w 1012"/>
                  <a:gd name="T61" fmla="*/ 0 h 1193"/>
                  <a:gd name="T62" fmla="*/ 4 w 1012"/>
                  <a:gd name="T63" fmla="*/ 0 h 1193"/>
                  <a:gd name="T64" fmla="*/ 4 w 1012"/>
                  <a:gd name="T65" fmla="*/ 0 h 1193"/>
                  <a:gd name="T66" fmla="*/ 4 w 1012"/>
                  <a:gd name="T67" fmla="*/ 0 h 1193"/>
                  <a:gd name="T68" fmla="*/ 4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5" name="Freeform 141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5 w 1271"/>
                  <a:gd name="T1" fmla="*/ 0 h 1495"/>
                  <a:gd name="T2" fmla="*/ 5 w 1271"/>
                  <a:gd name="T3" fmla="*/ 0 h 1495"/>
                  <a:gd name="T4" fmla="*/ 5 w 1271"/>
                  <a:gd name="T5" fmla="*/ 0 h 1495"/>
                  <a:gd name="T6" fmla="*/ 4 w 1271"/>
                  <a:gd name="T7" fmla="*/ 0 h 1495"/>
                  <a:gd name="T8" fmla="*/ 4 w 1271"/>
                  <a:gd name="T9" fmla="*/ 0 h 1495"/>
                  <a:gd name="T10" fmla="*/ 4 w 1271"/>
                  <a:gd name="T11" fmla="*/ 0 h 1495"/>
                  <a:gd name="T12" fmla="*/ 3 w 1271"/>
                  <a:gd name="T13" fmla="*/ 0 h 1495"/>
                  <a:gd name="T14" fmla="*/ 3 w 1271"/>
                  <a:gd name="T15" fmla="*/ 0 h 1495"/>
                  <a:gd name="T16" fmla="*/ 3 w 1271"/>
                  <a:gd name="T17" fmla="*/ 0 h 1495"/>
                  <a:gd name="T18" fmla="*/ 2 w 1271"/>
                  <a:gd name="T19" fmla="*/ 0 h 1495"/>
                  <a:gd name="T20" fmla="*/ 2 w 1271"/>
                  <a:gd name="T21" fmla="*/ 0 h 1495"/>
                  <a:gd name="T22" fmla="*/ 2 w 1271"/>
                  <a:gd name="T23" fmla="*/ 0 h 1495"/>
                  <a:gd name="T24" fmla="*/ 2 w 1271"/>
                  <a:gd name="T25" fmla="*/ 0 h 1495"/>
                  <a:gd name="T26" fmla="*/ 2 w 1271"/>
                  <a:gd name="T27" fmla="*/ 0 h 1495"/>
                  <a:gd name="T28" fmla="*/ 2 w 1271"/>
                  <a:gd name="T29" fmla="*/ 0 h 1495"/>
                  <a:gd name="T30" fmla="*/ 2 w 1271"/>
                  <a:gd name="T31" fmla="*/ 0 h 1495"/>
                  <a:gd name="T32" fmla="*/ 2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2 w 1271"/>
                  <a:gd name="T49" fmla="*/ 0 h 1495"/>
                  <a:gd name="T50" fmla="*/ 2 w 1271"/>
                  <a:gd name="T51" fmla="*/ 0 h 1495"/>
                  <a:gd name="T52" fmla="*/ 2 w 1271"/>
                  <a:gd name="T53" fmla="*/ 0 h 1495"/>
                  <a:gd name="T54" fmla="*/ 3 w 1271"/>
                  <a:gd name="T55" fmla="*/ 0 h 1495"/>
                  <a:gd name="T56" fmla="*/ 3 w 1271"/>
                  <a:gd name="T57" fmla="*/ 0 h 1495"/>
                  <a:gd name="T58" fmla="*/ 4 w 1271"/>
                  <a:gd name="T59" fmla="*/ 0 h 1495"/>
                  <a:gd name="T60" fmla="*/ 4 w 1271"/>
                  <a:gd name="T61" fmla="*/ 0 h 1495"/>
                  <a:gd name="T62" fmla="*/ 4 w 1271"/>
                  <a:gd name="T63" fmla="*/ 0 h 1495"/>
                  <a:gd name="T64" fmla="*/ 5 w 1271"/>
                  <a:gd name="T65" fmla="*/ 0 h 1495"/>
                  <a:gd name="T66" fmla="*/ 5 w 1271"/>
                  <a:gd name="T67" fmla="*/ 0 h 1495"/>
                  <a:gd name="T68" fmla="*/ 5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6" name="Freeform 142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2 w 1337"/>
                  <a:gd name="T15" fmla="*/ 0 h 1572"/>
                  <a:gd name="T16" fmla="*/ 2 w 1337"/>
                  <a:gd name="T17" fmla="*/ 0 h 1572"/>
                  <a:gd name="T18" fmla="*/ 2 w 1337"/>
                  <a:gd name="T19" fmla="*/ 0 h 1572"/>
                  <a:gd name="T20" fmla="*/ 3 w 1337"/>
                  <a:gd name="T21" fmla="*/ 0 h 1572"/>
                  <a:gd name="T22" fmla="*/ 3 w 1337"/>
                  <a:gd name="T23" fmla="*/ 0 h 1572"/>
                  <a:gd name="T24" fmla="*/ 4 w 1337"/>
                  <a:gd name="T25" fmla="*/ 0 h 1572"/>
                  <a:gd name="T26" fmla="*/ 4 w 1337"/>
                  <a:gd name="T27" fmla="*/ 0 h 1572"/>
                  <a:gd name="T28" fmla="*/ 5 w 1337"/>
                  <a:gd name="T29" fmla="*/ 0 h 1572"/>
                  <a:gd name="T30" fmla="*/ 5 w 1337"/>
                  <a:gd name="T31" fmla="*/ 0 h 1572"/>
                  <a:gd name="T32" fmla="*/ 6 w 1337"/>
                  <a:gd name="T33" fmla="*/ 0 h 1572"/>
                  <a:gd name="T34" fmla="*/ 6 w 1337"/>
                  <a:gd name="T35" fmla="*/ 0 h 1572"/>
                  <a:gd name="T36" fmla="*/ 5 w 1337"/>
                  <a:gd name="T37" fmla="*/ 0 h 1572"/>
                  <a:gd name="T38" fmla="*/ 5 w 1337"/>
                  <a:gd name="T39" fmla="*/ 0 h 1572"/>
                  <a:gd name="T40" fmla="*/ 4 w 1337"/>
                  <a:gd name="T41" fmla="*/ 0 h 1572"/>
                  <a:gd name="T42" fmla="*/ 4 w 1337"/>
                  <a:gd name="T43" fmla="*/ 0 h 1572"/>
                  <a:gd name="T44" fmla="*/ 3 w 1337"/>
                  <a:gd name="T45" fmla="*/ 0 h 1572"/>
                  <a:gd name="T46" fmla="*/ 3 w 1337"/>
                  <a:gd name="T47" fmla="*/ 0 h 1572"/>
                  <a:gd name="T48" fmla="*/ 3 w 1337"/>
                  <a:gd name="T49" fmla="*/ 0 h 1572"/>
                  <a:gd name="T50" fmla="*/ 2 w 1337"/>
                  <a:gd name="T51" fmla="*/ 0 h 1572"/>
                  <a:gd name="T52" fmla="*/ 2 w 1337"/>
                  <a:gd name="T53" fmla="*/ 0 h 1572"/>
                  <a:gd name="T54" fmla="*/ 2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7" name="Freeform 143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56 w 1272"/>
                  <a:gd name="T1" fmla="*/ 0 h 1495"/>
                  <a:gd name="T2" fmla="*/ 56 w 1272"/>
                  <a:gd name="T3" fmla="*/ 0 h 1495"/>
                  <a:gd name="T4" fmla="*/ 55 w 1272"/>
                  <a:gd name="T5" fmla="*/ 0 h 1495"/>
                  <a:gd name="T6" fmla="*/ 54 w 1272"/>
                  <a:gd name="T7" fmla="*/ 0 h 1495"/>
                  <a:gd name="T8" fmla="*/ 52 w 1272"/>
                  <a:gd name="T9" fmla="*/ 0 h 1495"/>
                  <a:gd name="T10" fmla="*/ 50 w 1272"/>
                  <a:gd name="T11" fmla="*/ 0 h 1495"/>
                  <a:gd name="T12" fmla="*/ 47 w 1272"/>
                  <a:gd name="T13" fmla="*/ 0 h 1495"/>
                  <a:gd name="T14" fmla="*/ 43 w 1272"/>
                  <a:gd name="T15" fmla="*/ 0 h 1495"/>
                  <a:gd name="T16" fmla="*/ 40 w 1272"/>
                  <a:gd name="T17" fmla="*/ 0 h 1495"/>
                  <a:gd name="T18" fmla="*/ 36 w 1272"/>
                  <a:gd name="T19" fmla="*/ 0 h 1495"/>
                  <a:gd name="T20" fmla="*/ 31 w 1272"/>
                  <a:gd name="T21" fmla="*/ 0 h 1495"/>
                  <a:gd name="T22" fmla="*/ 27 w 1272"/>
                  <a:gd name="T23" fmla="*/ 0 h 1495"/>
                  <a:gd name="T24" fmla="*/ 22 w 1272"/>
                  <a:gd name="T25" fmla="*/ 0 h 1495"/>
                  <a:gd name="T26" fmla="*/ 17 w 1272"/>
                  <a:gd name="T27" fmla="*/ 0 h 1495"/>
                  <a:gd name="T28" fmla="*/ 12 w 1272"/>
                  <a:gd name="T29" fmla="*/ 0 h 1495"/>
                  <a:gd name="T30" fmla="*/ 6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7 w 1272"/>
                  <a:gd name="T37" fmla="*/ 0 h 1495"/>
                  <a:gd name="T38" fmla="*/ 15 w 1272"/>
                  <a:gd name="T39" fmla="*/ 0 h 1495"/>
                  <a:gd name="T40" fmla="*/ 22 w 1272"/>
                  <a:gd name="T41" fmla="*/ 0 h 1495"/>
                  <a:gd name="T42" fmla="*/ 28 w 1272"/>
                  <a:gd name="T43" fmla="*/ 0 h 1495"/>
                  <a:gd name="T44" fmla="*/ 35 w 1272"/>
                  <a:gd name="T45" fmla="*/ 0 h 1495"/>
                  <a:gd name="T46" fmla="*/ 41 w 1272"/>
                  <a:gd name="T47" fmla="*/ 0 h 1495"/>
                  <a:gd name="T48" fmla="*/ 46 w 1272"/>
                  <a:gd name="T49" fmla="*/ 0 h 1495"/>
                  <a:gd name="T50" fmla="*/ 51 w 1272"/>
                  <a:gd name="T51" fmla="*/ 0 h 1495"/>
                  <a:gd name="T52" fmla="*/ 56 w 1272"/>
                  <a:gd name="T53" fmla="*/ 0 h 1495"/>
                  <a:gd name="T54" fmla="*/ 60 w 1272"/>
                  <a:gd name="T55" fmla="*/ 0 h 1495"/>
                  <a:gd name="T56" fmla="*/ 64 w 1272"/>
                  <a:gd name="T57" fmla="*/ 0 h 1495"/>
                  <a:gd name="T58" fmla="*/ 67 w 1272"/>
                  <a:gd name="T59" fmla="*/ 0 h 1495"/>
                  <a:gd name="T60" fmla="*/ 69 w 1272"/>
                  <a:gd name="T61" fmla="*/ 0 h 1495"/>
                  <a:gd name="T62" fmla="*/ 71 w 1272"/>
                  <a:gd name="T63" fmla="*/ 0 h 1495"/>
                  <a:gd name="T64" fmla="*/ 72 w 1272"/>
                  <a:gd name="T65" fmla="*/ 0 h 1495"/>
                  <a:gd name="T66" fmla="*/ 72 w 1272"/>
                  <a:gd name="T67" fmla="*/ 0 h 1495"/>
                  <a:gd name="T68" fmla="*/ 56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8" name="Freeform 144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8 w 1338"/>
                  <a:gd name="T3" fmla="*/ 0 h 1572"/>
                  <a:gd name="T4" fmla="*/ 15 w 1338"/>
                  <a:gd name="T5" fmla="*/ 0 h 1572"/>
                  <a:gd name="T6" fmla="*/ 23 w 1338"/>
                  <a:gd name="T7" fmla="*/ 0 h 1572"/>
                  <a:gd name="T8" fmla="*/ 30 w 1338"/>
                  <a:gd name="T9" fmla="*/ 0 h 1572"/>
                  <a:gd name="T10" fmla="*/ 37 w 1338"/>
                  <a:gd name="T11" fmla="*/ 0 h 1572"/>
                  <a:gd name="T12" fmla="*/ 43 w 1338"/>
                  <a:gd name="T13" fmla="*/ 0 h 1572"/>
                  <a:gd name="T14" fmla="*/ 49 w 1338"/>
                  <a:gd name="T15" fmla="*/ 0 h 1572"/>
                  <a:gd name="T16" fmla="*/ 55 w 1338"/>
                  <a:gd name="T17" fmla="*/ 0 h 1572"/>
                  <a:gd name="T18" fmla="*/ 60 w 1338"/>
                  <a:gd name="T19" fmla="*/ 0 h 1572"/>
                  <a:gd name="T20" fmla="*/ 64 w 1338"/>
                  <a:gd name="T21" fmla="*/ 0 h 1572"/>
                  <a:gd name="T22" fmla="*/ 68 w 1338"/>
                  <a:gd name="T23" fmla="*/ 0 h 1572"/>
                  <a:gd name="T24" fmla="*/ 71 w 1338"/>
                  <a:gd name="T25" fmla="*/ 0 h 1572"/>
                  <a:gd name="T26" fmla="*/ 74 w 1338"/>
                  <a:gd name="T27" fmla="*/ 0 h 1572"/>
                  <a:gd name="T28" fmla="*/ 76 w 1338"/>
                  <a:gd name="T29" fmla="*/ 0 h 1572"/>
                  <a:gd name="T30" fmla="*/ 77 w 1338"/>
                  <a:gd name="T31" fmla="*/ 0 h 1572"/>
                  <a:gd name="T32" fmla="*/ 78 w 1338"/>
                  <a:gd name="T33" fmla="*/ 0 h 1572"/>
                  <a:gd name="T34" fmla="*/ 72 w 1338"/>
                  <a:gd name="T35" fmla="*/ 0 h 1572"/>
                  <a:gd name="T36" fmla="*/ 71 w 1338"/>
                  <a:gd name="T37" fmla="*/ 0 h 1572"/>
                  <a:gd name="T38" fmla="*/ 71 w 1338"/>
                  <a:gd name="T39" fmla="*/ 0 h 1572"/>
                  <a:gd name="T40" fmla="*/ 69 w 1338"/>
                  <a:gd name="T41" fmla="*/ 0 h 1572"/>
                  <a:gd name="T42" fmla="*/ 67 w 1338"/>
                  <a:gd name="T43" fmla="*/ 0 h 1572"/>
                  <a:gd name="T44" fmla="*/ 63 w 1338"/>
                  <a:gd name="T45" fmla="*/ 0 h 1572"/>
                  <a:gd name="T46" fmla="*/ 60 w 1338"/>
                  <a:gd name="T47" fmla="*/ 0 h 1572"/>
                  <a:gd name="T48" fmla="*/ 55 w 1338"/>
                  <a:gd name="T49" fmla="*/ 0 h 1572"/>
                  <a:gd name="T50" fmla="*/ 51 w 1338"/>
                  <a:gd name="T51" fmla="*/ 0 h 1572"/>
                  <a:gd name="T52" fmla="*/ 46 w 1338"/>
                  <a:gd name="T53" fmla="*/ 0 h 1572"/>
                  <a:gd name="T54" fmla="*/ 41 w 1338"/>
                  <a:gd name="T55" fmla="*/ 0 h 1572"/>
                  <a:gd name="T56" fmla="*/ 34 w 1338"/>
                  <a:gd name="T57" fmla="*/ 0 h 1572"/>
                  <a:gd name="T58" fmla="*/ 28 w 1338"/>
                  <a:gd name="T59" fmla="*/ 0 h 1572"/>
                  <a:gd name="T60" fmla="*/ 22 w 1338"/>
                  <a:gd name="T61" fmla="*/ 0 h 1572"/>
                  <a:gd name="T62" fmla="*/ 15 w 1338"/>
                  <a:gd name="T63" fmla="*/ 0 h 1572"/>
                  <a:gd name="T64" fmla="*/ 8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9" name="Freeform 145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62 w 1176"/>
                  <a:gd name="T1" fmla="*/ 0 h 1383"/>
                  <a:gd name="T2" fmla="*/ 62 w 1176"/>
                  <a:gd name="T3" fmla="*/ 0 h 1383"/>
                  <a:gd name="T4" fmla="*/ 61 w 1176"/>
                  <a:gd name="T5" fmla="*/ 0 h 1383"/>
                  <a:gd name="T6" fmla="*/ 59 w 1176"/>
                  <a:gd name="T7" fmla="*/ 0 h 1383"/>
                  <a:gd name="T8" fmla="*/ 57 w 1176"/>
                  <a:gd name="T9" fmla="*/ 0 h 1383"/>
                  <a:gd name="T10" fmla="*/ 55 w 1176"/>
                  <a:gd name="T11" fmla="*/ 0 h 1383"/>
                  <a:gd name="T12" fmla="*/ 52 w 1176"/>
                  <a:gd name="T13" fmla="*/ 0 h 1383"/>
                  <a:gd name="T14" fmla="*/ 48 w 1176"/>
                  <a:gd name="T15" fmla="*/ 0 h 1383"/>
                  <a:gd name="T16" fmla="*/ 44 w 1176"/>
                  <a:gd name="T17" fmla="*/ 0 h 1383"/>
                  <a:gd name="T18" fmla="*/ 40 w 1176"/>
                  <a:gd name="T19" fmla="*/ 0 h 1383"/>
                  <a:gd name="T20" fmla="*/ 35 w 1176"/>
                  <a:gd name="T21" fmla="*/ 0 h 1383"/>
                  <a:gd name="T22" fmla="*/ 30 w 1176"/>
                  <a:gd name="T23" fmla="*/ 0 h 1383"/>
                  <a:gd name="T24" fmla="*/ 24 w 1176"/>
                  <a:gd name="T25" fmla="*/ 0 h 1383"/>
                  <a:gd name="T26" fmla="*/ 19 w 1176"/>
                  <a:gd name="T27" fmla="*/ 0 h 1383"/>
                  <a:gd name="T28" fmla="*/ 13 w 1176"/>
                  <a:gd name="T29" fmla="*/ 0 h 1383"/>
                  <a:gd name="T30" fmla="*/ 6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7 w 1176"/>
                  <a:gd name="T37" fmla="*/ 0 h 1383"/>
                  <a:gd name="T38" fmla="*/ 13 w 1176"/>
                  <a:gd name="T39" fmla="*/ 0 h 1383"/>
                  <a:gd name="T40" fmla="*/ 20 w 1176"/>
                  <a:gd name="T41" fmla="*/ 0 h 1383"/>
                  <a:gd name="T42" fmla="*/ 27 w 1176"/>
                  <a:gd name="T43" fmla="*/ 0 h 1383"/>
                  <a:gd name="T44" fmla="*/ 32 w 1176"/>
                  <a:gd name="T45" fmla="*/ 0 h 1383"/>
                  <a:gd name="T46" fmla="*/ 38 w 1176"/>
                  <a:gd name="T47" fmla="*/ 0 h 1383"/>
                  <a:gd name="T48" fmla="*/ 43 w 1176"/>
                  <a:gd name="T49" fmla="*/ 0 h 1383"/>
                  <a:gd name="T50" fmla="*/ 48 w 1176"/>
                  <a:gd name="T51" fmla="*/ 0 h 1383"/>
                  <a:gd name="T52" fmla="*/ 52 w 1176"/>
                  <a:gd name="T53" fmla="*/ 0 h 1383"/>
                  <a:gd name="T54" fmla="*/ 56 w 1176"/>
                  <a:gd name="T55" fmla="*/ 0 h 1383"/>
                  <a:gd name="T56" fmla="*/ 59 w 1176"/>
                  <a:gd name="T57" fmla="*/ 0 h 1383"/>
                  <a:gd name="T58" fmla="*/ 62 w 1176"/>
                  <a:gd name="T59" fmla="*/ 0 h 1383"/>
                  <a:gd name="T60" fmla="*/ 64 w 1176"/>
                  <a:gd name="T61" fmla="*/ 0 h 1383"/>
                  <a:gd name="T62" fmla="*/ 66 w 1176"/>
                  <a:gd name="T63" fmla="*/ 0 h 1383"/>
                  <a:gd name="T64" fmla="*/ 68 w 1176"/>
                  <a:gd name="T65" fmla="*/ 0 h 1383"/>
                  <a:gd name="T66" fmla="*/ 68 w 1176"/>
                  <a:gd name="T67" fmla="*/ 0 h 1383"/>
                  <a:gd name="T68" fmla="*/ 62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0" name="Freeform 146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53 w 1011"/>
                  <a:gd name="T1" fmla="*/ 0 h 1223"/>
                  <a:gd name="T2" fmla="*/ 53 w 1011"/>
                  <a:gd name="T3" fmla="*/ 0 h 1223"/>
                  <a:gd name="T4" fmla="*/ 52 w 1011"/>
                  <a:gd name="T5" fmla="*/ 0 h 1223"/>
                  <a:gd name="T6" fmla="*/ 51 w 1011"/>
                  <a:gd name="T7" fmla="*/ 0 h 1223"/>
                  <a:gd name="T8" fmla="*/ 49 w 1011"/>
                  <a:gd name="T9" fmla="*/ 0 h 1223"/>
                  <a:gd name="T10" fmla="*/ 47 w 1011"/>
                  <a:gd name="T11" fmla="*/ 0 h 1223"/>
                  <a:gd name="T12" fmla="*/ 44 w 1011"/>
                  <a:gd name="T13" fmla="*/ 0 h 1223"/>
                  <a:gd name="T14" fmla="*/ 41 w 1011"/>
                  <a:gd name="T15" fmla="*/ 0 h 1223"/>
                  <a:gd name="T16" fmla="*/ 37 w 1011"/>
                  <a:gd name="T17" fmla="*/ 0 h 1223"/>
                  <a:gd name="T18" fmla="*/ 34 w 1011"/>
                  <a:gd name="T19" fmla="*/ 0 h 1223"/>
                  <a:gd name="T20" fmla="*/ 29 w 1011"/>
                  <a:gd name="T21" fmla="*/ 0 h 1223"/>
                  <a:gd name="T22" fmla="*/ 25 w 1011"/>
                  <a:gd name="T23" fmla="*/ 0 h 1223"/>
                  <a:gd name="T24" fmla="*/ 20 w 1011"/>
                  <a:gd name="T25" fmla="*/ 0 h 1223"/>
                  <a:gd name="T26" fmla="*/ 15 w 1011"/>
                  <a:gd name="T27" fmla="*/ 0 h 1223"/>
                  <a:gd name="T28" fmla="*/ 11 w 1011"/>
                  <a:gd name="T29" fmla="*/ 0 h 1223"/>
                  <a:gd name="T30" fmla="*/ 6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6 w 1011"/>
                  <a:gd name="T37" fmla="*/ 0 h 1223"/>
                  <a:gd name="T38" fmla="*/ 12 w 1011"/>
                  <a:gd name="T39" fmla="*/ 0 h 1223"/>
                  <a:gd name="T40" fmla="*/ 18 w 1011"/>
                  <a:gd name="T41" fmla="*/ 0 h 1223"/>
                  <a:gd name="T42" fmla="*/ 23 w 1011"/>
                  <a:gd name="T43" fmla="*/ 0 h 1223"/>
                  <a:gd name="T44" fmla="*/ 28 w 1011"/>
                  <a:gd name="T45" fmla="*/ 0 h 1223"/>
                  <a:gd name="T46" fmla="*/ 33 w 1011"/>
                  <a:gd name="T47" fmla="*/ 0 h 1223"/>
                  <a:gd name="T48" fmla="*/ 37 w 1011"/>
                  <a:gd name="T49" fmla="*/ 0 h 1223"/>
                  <a:gd name="T50" fmla="*/ 41 w 1011"/>
                  <a:gd name="T51" fmla="*/ 0 h 1223"/>
                  <a:gd name="T52" fmla="*/ 45 w 1011"/>
                  <a:gd name="T53" fmla="*/ 0 h 1223"/>
                  <a:gd name="T54" fmla="*/ 48 w 1011"/>
                  <a:gd name="T55" fmla="*/ 0 h 1223"/>
                  <a:gd name="T56" fmla="*/ 52 w 1011"/>
                  <a:gd name="T57" fmla="*/ 0 h 1223"/>
                  <a:gd name="T58" fmla="*/ 54 w 1011"/>
                  <a:gd name="T59" fmla="*/ 0 h 1223"/>
                  <a:gd name="T60" fmla="*/ 55 w 1011"/>
                  <a:gd name="T61" fmla="*/ 0 h 1223"/>
                  <a:gd name="T62" fmla="*/ 57 w 1011"/>
                  <a:gd name="T63" fmla="*/ 0 h 1223"/>
                  <a:gd name="T64" fmla="*/ 58 w 1011"/>
                  <a:gd name="T65" fmla="*/ 0 h 1223"/>
                  <a:gd name="T66" fmla="*/ 58 w 1011"/>
                  <a:gd name="T67" fmla="*/ 0 h 1223"/>
                  <a:gd name="T68" fmla="*/ 53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7221" name="Picture 1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22" name="Picture 1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23" name="Picture 14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24" name="Picture 15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25" name="Freeform 151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8 w 1337"/>
                  <a:gd name="T3" fmla="*/ 0 h 1572"/>
                  <a:gd name="T4" fmla="*/ 15 w 1337"/>
                  <a:gd name="T5" fmla="*/ 0 h 1572"/>
                  <a:gd name="T6" fmla="*/ 23 w 1337"/>
                  <a:gd name="T7" fmla="*/ 0 h 1572"/>
                  <a:gd name="T8" fmla="*/ 30 w 1337"/>
                  <a:gd name="T9" fmla="*/ 0 h 1572"/>
                  <a:gd name="T10" fmla="*/ 37 w 1337"/>
                  <a:gd name="T11" fmla="*/ 0 h 1572"/>
                  <a:gd name="T12" fmla="*/ 43 w 1337"/>
                  <a:gd name="T13" fmla="*/ 0 h 1572"/>
                  <a:gd name="T14" fmla="*/ 50 w 1337"/>
                  <a:gd name="T15" fmla="*/ 0 h 1572"/>
                  <a:gd name="T16" fmla="*/ 55 w 1337"/>
                  <a:gd name="T17" fmla="*/ 0 h 1572"/>
                  <a:gd name="T18" fmla="*/ 60 w 1337"/>
                  <a:gd name="T19" fmla="*/ 0 h 1572"/>
                  <a:gd name="T20" fmla="*/ 65 w 1337"/>
                  <a:gd name="T21" fmla="*/ 0 h 1572"/>
                  <a:gd name="T22" fmla="*/ 68 w 1337"/>
                  <a:gd name="T23" fmla="*/ 0 h 1572"/>
                  <a:gd name="T24" fmla="*/ 71 w 1337"/>
                  <a:gd name="T25" fmla="*/ 0 h 1572"/>
                  <a:gd name="T26" fmla="*/ 74 w 1337"/>
                  <a:gd name="T27" fmla="*/ 0 h 1572"/>
                  <a:gd name="T28" fmla="*/ 76 w 1337"/>
                  <a:gd name="T29" fmla="*/ 0 h 1572"/>
                  <a:gd name="T30" fmla="*/ 78 w 1337"/>
                  <a:gd name="T31" fmla="*/ 0 h 1572"/>
                  <a:gd name="T32" fmla="*/ 78 w 1337"/>
                  <a:gd name="T33" fmla="*/ 0 h 1572"/>
                  <a:gd name="T34" fmla="*/ 73 w 1337"/>
                  <a:gd name="T35" fmla="*/ 0 h 1572"/>
                  <a:gd name="T36" fmla="*/ 72 w 1337"/>
                  <a:gd name="T37" fmla="*/ 0 h 1572"/>
                  <a:gd name="T38" fmla="*/ 71 w 1337"/>
                  <a:gd name="T39" fmla="*/ 0 h 1572"/>
                  <a:gd name="T40" fmla="*/ 69 w 1337"/>
                  <a:gd name="T41" fmla="*/ 0 h 1572"/>
                  <a:gd name="T42" fmla="*/ 67 w 1337"/>
                  <a:gd name="T43" fmla="*/ 0 h 1572"/>
                  <a:gd name="T44" fmla="*/ 64 w 1337"/>
                  <a:gd name="T45" fmla="*/ 0 h 1572"/>
                  <a:gd name="T46" fmla="*/ 60 w 1337"/>
                  <a:gd name="T47" fmla="*/ 0 h 1572"/>
                  <a:gd name="T48" fmla="*/ 56 w 1337"/>
                  <a:gd name="T49" fmla="*/ 0 h 1572"/>
                  <a:gd name="T50" fmla="*/ 51 w 1337"/>
                  <a:gd name="T51" fmla="*/ 0 h 1572"/>
                  <a:gd name="T52" fmla="*/ 46 w 1337"/>
                  <a:gd name="T53" fmla="*/ 0 h 1572"/>
                  <a:gd name="T54" fmla="*/ 41 w 1337"/>
                  <a:gd name="T55" fmla="*/ 0 h 1572"/>
                  <a:gd name="T56" fmla="*/ 35 w 1337"/>
                  <a:gd name="T57" fmla="*/ 0 h 1572"/>
                  <a:gd name="T58" fmla="*/ 28 w 1337"/>
                  <a:gd name="T59" fmla="*/ 0 h 1572"/>
                  <a:gd name="T60" fmla="*/ 22 w 1337"/>
                  <a:gd name="T61" fmla="*/ 0 h 1572"/>
                  <a:gd name="T62" fmla="*/ 15 w 1337"/>
                  <a:gd name="T63" fmla="*/ 0 h 1572"/>
                  <a:gd name="T64" fmla="*/ 8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6" name="Freeform 152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63 w 1176"/>
                  <a:gd name="T1" fmla="*/ 0 h 1382"/>
                  <a:gd name="T2" fmla="*/ 63 w 1176"/>
                  <a:gd name="T3" fmla="*/ 0 h 1382"/>
                  <a:gd name="T4" fmla="*/ 62 w 1176"/>
                  <a:gd name="T5" fmla="*/ 0 h 1382"/>
                  <a:gd name="T6" fmla="*/ 60 w 1176"/>
                  <a:gd name="T7" fmla="*/ 0 h 1382"/>
                  <a:gd name="T8" fmla="*/ 58 w 1176"/>
                  <a:gd name="T9" fmla="*/ 0 h 1382"/>
                  <a:gd name="T10" fmla="*/ 55 w 1176"/>
                  <a:gd name="T11" fmla="*/ 0 h 1382"/>
                  <a:gd name="T12" fmla="*/ 53 w 1176"/>
                  <a:gd name="T13" fmla="*/ 0 h 1382"/>
                  <a:gd name="T14" fmla="*/ 48 w 1176"/>
                  <a:gd name="T15" fmla="*/ 0 h 1382"/>
                  <a:gd name="T16" fmla="*/ 44 w 1176"/>
                  <a:gd name="T17" fmla="*/ 0 h 1382"/>
                  <a:gd name="T18" fmla="*/ 40 w 1176"/>
                  <a:gd name="T19" fmla="*/ 0 h 1382"/>
                  <a:gd name="T20" fmla="*/ 35 w 1176"/>
                  <a:gd name="T21" fmla="*/ 0 h 1382"/>
                  <a:gd name="T22" fmla="*/ 30 w 1176"/>
                  <a:gd name="T23" fmla="*/ 0 h 1382"/>
                  <a:gd name="T24" fmla="*/ 25 w 1176"/>
                  <a:gd name="T25" fmla="*/ 0 h 1382"/>
                  <a:gd name="T26" fmla="*/ 19 w 1176"/>
                  <a:gd name="T27" fmla="*/ 0 h 1382"/>
                  <a:gd name="T28" fmla="*/ 13 w 1176"/>
                  <a:gd name="T29" fmla="*/ 0 h 1382"/>
                  <a:gd name="T30" fmla="*/ 6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7 w 1176"/>
                  <a:gd name="T37" fmla="*/ 0 h 1382"/>
                  <a:gd name="T38" fmla="*/ 14 w 1176"/>
                  <a:gd name="T39" fmla="*/ 0 h 1382"/>
                  <a:gd name="T40" fmla="*/ 20 w 1176"/>
                  <a:gd name="T41" fmla="*/ 0 h 1382"/>
                  <a:gd name="T42" fmla="*/ 27 w 1176"/>
                  <a:gd name="T43" fmla="*/ 0 h 1382"/>
                  <a:gd name="T44" fmla="*/ 33 w 1176"/>
                  <a:gd name="T45" fmla="*/ 0 h 1382"/>
                  <a:gd name="T46" fmla="*/ 39 w 1176"/>
                  <a:gd name="T47" fmla="*/ 0 h 1382"/>
                  <a:gd name="T48" fmla="*/ 43 w 1176"/>
                  <a:gd name="T49" fmla="*/ 0 h 1382"/>
                  <a:gd name="T50" fmla="*/ 48 w 1176"/>
                  <a:gd name="T51" fmla="*/ 0 h 1382"/>
                  <a:gd name="T52" fmla="*/ 53 w 1176"/>
                  <a:gd name="T53" fmla="*/ 0 h 1382"/>
                  <a:gd name="T54" fmla="*/ 57 w 1176"/>
                  <a:gd name="T55" fmla="*/ 0 h 1382"/>
                  <a:gd name="T56" fmla="*/ 60 w 1176"/>
                  <a:gd name="T57" fmla="*/ 0 h 1382"/>
                  <a:gd name="T58" fmla="*/ 63 w 1176"/>
                  <a:gd name="T59" fmla="*/ 0 h 1382"/>
                  <a:gd name="T60" fmla="*/ 64 w 1176"/>
                  <a:gd name="T61" fmla="*/ 0 h 1382"/>
                  <a:gd name="T62" fmla="*/ 67 w 1176"/>
                  <a:gd name="T63" fmla="*/ 0 h 1382"/>
                  <a:gd name="T64" fmla="*/ 68 w 1176"/>
                  <a:gd name="T65" fmla="*/ 0 h 1382"/>
                  <a:gd name="T66" fmla="*/ 68 w 1176"/>
                  <a:gd name="T67" fmla="*/ 0 h 1382"/>
                  <a:gd name="T68" fmla="*/ 63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7" name="Freeform 153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53 w 1014"/>
                  <a:gd name="T1" fmla="*/ 0 h 1193"/>
                  <a:gd name="T2" fmla="*/ 53 w 1014"/>
                  <a:gd name="T3" fmla="*/ 0 h 1193"/>
                  <a:gd name="T4" fmla="*/ 52 w 1014"/>
                  <a:gd name="T5" fmla="*/ 0 h 1193"/>
                  <a:gd name="T6" fmla="*/ 51 w 1014"/>
                  <a:gd name="T7" fmla="*/ 0 h 1193"/>
                  <a:gd name="T8" fmla="*/ 49 w 1014"/>
                  <a:gd name="T9" fmla="*/ 0 h 1193"/>
                  <a:gd name="T10" fmla="*/ 47 w 1014"/>
                  <a:gd name="T11" fmla="*/ 0 h 1193"/>
                  <a:gd name="T12" fmla="*/ 44 w 1014"/>
                  <a:gd name="T13" fmla="*/ 0 h 1193"/>
                  <a:gd name="T14" fmla="*/ 41 w 1014"/>
                  <a:gd name="T15" fmla="*/ 0 h 1193"/>
                  <a:gd name="T16" fmla="*/ 37 w 1014"/>
                  <a:gd name="T17" fmla="*/ 0 h 1193"/>
                  <a:gd name="T18" fmla="*/ 34 w 1014"/>
                  <a:gd name="T19" fmla="*/ 0 h 1193"/>
                  <a:gd name="T20" fmla="*/ 30 w 1014"/>
                  <a:gd name="T21" fmla="*/ 0 h 1193"/>
                  <a:gd name="T22" fmla="*/ 25 w 1014"/>
                  <a:gd name="T23" fmla="*/ 0 h 1193"/>
                  <a:gd name="T24" fmla="*/ 20 w 1014"/>
                  <a:gd name="T25" fmla="*/ 0 h 1193"/>
                  <a:gd name="T26" fmla="*/ 16 w 1014"/>
                  <a:gd name="T27" fmla="*/ 0 h 1193"/>
                  <a:gd name="T28" fmla="*/ 11 w 1014"/>
                  <a:gd name="T29" fmla="*/ 0 h 1193"/>
                  <a:gd name="T30" fmla="*/ 6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6 w 1014"/>
                  <a:gd name="T37" fmla="*/ 0 h 1193"/>
                  <a:gd name="T38" fmla="*/ 12 w 1014"/>
                  <a:gd name="T39" fmla="*/ 0 h 1193"/>
                  <a:gd name="T40" fmla="*/ 18 w 1014"/>
                  <a:gd name="T41" fmla="*/ 0 h 1193"/>
                  <a:gd name="T42" fmla="*/ 23 w 1014"/>
                  <a:gd name="T43" fmla="*/ 0 h 1193"/>
                  <a:gd name="T44" fmla="*/ 28 w 1014"/>
                  <a:gd name="T45" fmla="*/ 0 h 1193"/>
                  <a:gd name="T46" fmla="*/ 33 w 1014"/>
                  <a:gd name="T47" fmla="*/ 0 h 1193"/>
                  <a:gd name="T48" fmla="*/ 37 w 1014"/>
                  <a:gd name="T49" fmla="*/ 0 h 1193"/>
                  <a:gd name="T50" fmla="*/ 41 w 1014"/>
                  <a:gd name="T51" fmla="*/ 0 h 1193"/>
                  <a:gd name="T52" fmla="*/ 45 w 1014"/>
                  <a:gd name="T53" fmla="*/ 0 h 1193"/>
                  <a:gd name="T54" fmla="*/ 48 w 1014"/>
                  <a:gd name="T55" fmla="*/ 0 h 1193"/>
                  <a:gd name="T56" fmla="*/ 52 w 1014"/>
                  <a:gd name="T57" fmla="*/ 0 h 1193"/>
                  <a:gd name="T58" fmla="*/ 54 w 1014"/>
                  <a:gd name="T59" fmla="*/ 0 h 1193"/>
                  <a:gd name="T60" fmla="*/ 56 w 1014"/>
                  <a:gd name="T61" fmla="*/ 0 h 1193"/>
                  <a:gd name="T62" fmla="*/ 57 w 1014"/>
                  <a:gd name="T63" fmla="*/ 0 h 1193"/>
                  <a:gd name="T64" fmla="*/ 58 w 1014"/>
                  <a:gd name="T65" fmla="*/ 0 h 1193"/>
                  <a:gd name="T66" fmla="*/ 59 w 1014"/>
                  <a:gd name="T67" fmla="*/ 0 h 1193"/>
                  <a:gd name="T68" fmla="*/ 53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7228" name="Picture 15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29" name="Picture 15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205" name="Group 156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7206" name="Picture 15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7" name="Picture 15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8" name="Picture 15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9" name="Picture 16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10" name="Picture 16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11" name="Picture 16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25987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8"/>
          <p:cNvSpPr>
            <a:spLocks noChangeArrowheads="1"/>
          </p:cNvSpPr>
          <p:nvPr/>
        </p:nvSpPr>
        <p:spPr bwMode="auto">
          <a:xfrm>
            <a:off x="152400" y="128588"/>
            <a:ext cx="8820150" cy="66294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8196" name="Group 163"/>
          <p:cNvGrpSpPr>
            <a:grpSpLocks/>
          </p:cNvGrpSpPr>
          <p:nvPr/>
        </p:nvGrpSpPr>
        <p:grpSpPr bwMode="auto">
          <a:xfrm rot="10800000">
            <a:off x="7391400" y="128588"/>
            <a:ext cx="1762125" cy="1033462"/>
            <a:chOff x="17" y="2256"/>
            <a:chExt cx="1829" cy="2064"/>
          </a:xfrm>
        </p:grpSpPr>
        <p:grpSp>
          <p:nvGrpSpPr>
            <p:cNvPr id="8278" name="Group 164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8286" name="Freeform 165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2 w 1336"/>
                  <a:gd name="T15" fmla="*/ 0 h 1572"/>
                  <a:gd name="T16" fmla="*/ 2 w 1336"/>
                  <a:gd name="T17" fmla="*/ 0 h 1572"/>
                  <a:gd name="T18" fmla="*/ 2 w 1336"/>
                  <a:gd name="T19" fmla="*/ 0 h 1572"/>
                  <a:gd name="T20" fmla="*/ 3 w 1336"/>
                  <a:gd name="T21" fmla="*/ 0 h 1572"/>
                  <a:gd name="T22" fmla="*/ 3 w 1336"/>
                  <a:gd name="T23" fmla="*/ 0 h 1572"/>
                  <a:gd name="T24" fmla="*/ 4 w 1336"/>
                  <a:gd name="T25" fmla="*/ 0 h 1572"/>
                  <a:gd name="T26" fmla="*/ 4 w 1336"/>
                  <a:gd name="T27" fmla="*/ 0 h 1572"/>
                  <a:gd name="T28" fmla="*/ 5 w 1336"/>
                  <a:gd name="T29" fmla="*/ 0 h 1572"/>
                  <a:gd name="T30" fmla="*/ 5 w 1336"/>
                  <a:gd name="T31" fmla="*/ 0 h 1572"/>
                  <a:gd name="T32" fmla="*/ 6 w 1336"/>
                  <a:gd name="T33" fmla="*/ 0 h 1572"/>
                  <a:gd name="T34" fmla="*/ 6 w 1336"/>
                  <a:gd name="T35" fmla="*/ 0 h 1572"/>
                  <a:gd name="T36" fmla="*/ 5 w 1336"/>
                  <a:gd name="T37" fmla="*/ 0 h 1572"/>
                  <a:gd name="T38" fmla="*/ 5 w 1336"/>
                  <a:gd name="T39" fmla="*/ 0 h 1572"/>
                  <a:gd name="T40" fmla="*/ 4 w 1336"/>
                  <a:gd name="T41" fmla="*/ 0 h 1572"/>
                  <a:gd name="T42" fmla="*/ 4 w 1336"/>
                  <a:gd name="T43" fmla="*/ 0 h 1572"/>
                  <a:gd name="T44" fmla="*/ 3 w 1336"/>
                  <a:gd name="T45" fmla="*/ 0 h 1572"/>
                  <a:gd name="T46" fmla="*/ 3 w 1336"/>
                  <a:gd name="T47" fmla="*/ 0 h 1572"/>
                  <a:gd name="T48" fmla="*/ 3 w 1336"/>
                  <a:gd name="T49" fmla="*/ 0 h 1572"/>
                  <a:gd name="T50" fmla="*/ 2 w 1336"/>
                  <a:gd name="T51" fmla="*/ 0 h 1572"/>
                  <a:gd name="T52" fmla="*/ 2 w 1336"/>
                  <a:gd name="T53" fmla="*/ 0 h 1572"/>
                  <a:gd name="T54" fmla="*/ 2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7" name="Freeform 166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5 w 1174"/>
                  <a:gd name="T1" fmla="*/ 0 h 1383"/>
                  <a:gd name="T2" fmla="*/ 5 w 1174"/>
                  <a:gd name="T3" fmla="*/ 0 h 1383"/>
                  <a:gd name="T4" fmla="*/ 4 w 1174"/>
                  <a:gd name="T5" fmla="*/ 0 h 1383"/>
                  <a:gd name="T6" fmla="*/ 4 w 1174"/>
                  <a:gd name="T7" fmla="*/ 0 h 1383"/>
                  <a:gd name="T8" fmla="*/ 3 w 1174"/>
                  <a:gd name="T9" fmla="*/ 0 h 1383"/>
                  <a:gd name="T10" fmla="*/ 3 w 1174"/>
                  <a:gd name="T11" fmla="*/ 0 h 1383"/>
                  <a:gd name="T12" fmla="*/ 3 w 1174"/>
                  <a:gd name="T13" fmla="*/ 0 h 1383"/>
                  <a:gd name="T14" fmla="*/ 2 w 1174"/>
                  <a:gd name="T15" fmla="*/ 0 h 1383"/>
                  <a:gd name="T16" fmla="*/ 2 w 1174"/>
                  <a:gd name="T17" fmla="*/ 0 h 1383"/>
                  <a:gd name="T18" fmla="*/ 2 w 1174"/>
                  <a:gd name="T19" fmla="*/ 0 h 1383"/>
                  <a:gd name="T20" fmla="*/ 2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2 w 1174"/>
                  <a:gd name="T49" fmla="*/ 0 h 1383"/>
                  <a:gd name="T50" fmla="*/ 2 w 1174"/>
                  <a:gd name="T51" fmla="*/ 0 h 1383"/>
                  <a:gd name="T52" fmla="*/ 2 w 1174"/>
                  <a:gd name="T53" fmla="*/ 0 h 1383"/>
                  <a:gd name="T54" fmla="*/ 3 w 1174"/>
                  <a:gd name="T55" fmla="*/ 0 h 1383"/>
                  <a:gd name="T56" fmla="*/ 3 w 1174"/>
                  <a:gd name="T57" fmla="*/ 0 h 1383"/>
                  <a:gd name="T58" fmla="*/ 3 w 1174"/>
                  <a:gd name="T59" fmla="*/ 0 h 1383"/>
                  <a:gd name="T60" fmla="*/ 4 w 1174"/>
                  <a:gd name="T61" fmla="*/ 0 h 1383"/>
                  <a:gd name="T62" fmla="*/ 4 w 1174"/>
                  <a:gd name="T63" fmla="*/ 0 h 1383"/>
                  <a:gd name="T64" fmla="*/ 5 w 1174"/>
                  <a:gd name="T65" fmla="*/ 0 h 1383"/>
                  <a:gd name="T66" fmla="*/ 5 w 1174"/>
                  <a:gd name="T67" fmla="*/ 0 h 1383"/>
                  <a:gd name="T68" fmla="*/ 5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8" name="Freeform 167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4 w 1012"/>
                  <a:gd name="T1" fmla="*/ 0 h 1193"/>
                  <a:gd name="T2" fmla="*/ 4 w 1012"/>
                  <a:gd name="T3" fmla="*/ 0 h 1193"/>
                  <a:gd name="T4" fmla="*/ 4 w 1012"/>
                  <a:gd name="T5" fmla="*/ 0 h 1193"/>
                  <a:gd name="T6" fmla="*/ 3 w 1012"/>
                  <a:gd name="T7" fmla="*/ 0 h 1193"/>
                  <a:gd name="T8" fmla="*/ 3 w 1012"/>
                  <a:gd name="T9" fmla="*/ 0 h 1193"/>
                  <a:gd name="T10" fmla="*/ 3 w 1012"/>
                  <a:gd name="T11" fmla="*/ 0 h 1193"/>
                  <a:gd name="T12" fmla="*/ 2 w 1012"/>
                  <a:gd name="T13" fmla="*/ 0 h 1193"/>
                  <a:gd name="T14" fmla="*/ 2 w 1012"/>
                  <a:gd name="T15" fmla="*/ 0 h 1193"/>
                  <a:gd name="T16" fmla="*/ 2 w 1012"/>
                  <a:gd name="T17" fmla="*/ 0 h 1193"/>
                  <a:gd name="T18" fmla="*/ 2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2 w 1012"/>
                  <a:gd name="T51" fmla="*/ 0 h 1193"/>
                  <a:gd name="T52" fmla="*/ 2 w 1012"/>
                  <a:gd name="T53" fmla="*/ 0 h 1193"/>
                  <a:gd name="T54" fmla="*/ 2 w 1012"/>
                  <a:gd name="T55" fmla="*/ 0 h 1193"/>
                  <a:gd name="T56" fmla="*/ 3 w 1012"/>
                  <a:gd name="T57" fmla="*/ 0 h 1193"/>
                  <a:gd name="T58" fmla="*/ 3 w 1012"/>
                  <a:gd name="T59" fmla="*/ 0 h 1193"/>
                  <a:gd name="T60" fmla="*/ 3 w 1012"/>
                  <a:gd name="T61" fmla="*/ 0 h 1193"/>
                  <a:gd name="T62" fmla="*/ 4 w 1012"/>
                  <a:gd name="T63" fmla="*/ 0 h 1193"/>
                  <a:gd name="T64" fmla="*/ 4 w 1012"/>
                  <a:gd name="T65" fmla="*/ 0 h 1193"/>
                  <a:gd name="T66" fmla="*/ 4 w 1012"/>
                  <a:gd name="T67" fmla="*/ 0 h 1193"/>
                  <a:gd name="T68" fmla="*/ 4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9" name="Freeform 168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5 w 1271"/>
                  <a:gd name="T1" fmla="*/ 0 h 1495"/>
                  <a:gd name="T2" fmla="*/ 5 w 1271"/>
                  <a:gd name="T3" fmla="*/ 0 h 1495"/>
                  <a:gd name="T4" fmla="*/ 5 w 1271"/>
                  <a:gd name="T5" fmla="*/ 0 h 1495"/>
                  <a:gd name="T6" fmla="*/ 4 w 1271"/>
                  <a:gd name="T7" fmla="*/ 0 h 1495"/>
                  <a:gd name="T8" fmla="*/ 4 w 1271"/>
                  <a:gd name="T9" fmla="*/ 0 h 1495"/>
                  <a:gd name="T10" fmla="*/ 4 w 1271"/>
                  <a:gd name="T11" fmla="*/ 0 h 1495"/>
                  <a:gd name="T12" fmla="*/ 3 w 1271"/>
                  <a:gd name="T13" fmla="*/ 0 h 1495"/>
                  <a:gd name="T14" fmla="*/ 3 w 1271"/>
                  <a:gd name="T15" fmla="*/ 0 h 1495"/>
                  <a:gd name="T16" fmla="*/ 3 w 1271"/>
                  <a:gd name="T17" fmla="*/ 0 h 1495"/>
                  <a:gd name="T18" fmla="*/ 2 w 1271"/>
                  <a:gd name="T19" fmla="*/ 0 h 1495"/>
                  <a:gd name="T20" fmla="*/ 2 w 1271"/>
                  <a:gd name="T21" fmla="*/ 0 h 1495"/>
                  <a:gd name="T22" fmla="*/ 2 w 1271"/>
                  <a:gd name="T23" fmla="*/ 0 h 1495"/>
                  <a:gd name="T24" fmla="*/ 2 w 1271"/>
                  <a:gd name="T25" fmla="*/ 0 h 1495"/>
                  <a:gd name="T26" fmla="*/ 2 w 1271"/>
                  <a:gd name="T27" fmla="*/ 0 h 1495"/>
                  <a:gd name="T28" fmla="*/ 2 w 1271"/>
                  <a:gd name="T29" fmla="*/ 0 h 1495"/>
                  <a:gd name="T30" fmla="*/ 2 w 1271"/>
                  <a:gd name="T31" fmla="*/ 0 h 1495"/>
                  <a:gd name="T32" fmla="*/ 2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2 w 1271"/>
                  <a:gd name="T49" fmla="*/ 0 h 1495"/>
                  <a:gd name="T50" fmla="*/ 2 w 1271"/>
                  <a:gd name="T51" fmla="*/ 0 h 1495"/>
                  <a:gd name="T52" fmla="*/ 2 w 1271"/>
                  <a:gd name="T53" fmla="*/ 0 h 1495"/>
                  <a:gd name="T54" fmla="*/ 3 w 1271"/>
                  <a:gd name="T55" fmla="*/ 0 h 1495"/>
                  <a:gd name="T56" fmla="*/ 3 w 1271"/>
                  <a:gd name="T57" fmla="*/ 0 h 1495"/>
                  <a:gd name="T58" fmla="*/ 4 w 1271"/>
                  <a:gd name="T59" fmla="*/ 0 h 1495"/>
                  <a:gd name="T60" fmla="*/ 4 w 1271"/>
                  <a:gd name="T61" fmla="*/ 0 h 1495"/>
                  <a:gd name="T62" fmla="*/ 4 w 1271"/>
                  <a:gd name="T63" fmla="*/ 0 h 1495"/>
                  <a:gd name="T64" fmla="*/ 5 w 1271"/>
                  <a:gd name="T65" fmla="*/ 0 h 1495"/>
                  <a:gd name="T66" fmla="*/ 5 w 1271"/>
                  <a:gd name="T67" fmla="*/ 0 h 1495"/>
                  <a:gd name="T68" fmla="*/ 5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0" name="Freeform 169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2 w 1337"/>
                  <a:gd name="T15" fmla="*/ 0 h 1572"/>
                  <a:gd name="T16" fmla="*/ 2 w 1337"/>
                  <a:gd name="T17" fmla="*/ 0 h 1572"/>
                  <a:gd name="T18" fmla="*/ 2 w 1337"/>
                  <a:gd name="T19" fmla="*/ 0 h 1572"/>
                  <a:gd name="T20" fmla="*/ 3 w 1337"/>
                  <a:gd name="T21" fmla="*/ 0 h 1572"/>
                  <a:gd name="T22" fmla="*/ 3 w 1337"/>
                  <a:gd name="T23" fmla="*/ 0 h 1572"/>
                  <a:gd name="T24" fmla="*/ 4 w 1337"/>
                  <a:gd name="T25" fmla="*/ 0 h 1572"/>
                  <a:gd name="T26" fmla="*/ 4 w 1337"/>
                  <a:gd name="T27" fmla="*/ 0 h 1572"/>
                  <a:gd name="T28" fmla="*/ 5 w 1337"/>
                  <a:gd name="T29" fmla="*/ 0 h 1572"/>
                  <a:gd name="T30" fmla="*/ 5 w 1337"/>
                  <a:gd name="T31" fmla="*/ 0 h 1572"/>
                  <a:gd name="T32" fmla="*/ 6 w 1337"/>
                  <a:gd name="T33" fmla="*/ 0 h 1572"/>
                  <a:gd name="T34" fmla="*/ 6 w 1337"/>
                  <a:gd name="T35" fmla="*/ 0 h 1572"/>
                  <a:gd name="T36" fmla="*/ 5 w 1337"/>
                  <a:gd name="T37" fmla="*/ 0 h 1572"/>
                  <a:gd name="T38" fmla="*/ 5 w 1337"/>
                  <a:gd name="T39" fmla="*/ 0 h 1572"/>
                  <a:gd name="T40" fmla="*/ 4 w 1337"/>
                  <a:gd name="T41" fmla="*/ 0 h 1572"/>
                  <a:gd name="T42" fmla="*/ 4 w 1337"/>
                  <a:gd name="T43" fmla="*/ 0 h 1572"/>
                  <a:gd name="T44" fmla="*/ 3 w 1337"/>
                  <a:gd name="T45" fmla="*/ 0 h 1572"/>
                  <a:gd name="T46" fmla="*/ 3 w 1337"/>
                  <a:gd name="T47" fmla="*/ 0 h 1572"/>
                  <a:gd name="T48" fmla="*/ 3 w 1337"/>
                  <a:gd name="T49" fmla="*/ 0 h 1572"/>
                  <a:gd name="T50" fmla="*/ 2 w 1337"/>
                  <a:gd name="T51" fmla="*/ 0 h 1572"/>
                  <a:gd name="T52" fmla="*/ 2 w 1337"/>
                  <a:gd name="T53" fmla="*/ 0 h 1572"/>
                  <a:gd name="T54" fmla="*/ 2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1" name="Freeform 170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56 w 1272"/>
                  <a:gd name="T1" fmla="*/ 0 h 1495"/>
                  <a:gd name="T2" fmla="*/ 56 w 1272"/>
                  <a:gd name="T3" fmla="*/ 0 h 1495"/>
                  <a:gd name="T4" fmla="*/ 55 w 1272"/>
                  <a:gd name="T5" fmla="*/ 0 h 1495"/>
                  <a:gd name="T6" fmla="*/ 54 w 1272"/>
                  <a:gd name="T7" fmla="*/ 0 h 1495"/>
                  <a:gd name="T8" fmla="*/ 52 w 1272"/>
                  <a:gd name="T9" fmla="*/ 0 h 1495"/>
                  <a:gd name="T10" fmla="*/ 50 w 1272"/>
                  <a:gd name="T11" fmla="*/ 0 h 1495"/>
                  <a:gd name="T12" fmla="*/ 47 w 1272"/>
                  <a:gd name="T13" fmla="*/ 0 h 1495"/>
                  <a:gd name="T14" fmla="*/ 43 w 1272"/>
                  <a:gd name="T15" fmla="*/ 0 h 1495"/>
                  <a:gd name="T16" fmla="*/ 40 w 1272"/>
                  <a:gd name="T17" fmla="*/ 0 h 1495"/>
                  <a:gd name="T18" fmla="*/ 36 w 1272"/>
                  <a:gd name="T19" fmla="*/ 0 h 1495"/>
                  <a:gd name="T20" fmla="*/ 31 w 1272"/>
                  <a:gd name="T21" fmla="*/ 0 h 1495"/>
                  <a:gd name="T22" fmla="*/ 27 w 1272"/>
                  <a:gd name="T23" fmla="*/ 0 h 1495"/>
                  <a:gd name="T24" fmla="*/ 22 w 1272"/>
                  <a:gd name="T25" fmla="*/ 0 h 1495"/>
                  <a:gd name="T26" fmla="*/ 17 w 1272"/>
                  <a:gd name="T27" fmla="*/ 0 h 1495"/>
                  <a:gd name="T28" fmla="*/ 12 w 1272"/>
                  <a:gd name="T29" fmla="*/ 0 h 1495"/>
                  <a:gd name="T30" fmla="*/ 6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7 w 1272"/>
                  <a:gd name="T37" fmla="*/ 0 h 1495"/>
                  <a:gd name="T38" fmla="*/ 15 w 1272"/>
                  <a:gd name="T39" fmla="*/ 0 h 1495"/>
                  <a:gd name="T40" fmla="*/ 22 w 1272"/>
                  <a:gd name="T41" fmla="*/ 0 h 1495"/>
                  <a:gd name="T42" fmla="*/ 28 w 1272"/>
                  <a:gd name="T43" fmla="*/ 0 h 1495"/>
                  <a:gd name="T44" fmla="*/ 35 w 1272"/>
                  <a:gd name="T45" fmla="*/ 0 h 1495"/>
                  <a:gd name="T46" fmla="*/ 41 w 1272"/>
                  <a:gd name="T47" fmla="*/ 0 h 1495"/>
                  <a:gd name="T48" fmla="*/ 46 w 1272"/>
                  <a:gd name="T49" fmla="*/ 0 h 1495"/>
                  <a:gd name="T50" fmla="*/ 51 w 1272"/>
                  <a:gd name="T51" fmla="*/ 0 h 1495"/>
                  <a:gd name="T52" fmla="*/ 56 w 1272"/>
                  <a:gd name="T53" fmla="*/ 0 h 1495"/>
                  <a:gd name="T54" fmla="*/ 60 w 1272"/>
                  <a:gd name="T55" fmla="*/ 0 h 1495"/>
                  <a:gd name="T56" fmla="*/ 64 w 1272"/>
                  <a:gd name="T57" fmla="*/ 0 h 1495"/>
                  <a:gd name="T58" fmla="*/ 67 w 1272"/>
                  <a:gd name="T59" fmla="*/ 0 h 1495"/>
                  <a:gd name="T60" fmla="*/ 69 w 1272"/>
                  <a:gd name="T61" fmla="*/ 0 h 1495"/>
                  <a:gd name="T62" fmla="*/ 71 w 1272"/>
                  <a:gd name="T63" fmla="*/ 0 h 1495"/>
                  <a:gd name="T64" fmla="*/ 72 w 1272"/>
                  <a:gd name="T65" fmla="*/ 0 h 1495"/>
                  <a:gd name="T66" fmla="*/ 72 w 1272"/>
                  <a:gd name="T67" fmla="*/ 0 h 1495"/>
                  <a:gd name="T68" fmla="*/ 56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2" name="Freeform 171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8 w 1338"/>
                  <a:gd name="T3" fmla="*/ 0 h 1572"/>
                  <a:gd name="T4" fmla="*/ 15 w 1338"/>
                  <a:gd name="T5" fmla="*/ 0 h 1572"/>
                  <a:gd name="T6" fmla="*/ 23 w 1338"/>
                  <a:gd name="T7" fmla="*/ 0 h 1572"/>
                  <a:gd name="T8" fmla="*/ 30 w 1338"/>
                  <a:gd name="T9" fmla="*/ 0 h 1572"/>
                  <a:gd name="T10" fmla="*/ 37 w 1338"/>
                  <a:gd name="T11" fmla="*/ 0 h 1572"/>
                  <a:gd name="T12" fmla="*/ 43 w 1338"/>
                  <a:gd name="T13" fmla="*/ 0 h 1572"/>
                  <a:gd name="T14" fmla="*/ 49 w 1338"/>
                  <a:gd name="T15" fmla="*/ 0 h 1572"/>
                  <a:gd name="T16" fmla="*/ 55 w 1338"/>
                  <a:gd name="T17" fmla="*/ 0 h 1572"/>
                  <a:gd name="T18" fmla="*/ 60 w 1338"/>
                  <a:gd name="T19" fmla="*/ 0 h 1572"/>
                  <a:gd name="T20" fmla="*/ 64 w 1338"/>
                  <a:gd name="T21" fmla="*/ 0 h 1572"/>
                  <a:gd name="T22" fmla="*/ 68 w 1338"/>
                  <a:gd name="T23" fmla="*/ 0 h 1572"/>
                  <a:gd name="T24" fmla="*/ 71 w 1338"/>
                  <a:gd name="T25" fmla="*/ 0 h 1572"/>
                  <a:gd name="T26" fmla="*/ 74 w 1338"/>
                  <a:gd name="T27" fmla="*/ 0 h 1572"/>
                  <a:gd name="T28" fmla="*/ 76 w 1338"/>
                  <a:gd name="T29" fmla="*/ 0 h 1572"/>
                  <a:gd name="T30" fmla="*/ 77 w 1338"/>
                  <a:gd name="T31" fmla="*/ 0 h 1572"/>
                  <a:gd name="T32" fmla="*/ 78 w 1338"/>
                  <a:gd name="T33" fmla="*/ 0 h 1572"/>
                  <a:gd name="T34" fmla="*/ 72 w 1338"/>
                  <a:gd name="T35" fmla="*/ 0 h 1572"/>
                  <a:gd name="T36" fmla="*/ 71 w 1338"/>
                  <a:gd name="T37" fmla="*/ 0 h 1572"/>
                  <a:gd name="T38" fmla="*/ 71 w 1338"/>
                  <a:gd name="T39" fmla="*/ 0 h 1572"/>
                  <a:gd name="T40" fmla="*/ 69 w 1338"/>
                  <a:gd name="T41" fmla="*/ 0 h 1572"/>
                  <a:gd name="T42" fmla="*/ 67 w 1338"/>
                  <a:gd name="T43" fmla="*/ 0 h 1572"/>
                  <a:gd name="T44" fmla="*/ 63 w 1338"/>
                  <a:gd name="T45" fmla="*/ 0 h 1572"/>
                  <a:gd name="T46" fmla="*/ 60 w 1338"/>
                  <a:gd name="T47" fmla="*/ 0 h 1572"/>
                  <a:gd name="T48" fmla="*/ 55 w 1338"/>
                  <a:gd name="T49" fmla="*/ 0 h 1572"/>
                  <a:gd name="T50" fmla="*/ 51 w 1338"/>
                  <a:gd name="T51" fmla="*/ 0 h 1572"/>
                  <a:gd name="T52" fmla="*/ 46 w 1338"/>
                  <a:gd name="T53" fmla="*/ 0 h 1572"/>
                  <a:gd name="T54" fmla="*/ 41 w 1338"/>
                  <a:gd name="T55" fmla="*/ 0 h 1572"/>
                  <a:gd name="T56" fmla="*/ 34 w 1338"/>
                  <a:gd name="T57" fmla="*/ 0 h 1572"/>
                  <a:gd name="T58" fmla="*/ 28 w 1338"/>
                  <a:gd name="T59" fmla="*/ 0 h 1572"/>
                  <a:gd name="T60" fmla="*/ 22 w 1338"/>
                  <a:gd name="T61" fmla="*/ 0 h 1572"/>
                  <a:gd name="T62" fmla="*/ 15 w 1338"/>
                  <a:gd name="T63" fmla="*/ 0 h 1572"/>
                  <a:gd name="T64" fmla="*/ 8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3" name="Freeform 172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62 w 1176"/>
                  <a:gd name="T1" fmla="*/ 0 h 1383"/>
                  <a:gd name="T2" fmla="*/ 62 w 1176"/>
                  <a:gd name="T3" fmla="*/ 0 h 1383"/>
                  <a:gd name="T4" fmla="*/ 61 w 1176"/>
                  <a:gd name="T5" fmla="*/ 0 h 1383"/>
                  <a:gd name="T6" fmla="*/ 59 w 1176"/>
                  <a:gd name="T7" fmla="*/ 0 h 1383"/>
                  <a:gd name="T8" fmla="*/ 57 w 1176"/>
                  <a:gd name="T9" fmla="*/ 0 h 1383"/>
                  <a:gd name="T10" fmla="*/ 55 w 1176"/>
                  <a:gd name="T11" fmla="*/ 0 h 1383"/>
                  <a:gd name="T12" fmla="*/ 52 w 1176"/>
                  <a:gd name="T13" fmla="*/ 0 h 1383"/>
                  <a:gd name="T14" fmla="*/ 48 w 1176"/>
                  <a:gd name="T15" fmla="*/ 0 h 1383"/>
                  <a:gd name="T16" fmla="*/ 44 w 1176"/>
                  <a:gd name="T17" fmla="*/ 0 h 1383"/>
                  <a:gd name="T18" fmla="*/ 40 w 1176"/>
                  <a:gd name="T19" fmla="*/ 0 h 1383"/>
                  <a:gd name="T20" fmla="*/ 35 w 1176"/>
                  <a:gd name="T21" fmla="*/ 0 h 1383"/>
                  <a:gd name="T22" fmla="*/ 30 w 1176"/>
                  <a:gd name="T23" fmla="*/ 0 h 1383"/>
                  <a:gd name="T24" fmla="*/ 24 w 1176"/>
                  <a:gd name="T25" fmla="*/ 0 h 1383"/>
                  <a:gd name="T26" fmla="*/ 19 w 1176"/>
                  <a:gd name="T27" fmla="*/ 0 h 1383"/>
                  <a:gd name="T28" fmla="*/ 13 w 1176"/>
                  <a:gd name="T29" fmla="*/ 0 h 1383"/>
                  <a:gd name="T30" fmla="*/ 6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7 w 1176"/>
                  <a:gd name="T37" fmla="*/ 0 h 1383"/>
                  <a:gd name="T38" fmla="*/ 13 w 1176"/>
                  <a:gd name="T39" fmla="*/ 0 h 1383"/>
                  <a:gd name="T40" fmla="*/ 20 w 1176"/>
                  <a:gd name="T41" fmla="*/ 0 h 1383"/>
                  <a:gd name="T42" fmla="*/ 27 w 1176"/>
                  <a:gd name="T43" fmla="*/ 0 h 1383"/>
                  <a:gd name="T44" fmla="*/ 32 w 1176"/>
                  <a:gd name="T45" fmla="*/ 0 h 1383"/>
                  <a:gd name="T46" fmla="*/ 38 w 1176"/>
                  <a:gd name="T47" fmla="*/ 0 h 1383"/>
                  <a:gd name="T48" fmla="*/ 43 w 1176"/>
                  <a:gd name="T49" fmla="*/ 0 h 1383"/>
                  <a:gd name="T50" fmla="*/ 48 w 1176"/>
                  <a:gd name="T51" fmla="*/ 0 h 1383"/>
                  <a:gd name="T52" fmla="*/ 52 w 1176"/>
                  <a:gd name="T53" fmla="*/ 0 h 1383"/>
                  <a:gd name="T54" fmla="*/ 56 w 1176"/>
                  <a:gd name="T55" fmla="*/ 0 h 1383"/>
                  <a:gd name="T56" fmla="*/ 59 w 1176"/>
                  <a:gd name="T57" fmla="*/ 0 h 1383"/>
                  <a:gd name="T58" fmla="*/ 62 w 1176"/>
                  <a:gd name="T59" fmla="*/ 0 h 1383"/>
                  <a:gd name="T60" fmla="*/ 64 w 1176"/>
                  <a:gd name="T61" fmla="*/ 0 h 1383"/>
                  <a:gd name="T62" fmla="*/ 66 w 1176"/>
                  <a:gd name="T63" fmla="*/ 0 h 1383"/>
                  <a:gd name="T64" fmla="*/ 68 w 1176"/>
                  <a:gd name="T65" fmla="*/ 0 h 1383"/>
                  <a:gd name="T66" fmla="*/ 68 w 1176"/>
                  <a:gd name="T67" fmla="*/ 0 h 1383"/>
                  <a:gd name="T68" fmla="*/ 62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4" name="Freeform 173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53 w 1011"/>
                  <a:gd name="T1" fmla="*/ 0 h 1223"/>
                  <a:gd name="T2" fmla="*/ 53 w 1011"/>
                  <a:gd name="T3" fmla="*/ 0 h 1223"/>
                  <a:gd name="T4" fmla="*/ 52 w 1011"/>
                  <a:gd name="T5" fmla="*/ 0 h 1223"/>
                  <a:gd name="T6" fmla="*/ 51 w 1011"/>
                  <a:gd name="T7" fmla="*/ 0 h 1223"/>
                  <a:gd name="T8" fmla="*/ 49 w 1011"/>
                  <a:gd name="T9" fmla="*/ 0 h 1223"/>
                  <a:gd name="T10" fmla="*/ 47 w 1011"/>
                  <a:gd name="T11" fmla="*/ 0 h 1223"/>
                  <a:gd name="T12" fmla="*/ 44 w 1011"/>
                  <a:gd name="T13" fmla="*/ 0 h 1223"/>
                  <a:gd name="T14" fmla="*/ 41 w 1011"/>
                  <a:gd name="T15" fmla="*/ 0 h 1223"/>
                  <a:gd name="T16" fmla="*/ 37 w 1011"/>
                  <a:gd name="T17" fmla="*/ 0 h 1223"/>
                  <a:gd name="T18" fmla="*/ 34 w 1011"/>
                  <a:gd name="T19" fmla="*/ 0 h 1223"/>
                  <a:gd name="T20" fmla="*/ 29 w 1011"/>
                  <a:gd name="T21" fmla="*/ 0 h 1223"/>
                  <a:gd name="T22" fmla="*/ 25 w 1011"/>
                  <a:gd name="T23" fmla="*/ 0 h 1223"/>
                  <a:gd name="T24" fmla="*/ 20 w 1011"/>
                  <a:gd name="T25" fmla="*/ 0 h 1223"/>
                  <a:gd name="T26" fmla="*/ 15 w 1011"/>
                  <a:gd name="T27" fmla="*/ 0 h 1223"/>
                  <a:gd name="T28" fmla="*/ 11 w 1011"/>
                  <a:gd name="T29" fmla="*/ 0 h 1223"/>
                  <a:gd name="T30" fmla="*/ 6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6 w 1011"/>
                  <a:gd name="T37" fmla="*/ 0 h 1223"/>
                  <a:gd name="T38" fmla="*/ 12 w 1011"/>
                  <a:gd name="T39" fmla="*/ 0 h 1223"/>
                  <a:gd name="T40" fmla="*/ 18 w 1011"/>
                  <a:gd name="T41" fmla="*/ 0 h 1223"/>
                  <a:gd name="T42" fmla="*/ 23 w 1011"/>
                  <a:gd name="T43" fmla="*/ 0 h 1223"/>
                  <a:gd name="T44" fmla="*/ 28 w 1011"/>
                  <a:gd name="T45" fmla="*/ 0 h 1223"/>
                  <a:gd name="T46" fmla="*/ 33 w 1011"/>
                  <a:gd name="T47" fmla="*/ 0 h 1223"/>
                  <a:gd name="T48" fmla="*/ 37 w 1011"/>
                  <a:gd name="T49" fmla="*/ 0 h 1223"/>
                  <a:gd name="T50" fmla="*/ 41 w 1011"/>
                  <a:gd name="T51" fmla="*/ 0 h 1223"/>
                  <a:gd name="T52" fmla="*/ 45 w 1011"/>
                  <a:gd name="T53" fmla="*/ 0 h 1223"/>
                  <a:gd name="T54" fmla="*/ 48 w 1011"/>
                  <a:gd name="T55" fmla="*/ 0 h 1223"/>
                  <a:gd name="T56" fmla="*/ 52 w 1011"/>
                  <a:gd name="T57" fmla="*/ 0 h 1223"/>
                  <a:gd name="T58" fmla="*/ 54 w 1011"/>
                  <a:gd name="T59" fmla="*/ 0 h 1223"/>
                  <a:gd name="T60" fmla="*/ 55 w 1011"/>
                  <a:gd name="T61" fmla="*/ 0 h 1223"/>
                  <a:gd name="T62" fmla="*/ 57 w 1011"/>
                  <a:gd name="T63" fmla="*/ 0 h 1223"/>
                  <a:gd name="T64" fmla="*/ 58 w 1011"/>
                  <a:gd name="T65" fmla="*/ 0 h 1223"/>
                  <a:gd name="T66" fmla="*/ 58 w 1011"/>
                  <a:gd name="T67" fmla="*/ 0 h 1223"/>
                  <a:gd name="T68" fmla="*/ 53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8295" name="Picture 17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96" name="Picture 17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97" name="Picture 17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98" name="Picture 17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99" name="Freeform 178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8 w 1337"/>
                  <a:gd name="T3" fmla="*/ 0 h 1572"/>
                  <a:gd name="T4" fmla="*/ 15 w 1337"/>
                  <a:gd name="T5" fmla="*/ 0 h 1572"/>
                  <a:gd name="T6" fmla="*/ 23 w 1337"/>
                  <a:gd name="T7" fmla="*/ 0 h 1572"/>
                  <a:gd name="T8" fmla="*/ 30 w 1337"/>
                  <a:gd name="T9" fmla="*/ 0 h 1572"/>
                  <a:gd name="T10" fmla="*/ 37 w 1337"/>
                  <a:gd name="T11" fmla="*/ 0 h 1572"/>
                  <a:gd name="T12" fmla="*/ 43 w 1337"/>
                  <a:gd name="T13" fmla="*/ 0 h 1572"/>
                  <a:gd name="T14" fmla="*/ 50 w 1337"/>
                  <a:gd name="T15" fmla="*/ 0 h 1572"/>
                  <a:gd name="T16" fmla="*/ 55 w 1337"/>
                  <a:gd name="T17" fmla="*/ 0 h 1572"/>
                  <a:gd name="T18" fmla="*/ 60 w 1337"/>
                  <a:gd name="T19" fmla="*/ 0 h 1572"/>
                  <a:gd name="T20" fmla="*/ 65 w 1337"/>
                  <a:gd name="T21" fmla="*/ 0 h 1572"/>
                  <a:gd name="T22" fmla="*/ 68 w 1337"/>
                  <a:gd name="T23" fmla="*/ 0 h 1572"/>
                  <a:gd name="T24" fmla="*/ 71 w 1337"/>
                  <a:gd name="T25" fmla="*/ 0 h 1572"/>
                  <a:gd name="T26" fmla="*/ 74 w 1337"/>
                  <a:gd name="T27" fmla="*/ 0 h 1572"/>
                  <a:gd name="T28" fmla="*/ 76 w 1337"/>
                  <a:gd name="T29" fmla="*/ 0 h 1572"/>
                  <a:gd name="T30" fmla="*/ 78 w 1337"/>
                  <a:gd name="T31" fmla="*/ 0 h 1572"/>
                  <a:gd name="T32" fmla="*/ 78 w 1337"/>
                  <a:gd name="T33" fmla="*/ 0 h 1572"/>
                  <a:gd name="T34" fmla="*/ 73 w 1337"/>
                  <a:gd name="T35" fmla="*/ 0 h 1572"/>
                  <a:gd name="T36" fmla="*/ 72 w 1337"/>
                  <a:gd name="T37" fmla="*/ 0 h 1572"/>
                  <a:gd name="T38" fmla="*/ 71 w 1337"/>
                  <a:gd name="T39" fmla="*/ 0 h 1572"/>
                  <a:gd name="T40" fmla="*/ 69 w 1337"/>
                  <a:gd name="T41" fmla="*/ 0 h 1572"/>
                  <a:gd name="T42" fmla="*/ 67 w 1337"/>
                  <a:gd name="T43" fmla="*/ 0 h 1572"/>
                  <a:gd name="T44" fmla="*/ 64 w 1337"/>
                  <a:gd name="T45" fmla="*/ 0 h 1572"/>
                  <a:gd name="T46" fmla="*/ 60 w 1337"/>
                  <a:gd name="T47" fmla="*/ 0 h 1572"/>
                  <a:gd name="T48" fmla="*/ 56 w 1337"/>
                  <a:gd name="T49" fmla="*/ 0 h 1572"/>
                  <a:gd name="T50" fmla="*/ 51 w 1337"/>
                  <a:gd name="T51" fmla="*/ 0 h 1572"/>
                  <a:gd name="T52" fmla="*/ 46 w 1337"/>
                  <a:gd name="T53" fmla="*/ 0 h 1572"/>
                  <a:gd name="T54" fmla="*/ 41 w 1337"/>
                  <a:gd name="T55" fmla="*/ 0 h 1572"/>
                  <a:gd name="T56" fmla="*/ 35 w 1337"/>
                  <a:gd name="T57" fmla="*/ 0 h 1572"/>
                  <a:gd name="T58" fmla="*/ 28 w 1337"/>
                  <a:gd name="T59" fmla="*/ 0 h 1572"/>
                  <a:gd name="T60" fmla="*/ 22 w 1337"/>
                  <a:gd name="T61" fmla="*/ 0 h 1572"/>
                  <a:gd name="T62" fmla="*/ 15 w 1337"/>
                  <a:gd name="T63" fmla="*/ 0 h 1572"/>
                  <a:gd name="T64" fmla="*/ 8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0" name="Freeform 179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63 w 1176"/>
                  <a:gd name="T1" fmla="*/ 0 h 1382"/>
                  <a:gd name="T2" fmla="*/ 63 w 1176"/>
                  <a:gd name="T3" fmla="*/ 0 h 1382"/>
                  <a:gd name="T4" fmla="*/ 62 w 1176"/>
                  <a:gd name="T5" fmla="*/ 0 h 1382"/>
                  <a:gd name="T6" fmla="*/ 60 w 1176"/>
                  <a:gd name="T7" fmla="*/ 0 h 1382"/>
                  <a:gd name="T8" fmla="*/ 58 w 1176"/>
                  <a:gd name="T9" fmla="*/ 0 h 1382"/>
                  <a:gd name="T10" fmla="*/ 55 w 1176"/>
                  <a:gd name="T11" fmla="*/ 0 h 1382"/>
                  <a:gd name="T12" fmla="*/ 53 w 1176"/>
                  <a:gd name="T13" fmla="*/ 0 h 1382"/>
                  <a:gd name="T14" fmla="*/ 48 w 1176"/>
                  <a:gd name="T15" fmla="*/ 0 h 1382"/>
                  <a:gd name="T16" fmla="*/ 44 w 1176"/>
                  <a:gd name="T17" fmla="*/ 0 h 1382"/>
                  <a:gd name="T18" fmla="*/ 40 w 1176"/>
                  <a:gd name="T19" fmla="*/ 0 h 1382"/>
                  <a:gd name="T20" fmla="*/ 35 w 1176"/>
                  <a:gd name="T21" fmla="*/ 0 h 1382"/>
                  <a:gd name="T22" fmla="*/ 30 w 1176"/>
                  <a:gd name="T23" fmla="*/ 0 h 1382"/>
                  <a:gd name="T24" fmla="*/ 25 w 1176"/>
                  <a:gd name="T25" fmla="*/ 0 h 1382"/>
                  <a:gd name="T26" fmla="*/ 19 w 1176"/>
                  <a:gd name="T27" fmla="*/ 0 h 1382"/>
                  <a:gd name="T28" fmla="*/ 13 w 1176"/>
                  <a:gd name="T29" fmla="*/ 0 h 1382"/>
                  <a:gd name="T30" fmla="*/ 6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7 w 1176"/>
                  <a:gd name="T37" fmla="*/ 0 h 1382"/>
                  <a:gd name="T38" fmla="*/ 14 w 1176"/>
                  <a:gd name="T39" fmla="*/ 0 h 1382"/>
                  <a:gd name="T40" fmla="*/ 20 w 1176"/>
                  <a:gd name="T41" fmla="*/ 0 h 1382"/>
                  <a:gd name="T42" fmla="*/ 27 w 1176"/>
                  <a:gd name="T43" fmla="*/ 0 h 1382"/>
                  <a:gd name="T44" fmla="*/ 33 w 1176"/>
                  <a:gd name="T45" fmla="*/ 0 h 1382"/>
                  <a:gd name="T46" fmla="*/ 39 w 1176"/>
                  <a:gd name="T47" fmla="*/ 0 h 1382"/>
                  <a:gd name="T48" fmla="*/ 43 w 1176"/>
                  <a:gd name="T49" fmla="*/ 0 h 1382"/>
                  <a:gd name="T50" fmla="*/ 48 w 1176"/>
                  <a:gd name="T51" fmla="*/ 0 h 1382"/>
                  <a:gd name="T52" fmla="*/ 53 w 1176"/>
                  <a:gd name="T53" fmla="*/ 0 h 1382"/>
                  <a:gd name="T54" fmla="*/ 57 w 1176"/>
                  <a:gd name="T55" fmla="*/ 0 h 1382"/>
                  <a:gd name="T56" fmla="*/ 60 w 1176"/>
                  <a:gd name="T57" fmla="*/ 0 h 1382"/>
                  <a:gd name="T58" fmla="*/ 63 w 1176"/>
                  <a:gd name="T59" fmla="*/ 0 h 1382"/>
                  <a:gd name="T60" fmla="*/ 64 w 1176"/>
                  <a:gd name="T61" fmla="*/ 0 h 1382"/>
                  <a:gd name="T62" fmla="*/ 67 w 1176"/>
                  <a:gd name="T63" fmla="*/ 0 h 1382"/>
                  <a:gd name="T64" fmla="*/ 68 w 1176"/>
                  <a:gd name="T65" fmla="*/ 0 h 1382"/>
                  <a:gd name="T66" fmla="*/ 68 w 1176"/>
                  <a:gd name="T67" fmla="*/ 0 h 1382"/>
                  <a:gd name="T68" fmla="*/ 63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1" name="Freeform 180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53 w 1014"/>
                  <a:gd name="T1" fmla="*/ 0 h 1193"/>
                  <a:gd name="T2" fmla="*/ 53 w 1014"/>
                  <a:gd name="T3" fmla="*/ 0 h 1193"/>
                  <a:gd name="T4" fmla="*/ 52 w 1014"/>
                  <a:gd name="T5" fmla="*/ 0 h 1193"/>
                  <a:gd name="T6" fmla="*/ 51 w 1014"/>
                  <a:gd name="T7" fmla="*/ 0 h 1193"/>
                  <a:gd name="T8" fmla="*/ 49 w 1014"/>
                  <a:gd name="T9" fmla="*/ 0 h 1193"/>
                  <a:gd name="T10" fmla="*/ 47 w 1014"/>
                  <a:gd name="T11" fmla="*/ 0 h 1193"/>
                  <a:gd name="T12" fmla="*/ 44 w 1014"/>
                  <a:gd name="T13" fmla="*/ 0 h 1193"/>
                  <a:gd name="T14" fmla="*/ 41 w 1014"/>
                  <a:gd name="T15" fmla="*/ 0 h 1193"/>
                  <a:gd name="T16" fmla="*/ 37 w 1014"/>
                  <a:gd name="T17" fmla="*/ 0 h 1193"/>
                  <a:gd name="T18" fmla="*/ 34 w 1014"/>
                  <a:gd name="T19" fmla="*/ 0 h 1193"/>
                  <a:gd name="T20" fmla="*/ 30 w 1014"/>
                  <a:gd name="T21" fmla="*/ 0 h 1193"/>
                  <a:gd name="T22" fmla="*/ 25 w 1014"/>
                  <a:gd name="T23" fmla="*/ 0 h 1193"/>
                  <a:gd name="T24" fmla="*/ 20 w 1014"/>
                  <a:gd name="T25" fmla="*/ 0 h 1193"/>
                  <a:gd name="T26" fmla="*/ 16 w 1014"/>
                  <a:gd name="T27" fmla="*/ 0 h 1193"/>
                  <a:gd name="T28" fmla="*/ 11 w 1014"/>
                  <a:gd name="T29" fmla="*/ 0 h 1193"/>
                  <a:gd name="T30" fmla="*/ 6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6 w 1014"/>
                  <a:gd name="T37" fmla="*/ 0 h 1193"/>
                  <a:gd name="T38" fmla="*/ 12 w 1014"/>
                  <a:gd name="T39" fmla="*/ 0 h 1193"/>
                  <a:gd name="T40" fmla="*/ 18 w 1014"/>
                  <a:gd name="T41" fmla="*/ 0 h 1193"/>
                  <a:gd name="T42" fmla="*/ 23 w 1014"/>
                  <a:gd name="T43" fmla="*/ 0 h 1193"/>
                  <a:gd name="T44" fmla="*/ 28 w 1014"/>
                  <a:gd name="T45" fmla="*/ 0 h 1193"/>
                  <a:gd name="T46" fmla="*/ 33 w 1014"/>
                  <a:gd name="T47" fmla="*/ 0 h 1193"/>
                  <a:gd name="T48" fmla="*/ 37 w 1014"/>
                  <a:gd name="T49" fmla="*/ 0 h 1193"/>
                  <a:gd name="T50" fmla="*/ 41 w 1014"/>
                  <a:gd name="T51" fmla="*/ 0 h 1193"/>
                  <a:gd name="T52" fmla="*/ 45 w 1014"/>
                  <a:gd name="T53" fmla="*/ 0 h 1193"/>
                  <a:gd name="T54" fmla="*/ 48 w 1014"/>
                  <a:gd name="T55" fmla="*/ 0 h 1193"/>
                  <a:gd name="T56" fmla="*/ 52 w 1014"/>
                  <a:gd name="T57" fmla="*/ 0 h 1193"/>
                  <a:gd name="T58" fmla="*/ 54 w 1014"/>
                  <a:gd name="T59" fmla="*/ 0 h 1193"/>
                  <a:gd name="T60" fmla="*/ 56 w 1014"/>
                  <a:gd name="T61" fmla="*/ 0 h 1193"/>
                  <a:gd name="T62" fmla="*/ 57 w 1014"/>
                  <a:gd name="T63" fmla="*/ 0 h 1193"/>
                  <a:gd name="T64" fmla="*/ 58 w 1014"/>
                  <a:gd name="T65" fmla="*/ 0 h 1193"/>
                  <a:gd name="T66" fmla="*/ 59 w 1014"/>
                  <a:gd name="T67" fmla="*/ 0 h 1193"/>
                  <a:gd name="T68" fmla="*/ 53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8302" name="Picture 18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03" name="Picture 18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279" name="Group 183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8280" name="Picture 18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81" name="Picture 18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82" name="Picture 18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83" name="Picture 18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84" name="Picture 18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85" name="Picture 18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8197" name="Group 55"/>
          <p:cNvGrpSpPr>
            <a:grpSpLocks/>
          </p:cNvGrpSpPr>
          <p:nvPr/>
        </p:nvGrpSpPr>
        <p:grpSpPr bwMode="auto">
          <a:xfrm rot="5400000">
            <a:off x="347662" y="-177799"/>
            <a:ext cx="1152525" cy="1511300"/>
            <a:chOff x="17" y="2256"/>
            <a:chExt cx="1829" cy="2064"/>
          </a:xfrm>
        </p:grpSpPr>
        <p:grpSp>
          <p:nvGrpSpPr>
            <p:cNvPr id="8252" name="Group 56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8260" name="Freeform 57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2 w 1336"/>
                  <a:gd name="T15" fmla="*/ 0 h 1572"/>
                  <a:gd name="T16" fmla="*/ 2 w 1336"/>
                  <a:gd name="T17" fmla="*/ 0 h 1572"/>
                  <a:gd name="T18" fmla="*/ 2 w 1336"/>
                  <a:gd name="T19" fmla="*/ 0 h 1572"/>
                  <a:gd name="T20" fmla="*/ 3 w 1336"/>
                  <a:gd name="T21" fmla="*/ 0 h 1572"/>
                  <a:gd name="T22" fmla="*/ 3 w 1336"/>
                  <a:gd name="T23" fmla="*/ 0 h 1572"/>
                  <a:gd name="T24" fmla="*/ 4 w 1336"/>
                  <a:gd name="T25" fmla="*/ 0 h 1572"/>
                  <a:gd name="T26" fmla="*/ 4 w 1336"/>
                  <a:gd name="T27" fmla="*/ 0 h 1572"/>
                  <a:gd name="T28" fmla="*/ 5 w 1336"/>
                  <a:gd name="T29" fmla="*/ 0 h 1572"/>
                  <a:gd name="T30" fmla="*/ 5 w 1336"/>
                  <a:gd name="T31" fmla="*/ 0 h 1572"/>
                  <a:gd name="T32" fmla="*/ 6 w 1336"/>
                  <a:gd name="T33" fmla="*/ 0 h 1572"/>
                  <a:gd name="T34" fmla="*/ 6 w 1336"/>
                  <a:gd name="T35" fmla="*/ 0 h 1572"/>
                  <a:gd name="T36" fmla="*/ 5 w 1336"/>
                  <a:gd name="T37" fmla="*/ 0 h 1572"/>
                  <a:gd name="T38" fmla="*/ 5 w 1336"/>
                  <a:gd name="T39" fmla="*/ 0 h 1572"/>
                  <a:gd name="T40" fmla="*/ 4 w 1336"/>
                  <a:gd name="T41" fmla="*/ 0 h 1572"/>
                  <a:gd name="T42" fmla="*/ 4 w 1336"/>
                  <a:gd name="T43" fmla="*/ 0 h 1572"/>
                  <a:gd name="T44" fmla="*/ 3 w 1336"/>
                  <a:gd name="T45" fmla="*/ 0 h 1572"/>
                  <a:gd name="T46" fmla="*/ 3 w 1336"/>
                  <a:gd name="T47" fmla="*/ 0 h 1572"/>
                  <a:gd name="T48" fmla="*/ 3 w 1336"/>
                  <a:gd name="T49" fmla="*/ 0 h 1572"/>
                  <a:gd name="T50" fmla="*/ 2 w 1336"/>
                  <a:gd name="T51" fmla="*/ 0 h 1572"/>
                  <a:gd name="T52" fmla="*/ 2 w 1336"/>
                  <a:gd name="T53" fmla="*/ 0 h 1572"/>
                  <a:gd name="T54" fmla="*/ 2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1" name="Freeform 58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5 w 1174"/>
                  <a:gd name="T1" fmla="*/ 0 h 1383"/>
                  <a:gd name="T2" fmla="*/ 5 w 1174"/>
                  <a:gd name="T3" fmla="*/ 0 h 1383"/>
                  <a:gd name="T4" fmla="*/ 4 w 1174"/>
                  <a:gd name="T5" fmla="*/ 0 h 1383"/>
                  <a:gd name="T6" fmla="*/ 4 w 1174"/>
                  <a:gd name="T7" fmla="*/ 0 h 1383"/>
                  <a:gd name="T8" fmla="*/ 3 w 1174"/>
                  <a:gd name="T9" fmla="*/ 0 h 1383"/>
                  <a:gd name="T10" fmla="*/ 3 w 1174"/>
                  <a:gd name="T11" fmla="*/ 0 h 1383"/>
                  <a:gd name="T12" fmla="*/ 3 w 1174"/>
                  <a:gd name="T13" fmla="*/ 0 h 1383"/>
                  <a:gd name="T14" fmla="*/ 2 w 1174"/>
                  <a:gd name="T15" fmla="*/ 0 h 1383"/>
                  <a:gd name="T16" fmla="*/ 2 w 1174"/>
                  <a:gd name="T17" fmla="*/ 0 h 1383"/>
                  <a:gd name="T18" fmla="*/ 2 w 1174"/>
                  <a:gd name="T19" fmla="*/ 0 h 1383"/>
                  <a:gd name="T20" fmla="*/ 2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2 w 1174"/>
                  <a:gd name="T49" fmla="*/ 0 h 1383"/>
                  <a:gd name="T50" fmla="*/ 2 w 1174"/>
                  <a:gd name="T51" fmla="*/ 0 h 1383"/>
                  <a:gd name="T52" fmla="*/ 2 w 1174"/>
                  <a:gd name="T53" fmla="*/ 0 h 1383"/>
                  <a:gd name="T54" fmla="*/ 3 w 1174"/>
                  <a:gd name="T55" fmla="*/ 0 h 1383"/>
                  <a:gd name="T56" fmla="*/ 3 w 1174"/>
                  <a:gd name="T57" fmla="*/ 0 h 1383"/>
                  <a:gd name="T58" fmla="*/ 3 w 1174"/>
                  <a:gd name="T59" fmla="*/ 0 h 1383"/>
                  <a:gd name="T60" fmla="*/ 4 w 1174"/>
                  <a:gd name="T61" fmla="*/ 0 h 1383"/>
                  <a:gd name="T62" fmla="*/ 4 w 1174"/>
                  <a:gd name="T63" fmla="*/ 0 h 1383"/>
                  <a:gd name="T64" fmla="*/ 5 w 1174"/>
                  <a:gd name="T65" fmla="*/ 0 h 1383"/>
                  <a:gd name="T66" fmla="*/ 5 w 1174"/>
                  <a:gd name="T67" fmla="*/ 0 h 1383"/>
                  <a:gd name="T68" fmla="*/ 5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2" name="Freeform 59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4 w 1012"/>
                  <a:gd name="T1" fmla="*/ 0 h 1193"/>
                  <a:gd name="T2" fmla="*/ 4 w 1012"/>
                  <a:gd name="T3" fmla="*/ 0 h 1193"/>
                  <a:gd name="T4" fmla="*/ 4 w 1012"/>
                  <a:gd name="T5" fmla="*/ 0 h 1193"/>
                  <a:gd name="T6" fmla="*/ 3 w 1012"/>
                  <a:gd name="T7" fmla="*/ 0 h 1193"/>
                  <a:gd name="T8" fmla="*/ 3 w 1012"/>
                  <a:gd name="T9" fmla="*/ 0 h 1193"/>
                  <a:gd name="T10" fmla="*/ 3 w 1012"/>
                  <a:gd name="T11" fmla="*/ 0 h 1193"/>
                  <a:gd name="T12" fmla="*/ 2 w 1012"/>
                  <a:gd name="T13" fmla="*/ 0 h 1193"/>
                  <a:gd name="T14" fmla="*/ 2 w 1012"/>
                  <a:gd name="T15" fmla="*/ 0 h 1193"/>
                  <a:gd name="T16" fmla="*/ 2 w 1012"/>
                  <a:gd name="T17" fmla="*/ 0 h 1193"/>
                  <a:gd name="T18" fmla="*/ 2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2 w 1012"/>
                  <a:gd name="T51" fmla="*/ 0 h 1193"/>
                  <a:gd name="T52" fmla="*/ 2 w 1012"/>
                  <a:gd name="T53" fmla="*/ 0 h 1193"/>
                  <a:gd name="T54" fmla="*/ 2 w 1012"/>
                  <a:gd name="T55" fmla="*/ 0 h 1193"/>
                  <a:gd name="T56" fmla="*/ 3 w 1012"/>
                  <a:gd name="T57" fmla="*/ 0 h 1193"/>
                  <a:gd name="T58" fmla="*/ 3 w 1012"/>
                  <a:gd name="T59" fmla="*/ 0 h 1193"/>
                  <a:gd name="T60" fmla="*/ 3 w 1012"/>
                  <a:gd name="T61" fmla="*/ 0 h 1193"/>
                  <a:gd name="T62" fmla="*/ 4 w 1012"/>
                  <a:gd name="T63" fmla="*/ 0 h 1193"/>
                  <a:gd name="T64" fmla="*/ 4 w 1012"/>
                  <a:gd name="T65" fmla="*/ 0 h 1193"/>
                  <a:gd name="T66" fmla="*/ 4 w 1012"/>
                  <a:gd name="T67" fmla="*/ 0 h 1193"/>
                  <a:gd name="T68" fmla="*/ 4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3" name="Freeform 60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5 w 1271"/>
                  <a:gd name="T1" fmla="*/ 0 h 1495"/>
                  <a:gd name="T2" fmla="*/ 5 w 1271"/>
                  <a:gd name="T3" fmla="*/ 0 h 1495"/>
                  <a:gd name="T4" fmla="*/ 5 w 1271"/>
                  <a:gd name="T5" fmla="*/ 0 h 1495"/>
                  <a:gd name="T6" fmla="*/ 4 w 1271"/>
                  <a:gd name="T7" fmla="*/ 0 h 1495"/>
                  <a:gd name="T8" fmla="*/ 4 w 1271"/>
                  <a:gd name="T9" fmla="*/ 0 h 1495"/>
                  <a:gd name="T10" fmla="*/ 4 w 1271"/>
                  <a:gd name="T11" fmla="*/ 0 h 1495"/>
                  <a:gd name="T12" fmla="*/ 3 w 1271"/>
                  <a:gd name="T13" fmla="*/ 0 h 1495"/>
                  <a:gd name="T14" fmla="*/ 3 w 1271"/>
                  <a:gd name="T15" fmla="*/ 0 h 1495"/>
                  <a:gd name="T16" fmla="*/ 3 w 1271"/>
                  <a:gd name="T17" fmla="*/ 0 h 1495"/>
                  <a:gd name="T18" fmla="*/ 2 w 1271"/>
                  <a:gd name="T19" fmla="*/ 0 h 1495"/>
                  <a:gd name="T20" fmla="*/ 2 w 1271"/>
                  <a:gd name="T21" fmla="*/ 0 h 1495"/>
                  <a:gd name="T22" fmla="*/ 2 w 1271"/>
                  <a:gd name="T23" fmla="*/ 0 h 1495"/>
                  <a:gd name="T24" fmla="*/ 2 w 1271"/>
                  <a:gd name="T25" fmla="*/ 0 h 1495"/>
                  <a:gd name="T26" fmla="*/ 2 w 1271"/>
                  <a:gd name="T27" fmla="*/ 0 h 1495"/>
                  <a:gd name="T28" fmla="*/ 2 w 1271"/>
                  <a:gd name="T29" fmla="*/ 0 h 1495"/>
                  <a:gd name="T30" fmla="*/ 2 w 1271"/>
                  <a:gd name="T31" fmla="*/ 0 h 1495"/>
                  <a:gd name="T32" fmla="*/ 2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2 w 1271"/>
                  <a:gd name="T49" fmla="*/ 0 h 1495"/>
                  <a:gd name="T50" fmla="*/ 2 w 1271"/>
                  <a:gd name="T51" fmla="*/ 0 h 1495"/>
                  <a:gd name="T52" fmla="*/ 2 w 1271"/>
                  <a:gd name="T53" fmla="*/ 0 h 1495"/>
                  <a:gd name="T54" fmla="*/ 3 w 1271"/>
                  <a:gd name="T55" fmla="*/ 0 h 1495"/>
                  <a:gd name="T56" fmla="*/ 3 w 1271"/>
                  <a:gd name="T57" fmla="*/ 0 h 1495"/>
                  <a:gd name="T58" fmla="*/ 4 w 1271"/>
                  <a:gd name="T59" fmla="*/ 0 h 1495"/>
                  <a:gd name="T60" fmla="*/ 4 w 1271"/>
                  <a:gd name="T61" fmla="*/ 0 h 1495"/>
                  <a:gd name="T62" fmla="*/ 4 w 1271"/>
                  <a:gd name="T63" fmla="*/ 0 h 1495"/>
                  <a:gd name="T64" fmla="*/ 5 w 1271"/>
                  <a:gd name="T65" fmla="*/ 0 h 1495"/>
                  <a:gd name="T66" fmla="*/ 5 w 1271"/>
                  <a:gd name="T67" fmla="*/ 0 h 1495"/>
                  <a:gd name="T68" fmla="*/ 5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4" name="Freeform 61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2 w 1337"/>
                  <a:gd name="T15" fmla="*/ 0 h 1572"/>
                  <a:gd name="T16" fmla="*/ 2 w 1337"/>
                  <a:gd name="T17" fmla="*/ 0 h 1572"/>
                  <a:gd name="T18" fmla="*/ 2 w 1337"/>
                  <a:gd name="T19" fmla="*/ 0 h 1572"/>
                  <a:gd name="T20" fmla="*/ 3 w 1337"/>
                  <a:gd name="T21" fmla="*/ 0 h 1572"/>
                  <a:gd name="T22" fmla="*/ 3 w 1337"/>
                  <a:gd name="T23" fmla="*/ 0 h 1572"/>
                  <a:gd name="T24" fmla="*/ 4 w 1337"/>
                  <a:gd name="T25" fmla="*/ 0 h 1572"/>
                  <a:gd name="T26" fmla="*/ 4 w 1337"/>
                  <a:gd name="T27" fmla="*/ 0 h 1572"/>
                  <a:gd name="T28" fmla="*/ 5 w 1337"/>
                  <a:gd name="T29" fmla="*/ 0 h 1572"/>
                  <a:gd name="T30" fmla="*/ 5 w 1337"/>
                  <a:gd name="T31" fmla="*/ 0 h 1572"/>
                  <a:gd name="T32" fmla="*/ 6 w 1337"/>
                  <a:gd name="T33" fmla="*/ 0 h 1572"/>
                  <a:gd name="T34" fmla="*/ 6 w 1337"/>
                  <a:gd name="T35" fmla="*/ 0 h 1572"/>
                  <a:gd name="T36" fmla="*/ 5 w 1337"/>
                  <a:gd name="T37" fmla="*/ 0 h 1572"/>
                  <a:gd name="T38" fmla="*/ 5 w 1337"/>
                  <a:gd name="T39" fmla="*/ 0 h 1572"/>
                  <a:gd name="T40" fmla="*/ 4 w 1337"/>
                  <a:gd name="T41" fmla="*/ 0 h 1572"/>
                  <a:gd name="T42" fmla="*/ 4 w 1337"/>
                  <a:gd name="T43" fmla="*/ 0 h 1572"/>
                  <a:gd name="T44" fmla="*/ 3 w 1337"/>
                  <a:gd name="T45" fmla="*/ 0 h 1572"/>
                  <a:gd name="T46" fmla="*/ 3 w 1337"/>
                  <a:gd name="T47" fmla="*/ 0 h 1572"/>
                  <a:gd name="T48" fmla="*/ 3 w 1337"/>
                  <a:gd name="T49" fmla="*/ 0 h 1572"/>
                  <a:gd name="T50" fmla="*/ 2 w 1337"/>
                  <a:gd name="T51" fmla="*/ 0 h 1572"/>
                  <a:gd name="T52" fmla="*/ 2 w 1337"/>
                  <a:gd name="T53" fmla="*/ 0 h 1572"/>
                  <a:gd name="T54" fmla="*/ 2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5" name="Freeform 62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56 w 1272"/>
                  <a:gd name="T1" fmla="*/ 0 h 1495"/>
                  <a:gd name="T2" fmla="*/ 56 w 1272"/>
                  <a:gd name="T3" fmla="*/ 0 h 1495"/>
                  <a:gd name="T4" fmla="*/ 55 w 1272"/>
                  <a:gd name="T5" fmla="*/ 0 h 1495"/>
                  <a:gd name="T6" fmla="*/ 54 w 1272"/>
                  <a:gd name="T7" fmla="*/ 0 h 1495"/>
                  <a:gd name="T8" fmla="*/ 52 w 1272"/>
                  <a:gd name="T9" fmla="*/ 0 h 1495"/>
                  <a:gd name="T10" fmla="*/ 50 w 1272"/>
                  <a:gd name="T11" fmla="*/ 0 h 1495"/>
                  <a:gd name="T12" fmla="*/ 47 w 1272"/>
                  <a:gd name="T13" fmla="*/ 0 h 1495"/>
                  <a:gd name="T14" fmla="*/ 43 w 1272"/>
                  <a:gd name="T15" fmla="*/ 0 h 1495"/>
                  <a:gd name="T16" fmla="*/ 40 w 1272"/>
                  <a:gd name="T17" fmla="*/ 0 h 1495"/>
                  <a:gd name="T18" fmla="*/ 36 w 1272"/>
                  <a:gd name="T19" fmla="*/ 0 h 1495"/>
                  <a:gd name="T20" fmla="*/ 31 w 1272"/>
                  <a:gd name="T21" fmla="*/ 0 h 1495"/>
                  <a:gd name="T22" fmla="*/ 27 w 1272"/>
                  <a:gd name="T23" fmla="*/ 0 h 1495"/>
                  <a:gd name="T24" fmla="*/ 22 w 1272"/>
                  <a:gd name="T25" fmla="*/ 0 h 1495"/>
                  <a:gd name="T26" fmla="*/ 17 w 1272"/>
                  <a:gd name="T27" fmla="*/ 0 h 1495"/>
                  <a:gd name="T28" fmla="*/ 12 w 1272"/>
                  <a:gd name="T29" fmla="*/ 0 h 1495"/>
                  <a:gd name="T30" fmla="*/ 6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7 w 1272"/>
                  <a:gd name="T37" fmla="*/ 0 h 1495"/>
                  <a:gd name="T38" fmla="*/ 15 w 1272"/>
                  <a:gd name="T39" fmla="*/ 0 h 1495"/>
                  <a:gd name="T40" fmla="*/ 22 w 1272"/>
                  <a:gd name="T41" fmla="*/ 0 h 1495"/>
                  <a:gd name="T42" fmla="*/ 28 w 1272"/>
                  <a:gd name="T43" fmla="*/ 0 h 1495"/>
                  <a:gd name="T44" fmla="*/ 35 w 1272"/>
                  <a:gd name="T45" fmla="*/ 0 h 1495"/>
                  <a:gd name="T46" fmla="*/ 41 w 1272"/>
                  <a:gd name="T47" fmla="*/ 0 h 1495"/>
                  <a:gd name="T48" fmla="*/ 46 w 1272"/>
                  <a:gd name="T49" fmla="*/ 0 h 1495"/>
                  <a:gd name="T50" fmla="*/ 51 w 1272"/>
                  <a:gd name="T51" fmla="*/ 0 h 1495"/>
                  <a:gd name="T52" fmla="*/ 56 w 1272"/>
                  <a:gd name="T53" fmla="*/ 0 h 1495"/>
                  <a:gd name="T54" fmla="*/ 60 w 1272"/>
                  <a:gd name="T55" fmla="*/ 0 h 1495"/>
                  <a:gd name="T56" fmla="*/ 64 w 1272"/>
                  <a:gd name="T57" fmla="*/ 0 h 1495"/>
                  <a:gd name="T58" fmla="*/ 67 w 1272"/>
                  <a:gd name="T59" fmla="*/ 0 h 1495"/>
                  <a:gd name="T60" fmla="*/ 69 w 1272"/>
                  <a:gd name="T61" fmla="*/ 0 h 1495"/>
                  <a:gd name="T62" fmla="*/ 71 w 1272"/>
                  <a:gd name="T63" fmla="*/ 0 h 1495"/>
                  <a:gd name="T64" fmla="*/ 72 w 1272"/>
                  <a:gd name="T65" fmla="*/ 0 h 1495"/>
                  <a:gd name="T66" fmla="*/ 72 w 1272"/>
                  <a:gd name="T67" fmla="*/ 0 h 1495"/>
                  <a:gd name="T68" fmla="*/ 56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6" name="Freeform 63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8 w 1338"/>
                  <a:gd name="T3" fmla="*/ 0 h 1572"/>
                  <a:gd name="T4" fmla="*/ 15 w 1338"/>
                  <a:gd name="T5" fmla="*/ 0 h 1572"/>
                  <a:gd name="T6" fmla="*/ 23 w 1338"/>
                  <a:gd name="T7" fmla="*/ 0 h 1572"/>
                  <a:gd name="T8" fmla="*/ 30 w 1338"/>
                  <a:gd name="T9" fmla="*/ 0 h 1572"/>
                  <a:gd name="T10" fmla="*/ 37 w 1338"/>
                  <a:gd name="T11" fmla="*/ 0 h 1572"/>
                  <a:gd name="T12" fmla="*/ 43 w 1338"/>
                  <a:gd name="T13" fmla="*/ 0 h 1572"/>
                  <a:gd name="T14" fmla="*/ 49 w 1338"/>
                  <a:gd name="T15" fmla="*/ 0 h 1572"/>
                  <a:gd name="T16" fmla="*/ 55 w 1338"/>
                  <a:gd name="T17" fmla="*/ 0 h 1572"/>
                  <a:gd name="T18" fmla="*/ 60 w 1338"/>
                  <a:gd name="T19" fmla="*/ 0 h 1572"/>
                  <a:gd name="T20" fmla="*/ 64 w 1338"/>
                  <a:gd name="T21" fmla="*/ 0 h 1572"/>
                  <a:gd name="T22" fmla="*/ 68 w 1338"/>
                  <a:gd name="T23" fmla="*/ 0 h 1572"/>
                  <a:gd name="T24" fmla="*/ 71 w 1338"/>
                  <a:gd name="T25" fmla="*/ 0 h 1572"/>
                  <a:gd name="T26" fmla="*/ 74 w 1338"/>
                  <a:gd name="T27" fmla="*/ 0 h 1572"/>
                  <a:gd name="T28" fmla="*/ 76 w 1338"/>
                  <a:gd name="T29" fmla="*/ 0 h 1572"/>
                  <a:gd name="T30" fmla="*/ 77 w 1338"/>
                  <a:gd name="T31" fmla="*/ 0 h 1572"/>
                  <a:gd name="T32" fmla="*/ 78 w 1338"/>
                  <a:gd name="T33" fmla="*/ 0 h 1572"/>
                  <a:gd name="T34" fmla="*/ 72 w 1338"/>
                  <a:gd name="T35" fmla="*/ 0 h 1572"/>
                  <a:gd name="T36" fmla="*/ 71 w 1338"/>
                  <a:gd name="T37" fmla="*/ 0 h 1572"/>
                  <a:gd name="T38" fmla="*/ 71 w 1338"/>
                  <a:gd name="T39" fmla="*/ 0 h 1572"/>
                  <a:gd name="T40" fmla="*/ 69 w 1338"/>
                  <a:gd name="T41" fmla="*/ 0 h 1572"/>
                  <a:gd name="T42" fmla="*/ 67 w 1338"/>
                  <a:gd name="T43" fmla="*/ 0 h 1572"/>
                  <a:gd name="T44" fmla="*/ 63 w 1338"/>
                  <a:gd name="T45" fmla="*/ 0 h 1572"/>
                  <a:gd name="T46" fmla="*/ 60 w 1338"/>
                  <a:gd name="T47" fmla="*/ 0 h 1572"/>
                  <a:gd name="T48" fmla="*/ 55 w 1338"/>
                  <a:gd name="T49" fmla="*/ 0 h 1572"/>
                  <a:gd name="T50" fmla="*/ 51 w 1338"/>
                  <a:gd name="T51" fmla="*/ 0 h 1572"/>
                  <a:gd name="T52" fmla="*/ 46 w 1338"/>
                  <a:gd name="T53" fmla="*/ 0 h 1572"/>
                  <a:gd name="T54" fmla="*/ 41 w 1338"/>
                  <a:gd name="T55" fmla="*/ 0 h 1572"/>
                  <a:gd name="T56" fmla="*/ 34 w 1338"/>
                  <a:gd name="T57" fmla="*/ 0 h 1572"/>
                  <a:gd name="T58" fmla="*/ 28 w 1338"/>
                  <a:gd name="T59" fmla="*/ 0 h 1572"/>
                  <a:gd name="T60" fmla="*/ 22 w 1338"/>
                  <a:gd name="T61" fmla="*/ 0 h 1572"/>
                  <a:gd name="T62" fmla="*/ 15 w 1338"/>
                  <a:gd name="T63" fmla="*/ 0 h 1572"/>
                  <a:gd name="T64" fmla="*/ 8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7" name="Freeform 64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62 w 1176"/>
                  <a:gd name="T1" fmla="*/ 0 h 1383"/>
                  <a:gd name="T2" fmla="*/ 62 w 1176"/>
                  <a:gd name="T3" fmla="*/ 0 h 1383"/>
                  <a:gd name="T4" fmla="*/ 61 w 1176"/>
                  <a:gd name="T5" fmla="*/ 0 h 1383"/>
                  <a:gd name="T6" fmla="*/ 59 w 1176"/>
                  <a:gd name="T7" fmla="*/ 0 h 1383"/>
                  <a:gd name="T8" fmla="*/ 57 w 1176"/>
                  <a:gd name="T9" fmla="*/ 0 h 1383"/>
                  <a:gd name="T10" fmla="*/ 55 w 1176"/>
                  <a:gd name="T11" fmla="*/ 0 h 1383"/>
                  <a:gd name="T12" fmla="*/ 52 w 1176"/>
                  <a:gd name="T13" fmla="*/ 0 h 1383"/>
                  <a:gd name="T14" fmla="*/ 48 w 1176"/>
                  <a:gd name="T15" fmla="*/ 0 h 1383"/>
                  <a:gd name="T16" fmla="*/ 44 w 1176"/>
                  <a:gd name="T17" fmla="*/ 0 h 1383"/>
                  <a:gd name="T18" fmla="*/ 40 w 1176"/>
                  <a:gd name="T19" fmla="*/ 0 h 1383"/>
                  <a:gd name="T20" fmla="*/ 35 w 1176"/>
                  <a:gd name="T21" fmla="*/ 0 h 1383"/>
                  <a:gd name="T22" fmla="*/ 30 w 1176"/>
                  <a:gd name="T23" fmla="*/ 0 h 1383"/>
                  <a:gd name="T24" fmla="*/ 24 w 1176"/>
                  <a:gd name="T25" fmla="*/ 0 h 1383"/>
                  <a:gd name="T26" fmla="*/ 19 w 1176"/>
                  <a:gd name="T27" fmla="*/ 0 h 1383"/>
                  <a:gd name="T28" fmla="*/ 13 w 1176"/>
                  <a:gd name="T29" fmla="*/ 0 h 1383"/>
                  <a:gd name="T30" fmla="*/ 6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7 w 1176"/>
                  <a:gd name="T37" fmla="*/ 0 h 1383"/>
                  <a:gd name="T38" fmla="*/ 13 w 1176"/>
                  <a:gd name="T39" fmla="*/ 0 h 1383"/>
                  <a:gd name="T40" fmla="*/ 20 w 1176"/>
                  <a:gd name="T41" fmla="*/ 0 h 1383"/>
                  <a:gd name="T42" fmla="*/ 27 w 1176"/>
                  <a:gd name="T43" fmla="*/ 0 h 1383"/>
                  <a:gd name="T44" fmla="*/ 32 w 1176"/>
                  <a:gd name="T45" fmla="*/ 0 h 1383"/>
                  <a:gd name="T46" fmla="*/ 38 w 1176"/>
                  <a:gd name="T47" fmla="*/ 0 h 1383"/>
                  <a:gd name="T48" fmla="*/ 43 w 1176"/>
                  <a:gd name="T49" fmla="*/ 0 h 1383"/>
                  <a:gd name="T50" fmla="*/ 48 w 1176"/>
                  <a:gd name="T51" fmla="*/ 0 h 1383"/>
                  <a:gd name="T52" fmla="*/ 52 w 1176"/>
                  <a:gd name="T53" fmla="*/ 0 h 1383"/>
                  <a:gd name="T54" fmla="*/ 56 w 1176"/>
                  <a:gd name="T55" fmla="*/ 0 h 1383"/>
                  <a:gd name="T56" fmla="*/ 59 w 1176"/>
                  <a:gd name="T57" fmla="*/ 0 h 1383"/>
                  <a:gd name="T58" fmla="*/ 62 w 1176"/>
                  <a:gd name="T59" fmla="*/ 0 h 1383"/>
                  <a:gd name="T60" fmla="*/ 64 w 1176"/>
                  <a:gd name="T61" fmla="*/ 0 h 1383"/>
                  <a:gd name="T62" fmla="*/ 66 w 1176"/>
                  <a:gd name="T63" fmla="*/ 0 h 1383"/>
                  <a:gd name="T64" fmla="*/ 68 w 1176"/>
                  <a:gd name="T65" fmla="*/ 0 h 1383"/>
                  <a:gd name="T66" fmla="*/ 68 w 1176"/>
                  <a:gd name="T67" fmla="*/ 0 h 1383"/>
                  <a:gd name="T68" fmla="*/ 62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8" name="Freeform 65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53 w 1011"/>
                  <a:gd name="T1" fmla="*/ 0 h 1223"/>
                  <a:gd name="T2" fmla="*/ 53 w 1011"/>
                  <a:gd name="T3" fmla="*/ 0 h 1223"/>
                  <a:gd name="T4" fmla="*/ 52 w 1011"/>
                  <a:gd name="T5" fmla="*/ 0 h 1223"/>
                  <a:gd name="T6" fmla="*/ 51 w 1011"/>
                  <a:gd name="T7" fmla="*/ 0 h 1223"/>
                  <a:gd name="T8" fmla="*/ 49 w 1011"/>
                  <a:gd name="T9" fmla="*/ 0 h 1223"/>
                  <a:gd name="T10" fmla="*/ 47 w 1011"/>
                  <a:gd name="T11" fmla="*/ 0 h 1223"/>
                  <a:gd name="T12" fmla="*/ 44 w 1011"/>
                  <a:gd name="T13" fmla="*/ 0 h 1223"/>
                  <a:gd name="T14" fmla="*/ 41 w 1011"/>
                  <a:gd name="T15" fmla="*/ 0 h 1223"/>
                  <a:gd name="T16" fmla="*/ 37 w 1011"/>
                  <a:gd name="T17" fmla="*/ 0 h 1223"/>
                  <a:gd name="T18" fmla="*/ 34 w 1011"/>
                  <a:gd name="T19" fmla="*/ 0 h 1223"/>
                  <a:gd name="T20" fmla="*/ 29 w 1011"/>
                  <a:gd name="T21" fmla="*/ 0 h 1223"/>
                  <a:gd name="T22" fmla="*/ 25 w 1011"/>
                  <a:gd name="T23" fmla="*/ 0 h 1223"/>
                  <a:gd name="T24" fmla="*/ 20 w 1011"/>
                  <a:gd name="T25" fmla="*/ 0 h 1223"/>
                  <a:gd name="T26" fmla="*/ 15 w 1011"/>
                  <a:gd name="T27" fmla="*/ 0 h 1223"/>
                  <a:gd name="T28" fmla="*/ 11 w 1011"/>
                  <a:gd name="T29" fmla="*/ 0 h 1223"/>
                  <a:gd name="T30" fmla="*/ 6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6 w 1011"/>
                  <a:gd name="T37" fmla="*/ 0 h 1223"/>
                  <a:gd name="T38" fmla="*/ 12 w 1011"/>
                  <a:gd name="T39" fmla="*/ 0 h 1223"/>
                  <a:gd name="T40" fmla="*/ 18 w 1011"/>
                  <a:gd name="T41" fmla="*/ 0 h 1223"/>
                  <a:gd name="T42" fmla="*/ 23 w 1011"/>
                  <a:gd name="T43" fmla="*/ 0 h 1223"/>
                  <a:gd name="T44" fmla="*/ 28 w 1011"/>
                  <a:gd name="T45" fmla="*/ 0 h 1223"/>
                  <a:gd name="T46" fmla="*/ 33 w 1011"/>
                  <a:gd name="T47" fmla="*/ 0 h 1223"/>
                  <a:gd name="T48" fmla="*/ 37 w 1011"/>
                  <a:gd name="T49" fmla="*/ 0 h 1223"/>
                  <a:gd name="T50" fmla="*/ 41 w 1011"/>
                  <a:gd name="T51" fmla="*/ 0 h 1223"/>
                  <a:gd name="T52" fmla="*/ 45 w 1011"/>
                  <a:gd name="T53" fmla="*/ 0 h 1223"/>
                  <a:gd name="T54" fmla="*/ 48 w 1011"/>
                  <a:gd name="T55" fmla="*/ 0 h 1223"/>
                  <a:gd name="T56" fmla="*/ 52 w 1011"/>
                  <a:gd name="T57" fmla="*/ 0 h 1223"/>
                  <a:gd name="T58" fmla="*/ 54 w 1011"/>
                  <a:gd name="T59" fmla="*/ 0 h 1223"/>
                  <a:gd name="T60" fmla="*/ 55 w 1011"/>
                  <a:gd name="T61" fmla="*/ 0 h 1223"/>
                  <a:gd name="T62" fmla="*/ 57 w 1011"/>
                  <a:gd name="T63" fmla="*/ 0 h 1223"/>
                  <a:gd name="T64" fmla="*/ 58 w 1011"/>
                  <a:gd name="T65" fmla="*/ 0 h 1223"/>
                  <a:gd name="T66" fmla="*/ 58 w 1011"/>
                  <a:gd name="T67" fmla="*/ 0 h 1223"/>
                  <a:gd name="T68" fmla="*/ 53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8269" name="Picture 6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70" name="Picture 6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71" name="Picture 6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72" name="Picture 6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73" name="Freeform 70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8 w 1337"/>
                  <a:gd name="T3" fmla="*/ 0 h 1572"/>
                  <a:gd name="T4" fmla="*/ 15 w 1337"/>
                  <a:gd name="T5" fmla="*/ 0 h 1572"/>
                  <a:gd name="T6" fmla="*/ 23 w 1337"/>
                  <a:gd name="T7" fmla="*/ 0 h 1572"/>
                  <a:gd name="T8" fmla="*/ 30 w 1337"/>
                  <a:gd name="T9" fmla="*/ 0 h 1572"/>
                  <a:gd name="T10" fmla="*/ 37 w 1337"/>
                  <a:gd name="T11" fmla="*/ 0 h 1572"/>
                  <a:gd name="T12" fmla="*/ 43 w 1337"/>
                  <a:gd name="T13" fmla="*/ 0 h 1572"/>
                  <a:gd name="T14" fmla="*/ 50 w 1337"/>
                  <a:gd name="T15" fmla="*/ 0 h 1572"/>
                  <a:gd name="T16" fmla="*/ 55 w 1337"/>
                  <a:gd name="T17" fmla="*/ 0 h 1572"/>
                  <a:gd name="T18" fmla="*/ 60 w 1337"/>
                  <a:gd name="T19" fmla="*/ 0 h 1572"/>
                  <a:gd name="T20" fmla="*/ 65 w 1337"/>
                  <a:gd name="T21" fmla="*/ 0 h 1572"/>
                  <a:gd name="T22" fmla="*/ 68 w 1337"/>
                  <a:gd name="T23" fmla="*/ 0 h 1572"/>
                  <a:gd name="T24" fmla="*/ 71 w 1337"/>
                  <a:gd name="T25" fmla="*/ 0 h 1572"/>
                  <a:gd name="T26" fmla="*/ 74 w 1337"/>
                  <a:gd name="T27" fmla="*/ 0 h 1572"/>
                  <a:gd name="T28" fmla="*/ 76 w 1337"/>
                  <a:gd name="T29" fmla="*/ 0 h 1572"/>
                  <a:gd name="T30" fmla="*/ 78 w 1337"/>
                  <a:gd name="T31" fmla="*/ 0 h 1572"/>
                  <a:gd name="T32" fmla="*/ 78 w 1337"/>
                  <a:gd name="T33" fmla="*/ 0 h 1572"/>
                  <a:gd name="T34" fmla="*/ 73 w 1337"/>
                  <a:gd name="T35" fmla="*/ 0 h 1572"/>
                  <a:gd name="T36" fmla="*/ 72 w 1337"/>
                  <a:gd name="T37" fmla="*/ 0 h 1572"/>
                  <a:gd name="T38" fmla="*/ 71 w 1337"/>
                  <a:gd name="T39" fmla="*/ 0 h 1572"/>
                  <a:gd name="T40" fmla="*/ 69 w 1337"/>
                  <a:gd name="T41" fmla="*/ 0 h 1572"/>
                  <a:gd name="T42" fmla="*/ 67 w 1337"/>
                  <a:gd name="T43" fmla="*/ 0 h 1572"/>
                  <a:gd name="T44" fmla="*/ 64 w 1337"/>
                  <a:gd name="T45" fmla="*/ 0 h 1572"/>
                  <a:gd name="T46" fmla="*/ 60 w 1337"/>
                  <a:gd name="T47" fmla="*/ 0 h 1572"/>
                  <a:gd name="T48" fmla="*/ 56 w 1337"/>
                  <a:gd name="T49" fmla="*/ 0 h 1572"/>
                  <a:gd name="T50" fmla="*/ 51 w 1337"/>
                  <a:gd name="T51" fmla="*/ 0 h 1572"/>
                  <a:gd name="T52" fmla="*/ 46 w 1337"/>
                  <a:gd name="T53" fmla="*/ 0 h 1572"/>
                  <a:gd name="T54" fmla="*/ 41 w 1337"/>
                  <a:gd name="T55" fmla="*/ 0 h 1572"/>
                  <a:gd name="T56" fmla="*/ 35 w 1337"/>
                  <a:gd name="T57" fmla="*/ 0 h 1572"/>
                  <a:gd name="T58" fmla="*/ 28 w 1337"/>
                  <a:gd name="T59" fmla="*/ 0 h 1572"/>
                  <a:gd name="T60" fmla="*/ 22 w 1337"/>
                  <a:gd name="T61" fmla="*/ 0 h 1572"/>
                  <a:gd name="T62" fmla="*/ 15 w 1337"/>
                  <a:gd name="T63" fmla="*/ 0 h 1572"/>
                  <a:gd name="T64" fmla="*/ 8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4" name="Freeform 71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63 w 1176"/>
                  <a:gd name="T1" fmla="*/ 0 h 1382"/>
                  <a:gd name="T2" fmla="*/ 63 w 1176"/>
                  <a:gd name="T3" fmla="*/ 0 h 1382"/>
                  <a:gd name="T4" fmla="*/ 62 w 1176"/>
                  <a:gd name="T5" fmla="*/ 0 h 1382"/>
                  <a:gd name="T6" fmla="*/ 60 w 1176"/>
                  <a:gd name="T7" fmla="*/ 0 h 1382"/>
                  <a:gd name="T8" fmla="*/ 58 w 1176"/>
                  <a:gd name="T9" fmla="*/ 0 h 1382"/>
                  <a:gd name="T10" fmla="*/ 55 w 1176"/>
                  <a:gd name="T11" fmla="*/ 0 h 1382"/>
                  <a:gd name="T12" fmla="*/ 53 w 1176"/>
                  <a:gd name="T13" fmla="*/ 0 h 1382"/>
                  <a:gd name="T14" fmla="*/ 48 w 1176"/>
                  <a:gd name="T15" fmla="*/ 0 h 1382"/>
                  <a:gd name="T16" fmla="*/ 44 w 1176"/>
                  <a:gd name="T17" fmla="*/ 0 h 1382"/>
                  <a:gd name="T18" fmla="*/ 40 w 1176"/>
                  <a:gd name="T19" fmla="*/ 0 h 1382"/>
                  <a:gd name="T20" fmla="*/ 35 w 1176"/>
                  <a:gd name="T21" fmla="*/ 0 h 1382"/>
                  <a:gd name="T22" fmla="*/ 30 w 1176"/>
                  <a:gd name="T23" fmla="*/ 0 h 1382"/>
                  <a:gd name="T24" fmla="*/ 25 w 1176"/>
                  <a:gd name="T25" fmla="*/ 0 h 1382"/>
                  <a:gd name="T26" fmla="*/ 19 w 1176"/>
                  <a:gd name="T27" fmla="*/ 0 h 1382"/>
                  <a:gd name="T28" fmla="*/ 13 w 1176"/>
                  <a:gd name="T29" fmla="*/ 0 h 1382"/>
                  <a:gd name="T30" fmla="*/ 6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7 w 1176"/>
                  <a:gd name="T37" fmla="*/ 0 h 1382"/>
                  <a:gd name="T38" fmla="*/ 14 w 1176"/>
                  <a:gd name="T39" fmla="*/ 0 h 1382"/>
                  <a:gd name="T40" fmla="*/ 20 w 1176"/>
                  <a:gd name="T41" fmla="*/ 0 h 1382"/>
                  <a:gd name="T42" fmla="*/ 27 w 1176"/>
                  <a:gd name="T43" fmla="*/ 0 h 1382"/>
                  <a:gd name="T44" fmla="*/ 33 w 1176"/>
                  <a:gd name="T45" fmla="*/ 0 h 1382"/>
                  <a:gd name="T46" fmla="*/ 39 w 1176"/>
                  <a:gd name="T47" fmla="*/ 0 h 1382"/>
                  <a:gd name="T48" fmla="*/ 43 w 1176"/>
                  <a:gd name="T49" fmla="*/ 0 h 1382"/>
                  <a:gd name="T50" fmla="*/ 48 w 1176"/>
                  <a:gd name="T51" fmla="*/ 0 h 1382"/>
                  <a:gd name="T52" fmla="*/ 53 w 1176"/>
                  <a:gd name="T53" fmla="*/ 0 h 1382"/>
                  <a:gd name="T54" fmla="*/ 57 w 1176"/>
                  <a:gd name="T55" fmla="*/ 0 h 1382"/>
                  <a:gd name="T56" fmla="*/ 60 w 1176"/>
                  <a:gd name="T57" fmla="*/ 0 h 1382"/>
                  <a:gd name="T58" fmla="*/ 63 w 1176"/>
                  <a:gd name="T59" fmla="*/ 0 h 1382"/>
                  <a:gd name="T60" fmla="*/ 64 w 1176"/>
                  <a:gd name="T61" fmla="*/ 0 h 1382"/>
                  <a:gd name="T62" fmla="*/ 67 w 1176"/>
                  <a:gd name="T63" fmla="*/ 0 h 1382"/>
                  <a:gd name="T64" fmla="*/ 68 w 1176"/>
                  <a:gd name="T65" fmla="*/ 0 h 1382"/>
                  <a:gd name="T66" fmla="*/ 68 w 1176"/>
                  <a:gd name="T67" fmla="*/ 0 h 1382"/>
                  <a:gd name="T68" fmla="*/ 63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5" name="Freeform 72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53 w 1014"/>
                  <a:gd name="T1" fmla="*/ 0 h 1193"/>
                  <a:gd name="T2" fmla="*/ 53 w 1014"/>
                  <a:gd name="T3" fmla="*/ 0 h 1193"/>
                  <a:gd name="T4" fmla="*/ 52 w 1014"/>
                  <a:gd name="T5" fmla="*/ 0 h 1193"/>
                  <a:gd name="T6" fmla="*/ 51 w 1014"/>
                  <a:gd name="T7" fmla="*/ 0 h 1193"/>
                  <a:gd name="T8" fmla="*/ 49 w 1014"/>
                  <a:gd name="T9" fmla="*/ 0 h 1193"/>
                  <a:gd name="T10" fmla="*/ 47 w 1014"/>
                  <a:gd name="T11" fmla="*/ 0 h 1193"/>
                  <a:gd name="T12" fmla="*/ 44 w 1014"/>
                  <a:gd name="T13" fmla="*/ 0 h 1193"/>
                  <a:gd name="T14" fmla="*/ 41 w 1014"/>
                  <a:gd name="T15" fmla="*/ 0 h 1193"/>
                  <a:gd name="T16" fmla="*/ 37 w 1014"/>
                  <a:gd name="T17" fmla="*/ 0 h 1193"/>
                  <a:gd name="T18" fmla="*/ 34 w 1014"/>
                  <a:gd name="T19" fmla="*/ 0 h 1193"/>
                  <a:gd name="T20" fmla="*/ 30 w 1014"/>
                  <a:gd name="T21" fmla="*/ 0 h 1193"/>
                  <a:gd name="T22" fmla="*/ 25 w 1014"/>
                  <a:gd name="T23" fmla="*/ 0 h 1193"/>
                  <a:gd name="T24" fmla="*/ 20 w 1014"/>
                  <a:gd name="T25" fmla="*/ 0 h 1193"/>
                  <a:gd name="T26" fmla="*/ 16 w 1014"/>
                  <a:gd name="T27" fmla="*/ 0 h 1193"/>
                  <a:gd name="T28" fmla="*/ 11 w 1014"/>
                  <a:gd name="T29" fmla="*/ 0 h 1193"/>
                  <a:gd name="T30" fmla="*/ 6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6 w 1014"/>
                  <a:gd name="T37" fmla="*/ 0 h 1193"/>
                  <a:gd name="T38" fmla="*/ 12 w 1014"/>
                  <a:gd name="T39" fmla="*/ 0 h 1193"/>
                  <a:gd name="T40" fmla="*/ 18 w 1014"/>
                  <a:gd name="T41" fmla="*/ 0 h 1193"/>
                  <a:gd name="T42" fmla="*/ 23 w 1014"/>
                  <a:gd name="T43" fmla="*/ 0 h 1193"/>
                  <a:gd name="T44" fmla="*/ 28 w 1014"/>
                  <a:gd name="T45" fmla="*/ 0 h 1193"/>
                  <a:gd name="T46" fmla="*/ 33 w 1014"/>
                  <a:gd name="T47" fmla="*/ 0 h 1193"/>
                  <a:gd name="T48" fmla="*/ 37 w 1014"/>
                  <a:gd name="T49" fmla="*/ 0 h 1193"/>
                  <a:gd name="T50" fmla="*/ 41 w 1014"/>
                  <a:gd name="T51" fmla="*/ 0 h 1193"/>
                  <a:gd name="T52" fmla="*/ 45 w 1014"/>
                  <a:gd name="T53" fmla="*/ 0 h 1193"/>
                  <a:gd name="T54" fmla="*/ 48 w 1014"/>
                  <a:gd name="T55" fmla="*/ 0 h 1193"/>
                  <a:gd name="T56" fmla="*/ 52 w 1014"/>
                  <a:gd name="T57" fmla="*/ 0 h 1193"/>
                  <a:gd name="T58" fmla="*/ 54 w 1014"/>
                  <a:gd name="T59" fmla="*/ 0 h 1193"/>
                  <a:gd name="T60" fmla="*/ 56 w 1014"/>
                  <a:gd name="T61" fmla="*/ 0 h 1193"/>
                  <a:gd name="T62" fmla="*/ 57 w 1014"/>
                  <a:gd name="T63" fmla="*/ 0 h 1193"/>
                  <a:gd name="T64" fmla="*/ 58 w 1014"/>
                  <a:gd name="T65" fmla="*/ 0 h 1193"/>
                  <a:gd name="T66" fmla="*/ 59 w 1014"/>
                  <a:gd name="T67" fmla="*/ 0 h 1193"/>
                  <a:gd name="T68" fmla="*/ 53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8276" name="Picture 7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77" name="Picture 7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253" name="Group 75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8254" name="Picture 7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55" name="Picture 7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56" name="Picture 7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57" name="Picture 7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58" name="Picture 8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59" name="Picture 8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2" name="Group 101"/>
          <p:cNvGrpSpPr>
            <a:grpSpLocks/>
          </p:cNvGrpSpPr>
          <p:nvPr/>
        </p:nvGrpSpPr>
        <p:grpSpPr bwMode="auto">
          <a:xfrm>
            <a:off x="1039813" y="1655763"/>
            <a:ext cx="2819400" cy="2741612"/>
            <a:chOff x="672" y="96"/>
            <a:chExt cx="1776" cy="1727"/>
          </a:xfrm>
        </p:grpSpPr>
        <p:sp>
          <p:nvSpPr>
            <p:cNvPr id="8233" name="Oval 3"/>
            <p:cNvSpPr>
              <a:spLocks noChangeArrowheads="1"/>
            </p:cNvSpPr>
            <p:nvPr/>
          </p:nvSpPr>
          <p:spPr bwMode="auto">
            <a:xfrm>
              <a:off x="672" y="96"/>
              <a:ext cx="1776" cy="1152"/>
            </a:xfrm>
            <a:prstGeom prst="ellipse">
              <a:avLst/>
            </a:prstGeom>
            <a:solidFill>
              <a:srgbClr val="CCFFFF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8234" name="Group 6"/>
            <p:cNvGrpSpPr>
              <a:grpSpLocks/>
            </p:cNvGrpSpPr>
            <p:nvPr/>
          </p:nvGrpSpPr>
          <p:grpSpPr bwMode="auto">
            <a:xfrm>
              <a:off x="1344" y="1248"/>
              <a:ext cx="351" cy="573"/>
              <a:chOff x="3009" y="2750"/>
              <a:chExt cx="447" cy="1166"/>
            </a:xfrm>
          </p:grpSpPr>
          <p:sp>
            <p:nvSpPr>
              <p:cNvPr id="8250" name="Text Box 7"/>
              <p:cNvSpPr txBox="1">
                <a:spLocks noChangeArrowheads="1"/>
              </p:cNvSpPr>
              <p:nvPr/>
            </p:nvSpPr>
            <p:spPr bwMode="auto">
              <a:xfrm>
                <a:off x="3009" y="3004"/>
                <a:ext cx="447" cy="912"/>
              </a:xfrm>
              <a:prstGeom prst="rect">
                <a:avLst/>
              </a:prstGeom>
              <a:solidFill>
                <a:srgbClr val="CCFFFF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>
                  <a:spcBef>
                    <a:spcPct val="50000"/>
                  </a:spcBef>
                </a:pPr>
                <a:r>
                  <a:rPr lang="en-US" altLang="en-US" sz="4000" b="1">
                    <a:latin typeface="Times New Roman" pitchFamily="18" charset="0"/>
                  </a:rPr>
                  <a:t>5</a:t>
                </a:r>
              </a:p>
            </p:txBody>
          </p:sp>
          <p:sp>
            <p:nvSpPr>
              <p:cNvPr id="8251" name="Line 8"/>
              <p:cNvSpPr>
                <a:spLocks noChangeShapeType="1"/>
              </p:cNvSpPr>
              <p:nvPr/>
            </p:nvSpPr>
            <p:spPr bwMode="auto">
              <a:xfrm>
                <a:off x="3268" y="2750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35" name="Group 31"/>
            <p:cNvGrpSpPr>
              <a:grpSpLocks/>
            </p:cNvGrpSpPr>
            <p:nvPr/>
          </p:nvGrpSpPr>
          <p:grpSpPr bwMode="auto">
            <a:xfrm>
              <a:off x="768" y="288"/>
              <a:ext cx="800" cy="784"/>
              <a:chOff x="720" y="1536"/>
              <a:chExt cx="800" cy="784"/>
            </a:xfrm>
          </p:grpSpPr>
          <p:sp>
            <p:nvSpPr>
              <p:cNvPr id="8245" name="Oval 9"/>
              <p:cNvSpPr>
                <a:spLocks noChangeArrowheads="1"/>
              </p:cNvSpPr>
              <p:nvPr/>
            </p:nvSpPr>
            <p:spPr bwMode="auto">
              <a:xfrm>
                <a:off x="720" y="1536"/>
                <a:ext cx="800" cy="784"/>
              </a:xfrm>
              <a:prstGeom prst="ellipse">
                <a:avLst/>
              </a:prstGeom>
              <a:solidFill>
                <a:srgbClr val="FFFFCC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endParaRPr lang="en-US" altLang="en-US">
                  <a:solidFill>
                    <a:srgbClr val="FFFFCC"/>
                  </a:solidFill>
                </a:endParaRPr>
              </a:p>
            </p:txBody>
          </p:sp>
          <p:sp>
            <p:nvSpPr>
              <p:cNvPr id="8246" name="Oval 10"/>
              <p:cNvSpPr>
                <a:spLocks noChangeArrowheads="1"/>
              </p:cNvSpPr>
              <p:nvPr/>
            </p:nvSpPr>
            <p:spPr bwMode="auto">
              <a:xfrm>
                <a:off x="859" y="1647"/>
                <a:ext cx="245" cy="273"/>
              </a:xfrm>
              <a:prstGeom prst="ellipse">
                <a:avLst/>
              </a:prstGeom>
              <a:solidFill>
                <a:srgbClr val="009900"/>
              </a:solidFill>
              <a:ln w="38100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247" name="Oval 11"/>
              <p:cNvSpPr>
                <a:spLocks noChangeArrowheads="1"/>
              </p:cNvSpPr>
              <p:nvPr/>
            </p:nvSpPr>
            <p:spPr bwMode="auto">
              <a:xfrm>
                <a:off x="1152" y="1647"/>
                <a:ext cx="245" cy="273"/>
              </a:xfrm>
              <a:prstGeom prst="ellipse">
                <a:avLst/>
              </a:prstGeom>
              <a:solidFill>
                <a:srgbClr val="009900"/>
              </a:solidFill>
              <a:ln w="38100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248" name="Oval 12"/>
              <p:cNvSpPr>
                <a:spLocks noChangeArrowheads="1"/>
              </p:cNvSpPr>
              <p:nvPr/>
            </p:nvSpPr>
            <p:spPr bwMode="auto">
              <a:xfrm>
                <a:off x="1147" y="1936"/>
                <a:ext cx="245" cy="273"/>
              </a:xfrm>
              <a:prstGeom prst="ellipse">
                <a:avLst/>
              </a:prstGeom>
              <a:solidFill>
                <a:srgbClr val="009900"/>
              </a:solidFill>
              <a:ln w="38100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249" name="Oval 13"/>
              <p:cNvSpPr>
                <a:spLocks noChangeArrowheads="1"/>
              </p:cNvSpPr>
              <p:nvPr/>
            </p:nvSpPr>
            <p:spPr bwMode="auto">
              <a:xfrm>
                <a:off x="859" y="1935"/>
                <a:ext cx="245" cy="273"/>
              </a:xfrm>
              <a:prstGeom prst="ellipse">
                <a:avLst/>
              </a:prstGeom>
              <a:solidFill>
                <a:srgbClr val="009900"/>
              </a:solidFill>
              <a:ln w="38100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8236" name="Group 32"/>
            <p:cNvGrpSpPr>
              <a:grpSpLocks/>
            </p:cNvGrpSpPr>
            <p:nvPr/>
          </p:nvGrpSpPr>
          <p:grpSpPr bwMode="auto">
            <a:xfrm>
              <a:off x="1632" y="336"/>
              <a:ext cx="672" cy="672"/>
              <a:chOff x="1968" y="1536"/>
              <a:chExt cx="672" cy="672"/>
            </a:xfrm>
          </p:grpSpPr>
          <p:sp>
            <p:nvSpPr>
              <p:cNvPr id="8243" name="Oval 14"/>
              <p:cNvSpPr>
                <a:spLocks noChangeArrowheads="1"/>
              </p:cNvSpPr>
              <p:nvPr/>
            </p:nvSpPr>
            <p:spPr bwMode="auto">
              <a:xfrm>
                <a:off x="1968" y="1536"/>
                <a:ext cx="672" cy="672"/>
              </a:xfrm>
              <a:prstGeom prst="ellipse">
                <a:avLst/>
              </a:prstGeom>
              <a:solidFill>
                <a:srgbClr val="FFFFCC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244" name="Oval 15"/>
              <p:cNvSpPr>
                <a:spLocks noChangeArrowheads="1"/>
              </p:cNvSpPr>
              <p:nvPr/>
            </p:nvSpPr>
            <p:spPr bwMode="auto">
              <a:xfrm>
                <a:off x="2160" y="1728"/>
                <a:ext cx="288" cy="288"/>
              </a:xfrm>
              <a:prstGeom prst="ellipse">
                <a:avLst/>
              </a:prstGeom>
              <a:solidFill>
                <a:srgbClr val="009900"/>
              </a:solidFill>
              <a:ln w="38100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endParaRPr lang="en-US" altLang="en-US">
                  <a:solidFill>
                    <a:srgbClr val="009900"/>
                  </a:solidFill>
                  <a:latin typeface="VNtimes new roman" pitchFamily="34" charset="0"/>
                </a:endParaRPr>
              </a:p>
            </p:txBody>
          </p:sp>
        </p:grpSp>
        <p:grpSp>
          <p:nvGrpSpPr>
            <p:cNvPr id="8237" name="Group 16"/>
            <p:cNvGrpSpPr>
              <a:grpSpLocks/>
            </p:cNvGrpSpPr>
            <p:nvPr/>
          </p:nvGrpSpPr>
          <p:grpSpPr bwMode="auto">
            <a:xfrm>
              <a:off x="672" y="1056"/>
              <a:ext cx="432" cy="761"/>
              <a:chOff x="1131" y="2496"/>
              <a:chExt cx="661" cy="1318"/>
            </a:xfrm>
          </p:grpSpPr>
          <p:sp>
            <p:nvSpPr>
              <p:cNvPr id="8241" name="Text Box 17"/>
              <p:cNvSpPr txBox="1">
                <a:spLocks noChangeArrowheads="1"/>
              </p:cNvSpPr>
              <p:nvPr/>
            </p:nvSpPr>
            <p:spPr bwMode="auto">
              <a:xfrm>
                <a:off x="1131" y="3104"/>
                <a:ext cx="480" cy="710"/>
              </a:xfrm>
              <a:prstGeom prst="rect">
                <a:avLst/>
              </a:prstGeom>
              <a:solidFill>
                <a:srgbClr val="FFFFCC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>
                  <a:spcBef>
                    <a:spcPct val="50000"/>
                  </a:spcBef>
                </a:pPr>
                <a:r>
                  <a:rPr lang="en-US" altLang="en-US" sz="3600" b="1">
                    <a:latin typeface="Times New Roman" pitchFamily="18" charset="0"/>
                  </a:rPr>
                  <a:t>4</a:t>
                </a:r>
              </a:p>
            </p:txBody>
          </p:sp>
          <p:sp>
            <p:nvSpPr>
              <p:cNvPr id="8242" name="Line 18"/>
              <p:cNvSpPr>
                <a:spLocks noChangeShapeType="1"/>
              </p:cNvSpPr>
              <p:nvPr/>
            </p:nvSpPr>
            <p:spPr bwMode="auto">
              <a:xfrm flipH="1">
                <a:off x="1392" y="2496"/>
                <a:ext cx="400" cy="6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38" name="Group 19"/>
            <p:cNvGrpSpPr>
              <a:grpSpLocks/>
            </p:cNvGrpSpPr>
            <p:nvPr/>
          </p:nvGrpSpPr>
          <p:grpSpPr bwMode="auto">
            <a:xfrm>
              <a:off x="2016" y="1008"/>
              <a:ext cx="384" cy="815"/>
              <a:chOff x="3168" y="2290"/>
              <a:chExt cx="588" cy="1664"/>
            </a:xfrm>
          </p:grpSpPr>
          <p:sp>
            <p:nvSpPr>
              <p:cNvPr id="8239" name="Text Box 20"/>
              <p:cNvSpPr txBox="1">
                <a:spLocks noChangeArrowheads="1"/>
              </p:cNvSpPr>
              <p:nvPr/>
            </p:nvSpPr>
            <p:spPr bwMode="auto">
              <a:xfrm>
                <a:off x="3277" y="3117"/>
                <a:ext cx="479" cy="837"/>
              </a:xfrm>
              <a:prstGeom prst="rect">
                <a:avLst/>
              </a:prstGeom>
              <a:solidFill>
                <a:srgbClr val="FFFFCC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>
                  <a:spcBef>
                    <a:spcPct val="50000"/>
                  </a:spcBef>
                </a:pPr>
                <a:r>
                  <a:rPr lang="en-US" altLang="en-US" sz="3600" b="1"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8240" name="Line 21"/>
              <p:cNvSpPr>
                <a:spLocks noChangeShapeType="1"/>
              </p:cNvSpPr>
              <p:nvPr/>
            </p:nvSpPr>
            <p:spPr bwMode="auto">
              <a:xfrm>
                <a:off x="3168" y="2290"/>
                <a:ext cx="318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5" name="Group 106"/>
          <p:cNvGrpSpPr>
            <a:grpSpLocks/>
          </p:cNvGrpSpPr>
          <p:nvPr/>
        </p:nvGrpSpPr>
        <p:grpSpPr bwMode="auto">
          <a:xfrm>
            <a:off x="4965700" y="1587500"/>
            <a:ext cx="3048000" cy="2806700"/>
            <a:chOff x="528" y="2016"/>
            <a:chExt cx="1920" cy="1902"/>
          </a:xfrm>
        </p:grpSpPr>
        <p:sp>
          <p:nvSpPr>
            <p:cNvPr id="8214" name="Oval 3"/>
            <p:cNvSpPr>
              <a:spLocks noChangeArrowheads="1"/>
            </p:cNvSpPr>
            <p:nvPr/>
          </p:nvSpPr>
          <p:spPr bwMode="auto">
            <a:xfrm>
              <a:off x="582" y="2016"/>
              <a:ext cx="1866" cy="1178"/>
            </a:xfrm>
            <a:prstGeom prst="ellipse">
              <a:avLst/>
            </a:prstGeom>
            <a:solidFill>
              <a:srgbClr val="CCFFFF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15" name="Oval 6"/>
            <p:cNvSpPr>
              <a:spLocks noChangeArrowheads="1"/>
            </p:cNvSpPr>
            <p:nvPr/>
          </p:nvSpPr>
          <p:spPr bwMode="auto">
            <a:xfrm>
              <a:off x="1593" y="2262"/>
              <a:ext cx="751" cy="666"/>
            </a:xfrm>
            <a:prstGeom prst="ellipse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216" name="Group 105"/>
            <p:cNvGrpSpPr>
              <a:grpSpLocks/>
            </p:cNvGrpSpPr>
            <p:nvPr/>
          </p:nvGrpSpPr>
          <p:grpSpPr bwMode="auto">
            <a:xfrm>
              <a:off x="1778" y="2330"/>
              <a:ext cx="383" cy="547"/>
              <a:chOff x="1778" y="2330"/>
              <a:chExt cx="383" cy="547"/>
            </a:xfrm>
          </p:grpSpPr>
          <p:sp>
            <p:nvSpPr>
              <p:cNvPr id="8231" name="Oval 7"/>
              <p:cNvSpPr>
                <a:spLocks noChangeArrowheads="1"/>
              </p:cNvSpPr>
              <p:nvPr/>
            </p:nvSpPr>
            <p:spPr bwMode="auto">
              <a:xfrm>
                <a:off x="1778" y="2330"/>
                <a:ext cx="265" cy="258"/>
              </a:xfrm>
              <a:prstGeom prst="ellipse">
                <a:avLst/>
              </a:prstGeom>
              <a:solidFill>
                <a:srgbClr val="009900"/>
              </a:solidFill>
              <a:ln w="1905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endParaRPr lang="en-US" altLang="en-US">
                  <a:solidFill>
                    <a:srgbClr val="FF66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32" name="Oval 8"/>
              <p:cNvSpPr>
                <a:spLocks noChangeArrowheads="1"/>
              </p:cNvSpPr>
              <p:nvPr/>
            </p:nvSpPr>
            <p:spPr bwMode="auto">
              <a:xfrm>
                <a:off x="1910" y="2611"/>
                <a:ext cx="251" cy="266"/>
              </a:xfrm>
              <a:prstGeom prst="ellipse">
                <a:avLst/>
              </a:prstGeom>
              <a:solidFill>
                <a:srgbClr val="009900"/>
              </a:solidFill>
              <a:ln w="1905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endParaRPr lang="en-US" altLang="en-US">
                  <a:solidFill>
                    <a:srgbClr val="FF66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217" name="Oval 9"/>
            <p:cNvSpPr>
              <a:spLocks noChangeArrowheads="1"/>
            </p:cNvSpPr>
            <p:nvPr/>
          </p:nvSpPr>
          <p:spPr bwMode="auto">
            <a:xfrm>
              <a:off x="677" y="2195"/>
              <a:ext cx="823" cy="829"/>
            </a:xfrm>
            <a:prstGeom prst="ellipse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218" name="Group 104"/>
            <p:cNvGrpSpPr>
              <a:grpSpLocks/>
            </p:cNvGrpSpPr>
            <p:nvPr/>
          </p:nvGrpSpPr>
          <p:grpSpPr bwMode="auto">
            <a:xfrm>
              <a:off x="793" y="2262"/>
              <a:ext cx="619" cy="592"/>
              <a:chOff x="793" y="2262"/>
              <a:chExt cx="619" cy="592"/>
            </a:xfrm>
          </p:grpSpPr>
          <p:sp>
            <p:nvSpPr>
              <p:cNvPr id="8228" name="Oval 10"/>
              <p:cNvSpPr>
                <a:spLocks noChangeArrowheads="1"/>
              </p:cNvSpPr>
              <p:nvPr/>
            </p:nvSpPr>
            <p:spPr bwMode="auto">
              <a:xfrm>
                <a:off x="983" y="2262"/>
                <a:ext cx="251" cy="266"/>
              </a:xfrm>
              <a:prstGeom prst="ellipse">
                <a:avLst/>
              </a:prstGeom>
              <a:solidFill>
                <a:srgbClr val="009900"/>
              </a:solidFill>
              <a:ln w="1905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endParaRPr lang="en-US" altLang="en-US">
                  <a:solidFill>
                    <a:srgbClr val="FF66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29" name="Oval 11"/>
              <p:cNvSpPr>
                <a:spLocks noChangeArrowheads="1"/>
              </p:cNvSpPr>
              <p:nvPr/>
            </p:nvSpPr>
            <p:spPr bwMode="auto">
              <a:xfrm>
                <a:off x="1161" y="2588"/>
                <a:ext cx="251" cy="266"/>
              </a:xfrm>
              <a:prstGeom prst="ellipse">
                <a:avLst/>
              </a:prstGeom>
              <a:solidFill>
                <a:srgbClr val="009900"/>
              </a:solidFill>
              <a:ln w="1905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en-US">
                    <a:solidFill>
                      <a:srgbClr val="FF6699"/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</a:p>
            </p:txBody>
          </p:sp>
          <p:sp>
            <p:nvSpPr>
              <p:cNvPr id="8230" name="Oval 12"/>
              <p:cNvSpPr>
                <a:spLocks noChangeArrowheads="1"/>
              </p:cNvSpPr>
              <p:nvPr/>
            </p:nvSpPr>
            <p:spPr bwMode="auto">
              <a:xfrm>
                <a:off x="793" y="2588"/>
                <a:ext cx="252" cy="266"/>
              </a:xfrm>
              <a:prstGeom prst="ellipse">
                <a:avLst/>
              </a:prstGeom>
              <a:solidFill>
                <a:srgbClr val="009900"/>
              </a:solidFill>
              <a:ln w="1905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endParaRPr lang="en-US" altLang="en-US">
                  <a:solidFill>
                    <a:srgbClr val="FF66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8219" name="Group 13"/>
            <p:cNvGrpSpPr>
              <a:grpSpLocks/>
            </p:cNvGrpSpPr>
            <p:nvPr/>
          </p:nvGrpSpPr>
          <p:grpSpPr bwMode="auto">
            <a:xfrm>
              <a:off x="1331" y="3203"/>
              <a:ext cx="397" cy="715"/>
              <a:chOff x="2928" y="2712"/>
              <a:chExt cx="576" cy="1075"/>
            </a:xfrm>
          </p:grpSpPr>
          <p:sp>
            <p:nvSpPr>
              <p:cNvPr id="8226" name="Text Box 14"/>
              <p:cNvSpPr txBox="1">
                <a:spLocks noChangeArrowheads="1"/>
              </p:cNvSpPr>
              <p:nvPr/>
            </p:nvSpPr>
            <p:spPr bwMode="auto">
              <a:xfrm>
                <a:off x="2928" y="3058"/>
                <a:ext cx="576" cy="729"/>
              </a:xfrm>
              <a:prstGeom prst="rect">
                <a:avLst/>
              </a:prstGeom>
              <a:solidFill>
                <a:srgbClr val="CCFFFF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40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4000" b="1"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en-US" altLang="en-US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27" name="Line 15"/>
              <p:cNvSpPr>
                <a:spLocks noChangeShapeType="1"/>
              </p:cNvSpPr>
              <p:nvPr/>
            </p:nvSpPr>
            <p:spPr bwMode="auto">
              <a:xfrm>
                <a:off x="3204" y="2712"/>
                <a:ext cx="0" cy="33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20" name="Group 16"/>
            <p:cNvGrpSpPr>
              <a:grpSpLocks/>
            </p:cNvGrpSpPr>
            <p:nvPr/>
          </p:nvGrpSpPr>
          <p:grpSpPr bwMode="auto">
            <a:xfrm>
              <a:off x="2112" y="2880"/>
              <a:ext cx="336" cy="978"/>
              <a:chOff x="4058" y="2448"/>
              <a:chExt cx="480" cy="1590"/>
            </a:xfrm>
          </p:grpSpPr>
          <p:sp>
            <p:nvSpPr>
              <p:cNvPr id="8224" name="Text Box 17"/>
              <p:cNvSpPr txBox="1">
                <a:spLocks noChangeArrowheads="1"/>
              </p:cNvSpPr>
              <p:nvPr/>
            </p:nvSpPr>
            <p:spPr bwMode="auto">
              <a:xfrm>
                <a:off x="4058" y="3250"/>
                <a:ext cx="480" cy="788"/>
              </a:xfrm>
              <a:prstGeom prst="rect">
                <a:avLst/>
              </a:prstGeom>
              <a:solidFill>
                <a:srgbClr val="FFFFCC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4000" b="1"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8225" name="Line 18"/>
              <p:cNvSpPr>
                <a:spLocks noChangeShapeType="1"/>
              </p:cNvSpPr>
              <p:nvPr/>
            </p:nvSpPr>
            <p:spPr bwMode="auto">
              <a:xfrm>
                <a:off x="4128" y="2448"/>
                <a:ext cx="147" cy="78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21" name="Group 19"/>
            <p:cNvGrpSpPr>
              <a:grpSpLocks/>
            </p:cNvGrpSpPr>
            <p:nvPr/>
          </p:nvGrpSpPr>
          <p:grpSpPr bwMode="auto">
            <a:xfrm>
              <a:off x="528" y="2976"/>
              <a:ext cx="384" cy="896"/>
              <a:chOff x="1869" y="2352"/>
              <a:chExt cx="587" cy="1481"/>
            </a:xfrm>
          </p:grpSpPr>
          <p:sp>
            <p:nvSpPr>
              <p:cNvPr id="8222" name="Text Box 20"/>
              <p:cNvSpPr txBox="1">
                <a:spLocks noChangeArrowheads="1"/>
              </p:cNvSpPr>
              <p:nvPr/>
            </p:nvSpPr>
            <p:spPr bwMode="auto">
              <a:xfrm>
                <a:off x="1869" y="3032"/>
                <a:ext cx="480" cy="801"/>
              </a:xfrm>
              <a:prstGeom prst="rect">
                <a:avLst/>
              </a:prstGeom>
              <a:solidFill>
                <a:srgbClr val="FFFFCC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>
                  <a:spcBef>
                    <a:spcPct val="50000"/>
                  </a:spcBef>
                </a:pPr>
                <a:r>
                  <a:rPr lang="en-US" altLang="en-US" sz="4000" b="1"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8223" name="Line 21"/>
              <p:cNvSpPr>
                <a:spLocks noChangeShapeType="1"/>
              </p:cNvSpPr>
              <p:nvPr/>
            </p:nvSpPr>
            <p:spPr bwMode="auto">
              <a:xfrm flipH="1">
                <a:off x="2120" y="2352"/>
                <a:ext cx="336" cy="67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9" name="Text Box 4"/>
          <p:cNvSpPr txBox="1">
            <a:spLocks noChangeArrowheads="1"/>
          </p:cNvSpPr>
          <p:nvPr/>
        </p:nvSpPr>
        <p:spPr bwMode="auto">
          <a:xfrm>
            <a:off x="1319213" y="4598988"/>
            <a:ext cx="2286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</a:rPr>
              <a:t>4 + 1 = 5</a:t>
            </a:r>
          </a:p>
        </p:txBody>
      </p:sp>
      <p:sp>
        <p:nvSpPr>
          <p:cNvPr id="170" name="Rectangle 169"/>
          <p:cNvSpPr>
            <a:spLocks noChangeArrowheads="1"/>
          </p:cNvSpPr>
          <p:nvPr/>
        </p:nvSpPr>
        <p:spPr bwMode="auto">
          <a:xfrm>
            <a:off x="1323975" y="4611688"/>
            <a:ext cx="3889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4</a:t>
            </a:r>
            <a:endParaRPr lang="en-US" altLang="en-US" sz="3200">
              <a:solidFill>
                <a:srgbClr val="FF0000"/>
              </a:solidFill>
            </a:endParaRPr>
          </a:p>
        </p:txBody>
      </p:sp>
      <p:sp>
        <p:nvSpPr>
          <p:cNvPr id="171" name="Rectangle 170"/>
          <p:cNvSpPr>
            <a:spLocks noChangeArrowheads="1"/>
          </p:cNvSpPr>
          <p:nvPr/>
        </p:nvSpPr>
        <p:spPr bwMode="auto">
          <a:xfrm>
            <a:off x="1951038" y="4602163"/>
            <a:ext cx="388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b="1">
                <a:solidFill>
                  <a:srgbClr val="0070C0"/>
                </a:solidFill>
                <a:latin typeface="Times New Roman" pitchFamily="18" charset="0"/>
              </a:rPr>
              <a:t>1</a:t>
            </a:r>
            <a:endParaRPr lang="en-US" altLang="en-US" sz="3200">
              <a:solidFill>
                <a:srgbClr val="0070C0"/>
              </a:solidFill>
            </a:endParaRPr>
          </a:p>
        </p:txBody>
      </p:sp>
      <p:sp>
        <p:nvSpPr>
          <p:cNvPr id="172" name="Text Box 5"/>
          <p:cNvSpPr txBox="1">
            <a:spLocks noChangeArrowheads="1"/>
          </p:cNvSpPr>
          <p:nvPr/>
        </p:nvSpPr>
        <p:spPr bwMode="auto">
          <a:xfrm>
            <a:off x="1308100" y="5167313"/>
            <a:ext cx="2667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</a:rPr>
              <a:t>1 + 4 = 5 </a:t>
            </a:r>
          </a:p>
        </p:txBody>
      </p:sp>
      <p:sp>
        <p:nvSpPr>
          <p:cNvPr id="173" name="Rectangle 172"/>
          <p:cNvSpPr>
            <a:spLocks noChangeArrowheads="1"/>
          </p:cNvSpPr>
          <p:nvPr/>
        </p:nvSpPr>
        <p:spPr bwMode="auto">
          <a:xfrm>
            <a:off x="1323975" y="5167313"/>
            <a:ext cx="388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b="1">
                <a:solidFill>
                  <a:srgbClr val="0070C0"/>
                </a:solidFill>
                <a:latin typeface="Times New Roman" pitchFamily="18" charset="0"/>
              </a:rPr>
              <a:t>1</a:t>
            </a:r>
            <a:endParaRPr lang="en-US" altLang="en-US" sz="3200">
              <a:solidFill>
                <a:srgbClr val="0070C0"/>
              </a:solidFill>
            </a:endParaRPr>
          </a:p>
        </p:txBody>
      </p:sp>
      <p:sp>
        <p:nvSpPr>
          <p:cNvPr id="174" name="Rectangle 173"/>
          <p:cNvSpPr>
            <a:spLocks noChangeArrowheads="1"/>
          </p:cNvSpPr>
          <p:nvPr/>
        </p:nvSpPr>
        <p:spPr bwMode="auto">
          <a:xfrm>
            <a:off x="1951038" y="5167313"/>
            <a:ext cx="388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4</a:t>
            </a:r>
            <a:endParaRPr lang="en-US" altLang="en-US" sz="3200">
              <a:solidFill>
                <a:srgbClr val="FF0000"/>
              </a:solidFill>
            </a:endParaRPr>
          </a:p>
        </p:txBody>
      </p:sp>
      <p:sp>
        <p:nvSpPr>
          <p:cNvPr id="175" name="TextBox 174"/>
          <p:cNvSpPr txBox="1">
            <a:spLocks noChangeArrowheads="1"/>
          </p:cNvSpPr>
          <p:nvPr/>
        </p:nvSpPr>
        <p:spPr bwMode="auto">
          <a:xfrm>
            <a:off x="333375" y="5751513"/>
            <a:ext cx="36417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Vậy:  4 + 1 = 1 + 4</a:t>
            </a:r>
          </a:p>
        </p:txBody>
      </p:sp>
      <p:sp>
        <p:nvSpPr>
          <p:cNvPr id="176" name="Text Box 4"/>
          <p:cNvSpPr txBox="1">
            <a:spLocks noChangeArrowheads="1"/>
          </p:cNvSpPr>
          <p:nvPr/>
        </p:nvSpPr>
        <p:spPr bwMode="auto">
          <a:xfrm>
            <a:off x="5575300" y="4581525"/>
            <a:ext cx="2286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</a:rPr>
              <a:t>3 + 2 = 5</a:t>
            </a:r>
          </a:p>
        </p:txBody>
      </p:sp>
      <p:sp>
        <p:nvSpPr>
          <p:cNvPr id="177" name="Text Box 5"/>
          <p:cNvSpPr txBox="1">
            <a:spLocks noChangeArrowheads="1"/>
          </p:cNvSpPr>
          <p:nvPr/>
        </p:nvSpPr>
        <p:spPr bwMode="auto">
          <a:xfrm>
            <a:off x="5575300" y="5167313"/>
            <a:ext cx="228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</a:rPr>
              <a:t>2 + 3 = 5</a:t>
            </a:r>
          </a:p>
        </p:txBody>
      </p:sp>
      <p:sp>
        <p:nvSpPr>
          <p:cNvPr id="178" name="Rectangle 177"/>
          <p:cNvSpPr>
            <a:spLocks noChangeArrowheads="1"/>
          </p:cNvSpPr>
          <p:nvPr/>
        </p:nvSpPr>
        <p:spPr bwMode="auto">
          <a:xfrm>
            <a:off x="5575300" y="4581525"/>
            <a:ext cx="3889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3</a:t>
            </a:r>
            <a:endParaRPr lang="en-US" altLang="en-US" sz="3200">
              <a:solidFill>
                <a:srgbClr val="FF0000"/>
              </a:solidFill>
            </a:endParaRPr>
          </a:p>
        </p:txBody>
      </p:sp>
      <p:sp>
        <p:nvSpPr>
          <p:cNvPr id="179" name="Rectangle 178"/>
          <p:cNvSpPr>
            <a:spLocks noChangeArrowheads="1"/>
          </p:cNvSpPr>
          <p:nvPr/>
        </p:nvSpPr>
        <p:spPr bwMode="auto">
          <a:xfrm>
            <a:off x="6230938" y="5167313"/>
            <a:ext cx="390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3</a:t>
            </a:r>
            <a:endParaRPr lang="en-US" altLang="en-US" sz="3200">
              <a:solidFill>
                <a:srgbClr val="FF0000"/>
              </a:solidFill>
            </a:endParaRPr>
          </a:p>
        </p:txBody>
      </p:sp>
      <p:sp>
        <p:nvSpPr>
          <p:cNvPr id="180" name="Rectangle 179"/>
          <p:cNvSpPr>
            <a:spLocks noChangeArrowheads="1"/>
          </p:cNvSpPr>
          <p:nvPr/>
        </p:nvSpPr>
        <p:spPr bwMode="auto">
          <a:xfrm>
            <a:off x="5575300" y="5167313"/>
            <a:ext cx="388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b="1">
                <a:solidFill>
                  <a:srgbClr val="0070C0"/>
                </a:solidFill>
                <a:latin typeface="Times New Roman" pitchFamily="18" charset="0"/>
              </a:rPr>
              <a:t>2</a:t>
            </a:r>
            <a:endParaRPr lang="en-US" altLang="en-US" sz="3200">
              <a:solidFill>
                <a:srgbClr val="0070C0"/>
              </a:solidFill>
            </a:endParaRPr>
          </a:p>
        </p:txBody>
      </p:sp>
      <p:sp>
        <p:nvSpPr>
          <p:cNvPr id="181" name="Rectangle 180"/>
          <p:cNvSpPr>
            <a:spLocks noChangeArrowheads="1"/>
          </p:cNvSpPr>
          <p:nvPr/>
        </p:nvSpPr>
        <p:spPr bwMode="auto">
          <a:xfrm>
            <a:off x="6202363" y="4581525"/>
            <a:ext cx="3889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b="1">
                <a:solidFill>
                  <a:srgbClr val="0070C0"/>
                </a:solidFill>
                <a:latin typeface="Times New Roman" pitchFamily="18" charset="0"/>
              </a:rPr>
              <a:t>2</a:t>
            </a:r>
            <a:endParaRPr lang="en-US" altLang="en-US" sz="3200">
              <a:solidFill>
                <a:srgbClr val="0070C0"/>
              </a:solidFill>
            </a:endParaRPr>
          </a:p>
        </p:txBody>
      </p:sp>
      <p:sp>
        <p:nvSpPr>
          <p:cNvPr id="182" name="TextBox 181"/>
          <p:cNvSpPr txBox="1">
            <a:spLocks noChangeArrowheads="1"/>
          </p:cNvSpPr>
          <p:nvPr/>
        </p:nvSpPr>
        <p:spPr bwMode="auto">
          <a:xfrm>
            <a:off x="5314950" y="5756275"/>
            <a:ext cx="2387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3 + 2 = 2 + 3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7200" y="152400"/>
            <a:ext cx="82296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PHÉP CỘNG TRONG PHẠM VI 5</a:t>
            </a:r>
            <a:endParaRPr lang="en-US" sz="2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9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  <p:bldP spid="170" grpId="0"/>
      <p:bldP spid="171" grpId="0"/>
      <p:bldP spid="172" grpId="0"/>
      <p:bldP spid="173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181" grpId="0"/>
      <p:bldP spid="1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066800" y="762000"/>
            <a:ext cx="7848600" cy="57912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9219" name="Picture 3" descr="Tweety-01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5425"/>
            <a:ext cx="17526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55070">
            <a:off x="3810000" y="495300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772">
            <a:off x="2247900" y="495300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51434">
            <a:off x="6877050" y="495300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83040">
            <a:off x="5181600" y="495300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55070">
            <a:off x="476250" y="180975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772">
            <a:off x="381000" y="327660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772">
            <a:off x="457200" y="22860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 descr="baby[3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2819400" y="2743200"/>
            <a:ext cx="3657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>
                <a:solidFill>
                  <a:srgbClr val="6600CC"/>
                </a:solidFill>
                <a:latin typeface="VNI-Coronet" pitchFamily="2" charset="0"/>
              </a:rPr>
              <a:t>Nghæ giöõa tieát</a:t>
            </a:r>
          </a:p>
        </p:txBody>
      </p:sp>
    </p:spTree>
    <p:extLst>
      <p:ext uri="{BB962C8B-B14F-4D97-AF65-F5344CB8AC3E}">
        <p14:creationId xmlns:p14="http://schemas.microsoft.com/office/powerpoint/2010/main" val="2722815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443</Words>
  <Application>Microsoft Office PowerPoint</Application>
  <PresentationFormat>On-screen Show (4:3)</PresentationFormat>
  <Paragraphs>165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trang</cp:lastModifiedBy>
  <cp:revision>14</cp:revision>
  <dcterms:created xsi:type="dcterms:W3CDTF">2018-01-27T00:01:47Z</dcterms:created>
  <dcterms:modified xsi:type="dcterms:W3CDTF">2018-01-27T02:58:31Z</dcterms:modified>
</cp:coreProperties>
</file>