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0" r:id="rId4"/>
    <p:sldId id="259" r:id="rId5"/>
    <p:sldId id="260" r:id="rId6"/>
    <p:sldId id="261" r:id="rId7"/>
    <p:sldId id="262" r:id="rId8"/>
    <p:sldId id="264" r:id="rId9"/>
    <p:sldId id="281" r:id="rId10"/>
    <p:sldId id="273" r:id="rId11"/>
    <p:sldId id="265" r:id="rId12"/>
    <p:sldId id="280" r:id="rId13"/>
    <p:sldId id="266" r:id="rId14"/>
    <p:sldId id="267" r:id="rId15"/>
    <p:sldId id="268" r:id="rId16"/>
    <p:sldId id="279" r:id="rId17"/>
    <p:sldId id="274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FEA8A-249D-47A7-B4C2-CAD78A7BF3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09B-5785-4AC8-8395-AE13C88679E5}" type="datetimeFigureOut">
              <a:rPr lang="vi-VN" smtClean="0"/>
              <a:pPr/>
              <a:t>09/07/2017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41CF-0C35-48D0-A03A-B98D0F52471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7086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620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057400" y="5867400"/>
            <a:ext cx="6019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752600" y="457200"/>
            <a:ext cx="6248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WordArt 9"/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48006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9411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Bài: Giờ, phút</a:t>
            </a:r>
            <a:endParaRPr lang="vi-VN" sz="3600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94116"/>
                </a:srgb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pic>
        <p:nvPicPr>
          <p:cNvPr id="12295" name="Picture 10" descr="2011_30010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12954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2011_30010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495800"/>
            <a:ext cx="12954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 descr="2011_30010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00600"/>
            <a:ext cx="12954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 descr="2011_30010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419600"/>
            <a:ext cx="12954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4" descr="2011_30010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657600"/>
            <a:ext cx="1295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42" name="Picture 56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3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4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9" name="Picture 60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0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1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36" name="Picture 64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7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33" name="Picture 68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4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5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30" name="Picture 72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1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2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27" name="Picture 76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8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9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24" name="Picture 80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5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6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21" name="Picture 84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2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3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45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6145" name="Clip" r:id="rId7" imgW="1820520" imgH="25300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5" name="WordArt 5"/>
          <p:cNvSpPr>
            <a:spLocks noChangeArrowheads="1" noChangeShapeType="1" noTextEdit="1"/>
          </p:cNvSpPr>
          <p:nvPr/>
        </p:nvSpPr>
        <p:spPr bwMode="auto">
          <a:xfrm>
            <a:off x="3771900" y="1304925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4006" name="WordArt 6"/>
          <p:cNvSpPr>
            <a:spLocks noChangeArrowheads="1" noChangeShapeType="1" noTextEdit="1"/>
          </p:cNvSpPr>
          <p:nvPr/>
        </p:nvSpPr>
        <p:spPr bwMode="auto">
          <a:xfrm>
            <a:off x="3810000" y="8382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47800" y="1752600"/>
            <a:ext cx="2725738" cy="2743200"/>
            <a:chOff x="672" y="624"/>
            <a:chExt cx="1717" cy="1728"/>
          </a:xfrm>
        </p:grpSpPr>
        <p:graphicFrame>
          <p:nvGraphicFramePr>
            <p:cNvPr id="384008" name="Object 8"/>
            <p:cNvGraphicFramePr>
              <a:graphicFrameLocks noChangeAspect="1"/>
            </p:cNvGraphicFramePr>
            <p:nvPr/>
          </p:nvGraphicFramePr>
          <p:xfrm>
            <a:off x="672" y="624"/>
            <a:ext cx="1717" cy="1728"/>
          </p:xfrm>
          <a:graphic>
            <a:graphicData uri="http://schemas.openxmlformats.org/presentationml/2006/ole">
              <p:oleObj spid="_x0000_s25603" name="Image" r:id="rId3" imgW="740477" imgH="745237" progId="">
                <p:embed/>
              </p:oleObj>
            </a:graphicData>
          </a:graphic>
        </p:graphicFrame>
        <p:sp>
          <p:nvSpPr>
            <p:cNvPr id="384009" name="AutoShape 9"/>
            <p:cNvSpPr>
              <a:spLocks noChangeArrowheads="1"/>
            </p:cNvSpPr>
            <p:nvPr/>
          </p:nvSpPr>
          <p:spPr bwMode="auto">
            <a:xfrm rot="5534928" flipH="1">
              <a:off x="1777" y="1256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84010" name="AutoShape 10"/>
            <p:cNvSpPr>
              <a:spLocks noChangeArrowheads="1"/>
            </p:cNvSpPr>
            <p:nvPr/>
          </p:nvSpPr>
          <p:spPr bwMode="auto">
            <a:xfrm rot="16200000" flipH="1">
              <a:off x="1224" y="1272"/>
              <a:ext cx="49" cy="3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384012" name="Rectangle 12"/>
          <p:cNvSpPr>
            <a:spLocks noChangeArrowheads="1"/>
          </p:cNvSpPr>
          <p:nvPr/>
        </p:nvSpPr>
        <p:spPr bwMode="auto">
          <a:xfrm>
            <a:off x="1295400" y="5029200"/>
            <a:ext cx="2895600" cy="6858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1295400" y="381000"/>
            <a:ext cx="609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25400" algn="ctr" rotWithShape="0">
              <a:srgbClr val="FFFF99"/>
            </a:outerShdw>
          </a:effectLst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05401" y="1676400"/>
            <a:ext cx="2725738" cy="2743200"/>
            <a:chOff x="3120" y="144"/>
            <a:chExt cx="1717" cy="1728"/>
          </a:xfrm>
        </p:grpSpPr>
        <p:graphicFrame>
          <p:nvGraphicFramePr>
            <p:cNvPr id="384015" name="Object 15"/>
            <p:cNvGraphicFramePr>
              <a:graphicFrameLocks noChangeAspect="1"/>
            </p:cNvGraphicFramePr>
            <p:nvPr/>
          </p:nvGraphicFramePr>
          <p:xfrm>
            <a:off x="3120" y="144"/>
            <a:ext cx="1717" cy="1728"/>
          </p:xfrm>
          <a:graphic>
            <a:graphicData uri="http://schemas.openxmlformats.org/presentationml/2006/ole">
              <p:oleObj spid="_x0000_s25602" name="Image" r:id="rId4" imgW="740477" imgH="745237" progId="">
                <p:embed/>
              </p:oleObj>
            </a:graphicData>
          </a:graphic>
        </p:graphicFrame>
        <p:sp>
          <p:nvSpPr>
            <p:cNvPr id="384016" name="AutoShape 16"/>
            <p:cNvSpPr>
              <a:spLocks noChangeArrowheads="1"/>
            </p:cNvSpPr>
            <p:nvPr/>
          </p:nvSpPr>
          <p:spPr bwMode="auto">
            <a:xfrm rot="10800000">
              <a:off x="3936" y="1056"/>
              <a:ext cx="48" cy="425"/>
            </a:xfrm>
            <a:prstGeom prst="triangle">
              <a:avLst>
                <a:gd name="adj" fmla="val 47036"/>
              </a:avLst>
            </a:prstGeom>
            <a:solidFill>
              <a:srgbClr val="FF00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84017" name="AutoShape 17"/>
            <p:cNvSpPr>
              <a:spLocks noChangeArrowheads="1"/>
            </p:cNvSpPr>
            <p:nvPr/>
          </p:nvSpPr>
          <p:spPr bwMode="auto">
            <a:xfrm rot="18866697">
              <a:off x="3760" y="646"/>
              <a:ext cx="65" cy="3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384018" name="Rectangle 18"/>
          <p:cNvSpPr>
            <a:spLocks noChangeArrowheads="1"/>
          </p:cNvSpPr>
          <p:nvPr/>
        </p:nvSpPr>
        <p:spPr bwMode="auto">
          <a:xfrm>
            <a:off x="5029200" y="4876800"/>
            <a:ext cx="3276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019" name="Text Box 19"/>
          <p:cNvSpPr txBox="1">
            <a:spLocks noChangeArrowheads="1"/>
          </p:cNvSpPr>
          <p:nvPr/>
        </p:nvSpPr>
        <p:spPr bwMode="auto">
          <a:xfrm>
            <a:off x="2286000" y="609600"/>
            <a:ext cx="4724400" cy="5286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47" name="Picture 5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8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9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44" name="Picture 6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5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6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41" name="Picture 6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2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3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38" name="Picture 68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9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0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35" name="Picture 72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6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7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32" name="Picture 7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4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29" name="Picture 8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0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1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26" name="Picture 8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7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8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50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25604" name="Clip" r:id="rId8" imgW="1820520" imgH="2530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2" grpId="0"/>
      <p:bldP spid="384013" grpId="0"/>
      <p:bldP spid="384018" grpId="0"/>
      <p:bldP spid="3840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828800"/>
            <a:ext cx="2725738" cy="2743200"/>
            <a:chOff x="0" y="1536"/>
            <a:chExt cx="1717" cy="1728"/>
          </a:xfrm>
        </p:grpSpPr>
        <p:graphicFrame>
          <p:nvGraphicFramePr>
            <p:cNvPr id="386053" name="Object 5"/>
            <p:cNvGraphicFramePr>
              <a:graphicFrameLocks noChangeAspect="1"/>
            </p:cNvGraphicFramePr>
            <p:nvPr/>
          </p:nvGraphicFramePr>
          <p:xfrm>
            <a:off x="0" y="1536"/>
            <a:ext cx="1717" cy="1728"/>
          </p:xfrm>
          <a:graphic>
            <a:graphicData uri="http://schemas.openxmlformats.org/presentationml/2006/ole">
              <p:oleObj spid="_x0000_s3076" name="Image" r:id="rId4" imgW="740477" imgH="745237" progId="">
                <p:embed/>
              </p:oleObj>
            </a:graphicData>
          </a:graphic>
        </p:graphicFrame>
        <p:sp>
          <p:nvSpPr>
            <p:cNvPr id="386054" name="AutoShape 6"/>
            <p:cNvSpPr>
              <a:spLocks noChangeArrowheads="1"/>
            </p:cNvSpPr>
            <p:nvPr/>
          </p:nvSpPr>
          <p:spPr bwMode="auto">
            <a:xfrm rot="10129" flipH="1">
              <a:off x="825" y="1890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055" name="AutoShape 7"/>
            <p:cNvSpPr>
              <a:spLocks noChangeArrowheads="1"/>
            </p:cNvSpPr>
            <p:nvPr/>
          </p:nvSpPr>
          <p:spPr bwMode="auto">
            <a:xfrm rot="16200000">
              <a:off x="593" y="2236"/>
              <a:ext cx="47" cy="3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1371600" y="457200"/>
            <a:ext cx="6934200" cy="129540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304800" y="304800"/>
            <a:ext cx="914400" cy="12954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25400" algn="ctr" rotWithShape="0">
              <a:srgbClr val="FFFF99"/>
            </a:outerShdw>
          </a:effectLst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6000" y="1828800"/>
            <a:ext cx="2725738" cy="2743200"/>
            <a:chOff x="0" y="1536"/>
            <a:chExt cx="1717" cy="1728"/>
          </a:xfrm>
        </p:grpSpPr>
        <p:graphicFrame>
          <p:nvGraphicFramePr>
            <p:cNvPr id="386059" name="Object 11"/>
            <p:cNvGraphicFramePr>
              <a:graphicFrameLocks noChangeAspect="1"/>
            </p:cNvGraphicFramePr>
            <p:nvPr/>
          </p:nvGraphicFramePr>
          <p:xfrm>
            <a:off x="0" y="1536"/>
            <a:ext cx="1717" cy="1728"/>
          </p:xfrm>
          <a:graphic>
            <a:graphicData uri="http://schemas.openxmlformats.org/presentationml/2006/ole">
              <p:oleObj spid="_x0000_s3075" name="Image" r:id="rId5" imgW="740477" imgH="745237" progId="">
                <p:embed/>
              </p:oleObj>
            </a:graphicData>
          </a:graphic>
        </p:graphicFrame>
        <p:sp>
          <p:nvSpPr>
            <p:cNvPr id="386060" name="AutoShape 12"/>
            <p:cNvSpPr>
              <a:spLocks noChangeArrowheads="1"/>
            </p:cNvSpPr>
            <p:nvPr/>
          </p:nvSpPr>
          <p:spPr bwMode="auto">
            <a:xfrm rot="10805065" flipH="1">
              <a:off x="825" y="2466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061" name="AutoShape 13"/>
            <p:cNvSpPr>
              <a:spLocks noChangeArrowheads="1"/>
            </p:cNvSpPr>
            <p:nvPr/>
          </p:nvSpPr>
          <p:spPr bwMode="auto">
            <a:xfrm rot="38279700">
              <a:off x="602" y="2182"/>
              <a:ext cx="47" cy="3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00400" y="1828800"/>
            <a:ext cx="2725738" cy="2743200"/>
            <a:chOff x="3792" y="1632"/>
            <a:chExt cx="1717" cy="1728"/>
          </a:xfrm>
        </p:grpSpPr>
        <p:graphicFrame>
          <p:nvGraphicFramePr>
            <p:cNvPr id="386063" name="Object 15"/>
            <p:cNvGraphicFramePr>
              <a:graphicFrameLocks noChangeAspect="1"/>
            </p:cNvGraphicFramePr>
            <p:nvPr/>
          </p:nvGraphicFramePr>
          <p:xfrm>
            <a:off x="3792" y="1632"/>
            <a:ext cx="1717" cy="1728"/>
          </p:xfrm>
          <a:graphic>
            <a:graphicData uri="http://schemas.openxmlformats.org/presentationml/2006/ole">
              <p:oleObj spid="_x0000_s3074" name="Image" r:id="rId6" imgW="740477" imgH="745237" progId="">
                <p:embed/>
              </p:oleObj>
            </a:graphicData>
          </a:graphic>
        </p:graphicFrame>
        <p:sp>
          <p:nvSpPr>
            <p:cNvPr id="386064" name="AutoShape 16"/>
            <p:cNvSpPr>
              <a:spLocks noChangeArrowheads="1"/>
            </p:cNvSpPr>
            <p:nvPr/>
          </p:nvSpPr>
          <p:spPr bwMode="auto">
            <a:xfrm rot="5420259" flipH="1">
              <a:off x="4929" y="2283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065" name="AutoShape 17"/>
            <p:cNvSpPr>
              <a:spLocks noChangeArrowheads="1"/>
            </p:cNvSpPr>
            <p:nvPr/>
          </p:nvSpPr>
          <p:spPr bwMode="auto">
            <a:xfrm rot="16711322">
              <a:off x="4385" y="2305"/>
              <a:ext cx="47" cy="3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6068" name="WordArt 20"/>
          <p:cNvSpPr>
            <a:spLocks noChangeArrowheads="1" noChangeShapeType="1" noTextEdit="1"/>
          </p:cNvSpPr>
          <p:nvPr/>
        </p:nvSpPr>
        <p:spPr bwMode="auto">
          <a:xfrm>
            <a:off x="3886200" y="8382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20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49" name="Picture 56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50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51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46" name="Picture 60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7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8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43" name="Picture 64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4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5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40" name="Picture 68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1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2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37" name="Picture 72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9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34" name="Picture 76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5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6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31" name="Picture 80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2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28" name="Picture 84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9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0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52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3077" name="Clip" r:id="rId10" imgW="1820520" imgH="2530080" progId="">
              <p:embed/>
            </p:oleObj>
          </a:graphicData>
        </a:graphic>
      </p:graphicFrame>
      <p:sp>
        <p:nvSpPr>
          <p:cNvPr id="53" name="Title 52"/>
          <p:cNvSpPr>
            <a:spLocks noGrp="1"/>
          </p:cNvSpPr>
          <p:nvPr>
            <p:ph type="ctrTitle"/>
          </p:nvPr>
        </p:nvSpPr>
        <p:spPr>
          <a:xfrm>
            <a:off x="3810000" y="4876800"/>
            <a:ext cx="1447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1"/>
          </p:nvPr>
        </p:nvSpPr>
        <p:spPr>
          <a:xfrm>
            <a:off x="6781800" y="5029200"/>
            <a:ext cx="14478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19200" y="5029200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6" grpId="0" animBg="1"/>
      <p:bldP spid="386057" grpId="0"/>
      <p:bldP spid="53" grpId="0"/>
      <p:bldP spid="54" grpId="0" build="p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99059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-96" y="-148"/>
              <a:ext cx="1249" cy="743"/>
              <a:chOff x="240" y="672"/>
              <a:chExt cx="2832" cy="1511"/>
            </a:xfrm>
          </p:grpSpPr>
          <p:pic>
            <p:nvPicPr>
              <p:cNvPr id="34" name="Picture 56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5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6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1" name="Picture 60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2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392" y="-100"/>
              <a:ext cx="1249" cy="743"/>
              <a:chOff x="240" y="672"/>
              <a:chExt cx="2832" cy="1511"/>
            </a:xfrm>
          </p:grpSpPr>
          <p:pic>
            <p:nvPicPr>
              <p:cNvPr id="28" name="Picture 64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9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0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25" name="Picture 68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6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7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2832" y="-100"/>
              <a:ext cx="1249" cy="743"/>
              <a:chOff x="240" y="672"/>
              <a:chExt cx="2832" cy="1511"/>
            </a:xfrm>
          </p:grpSpPr>
          <p:pic>
            <p:nvPicPr>
              <p:cNvPr id="22" name="Picture 72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3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4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19" name="Picture 76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0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1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3744" y="-100"/>
              <a:ext cx="1249" cy="743"/>
              <a:chOff x="240" y="672"/>
              <a:chExt cx="2832" cy="1511"/>
            </a:xfrm>
          </p:grpSpPr>
          <p:pic>
            <p:nvPicPr>
              <p:cNvPr id="16" name="Picture 80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17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18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13" name="Picture 84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14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15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37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33794" name="Clip" r:id="rId6" imgW="1820520" imgH="2530080" progId="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457200" y="1676400"/>
            <a:ext cx="685800" cy="88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44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40" name="Text Box 140"/>
          <p:cNvSpPr txBox="1">
            <a:spLocks noChangeArrowheads="1"/>
          </p:cNvSpPr>
          <p:nvPr/>
        </p:nvSpPr>
        <p:spPr bwMode="auto">
          <a:xfrm>
            <a:off x="2362200" y="1447800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152400" y="2286000"/>
            <a:ext cx="1671637" cy="1981200"/>
            <a:chOff x="96" y="1584"/>
            <a:chExt cx="1344" cy="1920"/>
          </a:xfrm>
        </p:grpSpPr>
        <p:grpSp>
          <p:nvGrpSpPr>
            <p:cNvPr id="3" name="Group 173"/>
            <p:cNvGrpSpPr>
              <a:grpSpLocks/>
            </p:cNvGrpSpPr>
            <p:nvPr/>
          </p:nvGrpSpPr>
          <p:grpSpPr bwMode="auto">
            <a:xfrm>
              <a:off x="96" y="1584"/>
              <a:ext cx="1344" cy="1392"/>
              <a:chOff x="96" y="1584"/>
              <a:chExt cx="1344" cy="1392"/>
            </a:xfrm>
          </p:grpSpPr>
          <p:graphicFrame>
            <p:nvGraphicFramePr>
              <p:cNvPr id="332974" name="Object 174"/>
              <p:cNvGraphicFramePr>
                <a:graphicFrameLocks noChangeAspect="1"/>
              </p:cNvGraphicFramePr>
              <p:nvPr/>
            </p:nvGraphicFramePr>
            <p:xfrm>
              <a:off x="96" y="1584"/>
              <a:ext cx="1344" cy="1392"/>
            </p:xfrm>
            <a:graphic>
              <a:graphicData uri="http://schemas.openxmlformats.org/presentationml/2006/ole">
                <p:oleObj spid="_x0000_s4101" name="Image" r:id="rId3" imgW="740477" imgH="745237" progId="">
                  <p:embed/>
                </p:oleObj>
              </a:graphicData>
            </a:graphic>
          </p:graphicFrame>
          <p:sp>
            <p:nvSpPr>
              <p:cNvPr id="332975" name="AutoShape 175"/>
              <p:cNvSpPr>
                <a:spLocks noChangeArrowheads="1"/>
              </p:cNvSpPr>
              <p:nvPr/>
            </p:nvSpPr>
            <p:spPr bwMode="auto">
              <a:xfrm rot="5420259" flipH="1">
                <a:off x="985" y="2094"/>
                <a:ext cx="37" cy="348"/>
              </a:xfrm>
              <a:prstGeom prst="triangle">
                <a:avLst>
                  <a:gd name="adj" fmla="val 50000"/>
                </a:avLst>
              </a:prstGeom>
              <a:solidFill>
                <a:srgbClr val="FF0066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2976" name="AutoShape 176"/>
              <p:cNvSpPr>
                <a:spLocks noChangeArrowheads="1"/>
              </p:cNvSpPr>
              <p:nvPr/>
            </p:nvSpPr>
            <p:spPr bwMode="auto">
              <a:xfrm rot="34569573">
                <a:off x="637" y="2292"/>
                <a:ext cx="38" cy="23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32977" name="Rectangle 177"/>
            <p:cNvSpPr>
              <a:spLocks noChangeArrowheads="1"/>
            </p:cNvSpPr>
            <p:nvPr/>
          </p:nvSpPr>
          <p:spPr bwMode="auto">
            <a:xfrm>
              <a:off x="558" y="2880"/>
              <a:ext cx="384" cy="624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30000"/>
                </a:lnSpc>
                <a:spcAft>
                  <a:spcPct val="25000"/>
                </a:spcAft>
              </a:pP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2286000" y="2286000"/>
            <a:ext cx="1747837" cy="1981200"/>
            <a:chOff x="1536" y="1584"/>
            <a:chExt cx="1344" cy="1938"/>
          </a:xfrm>
        </p:grpSpPr>
        <p:grpSp>
          <p:nvGrpSpPr>
            <p:cNvPr id="5" name="Group 179"/>
            <p:cNvGrpSpPr>
              <a:grpSpLocks/>
            </p:cNvGrpSpPr>
            <p:nvPr/>
          </p:nvGrpSpPr>
          <p:grpSpPr bwMode="auto">
            <a:xfrm>
              <a:off x="1536" y="1584"/>
              <a:ext cx="1344" cy="1392"/>
              <a:chOff x="1536" y="1584"/>
              <a:chExt cx="1344" cy="1392"/>
            </a:xfrm>
          </p:grpSpPr>
          <p:graphicFrame>
            <p:nvGraphicFramePr>
              <p:cNvPr id="332980" name="Object 180"/>
              <p:cNvGraphicFramePr>
                <a:graphicFrameLocks noChangeAspect="1"/>
              </p:cNvGraphicFramePr>
              <p:nvPr/>
            </p:nvGraphicFramePr>
            <p:xfrm>
              <a:off x="1536" y="1584"/>
              <a:ext cx="1344" cy="1392"/>
            </p:xfrm>
            <a:graphic>
              <a:graphicData uri="http://schemas.openxmlformats.org/presentationml/2006/ole">
                <p:oleObj spid="_x0000_s4100" name="Image" r:id="rId4" imgW="740477" imgH="745237" progId="">
                  <p:embed/>
                </p:oleObj>
              </a:graphicData>
            </a:graphic>
          </p:graphicFrame>
          <p:sp>
            <p:nvSpPr>
              <p:cNvPr id="332981" name="AutoShape 181"/>
              <p:cNvSpPr>
                <a:spLocks noChangeArrowheads="1"/>
              </p:cNvSpPr>
              <p:nvPr/>
            </p:nvSpPr>
            <p:spPr bwMode="auto">
              <a:xfrm rot="-21610129" flipH="1" flipV="1">
                <a:off x="2182" y="2322"/>
                <a:ext cx="37" cy="348"/>
              </a:xfrm>
              <a:prstGeom prst="triangle">
                <a:avLst>
                  <a:gd name="adj" fmla="val 50000"/>
                </a:avLst>
              </a:prstGeom>
              <a:solidFill>
                <a:srgbClr val="FF0066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2982" name="AutoShape 182"/>
              <p:cNvSpPr>
                <a:spLocks noChangeArrowheads="1"/>
              </p:cNvSpPr>
              <p:nvPr/>
            </p:nvSpPr>
            <p:spPr bwMode="auto">
              <a:xfrm rot="26031425">
                <a:off x="2355" y="2097"/>
                <a:ext cx="38" cy="23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32983" name="Rectangle 183"/>
            <p:cNvSpPr>
              <a:spLocks noChangeArrowheads="1"/>
            </p:cNvSpPr>
            <p:nvPr/>
          </p:nvSpPr>
          <p:spPr bwMode="auto">
            <a:xfrm>
              <a:off x="1986" y="2898"/>
              <a:ext cx="384" cy="624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30000"/>
                </a:lnSpc>
                <a:spcAft>
                  <a:spcPct val="25000"/>
                </a:spcAft>
              </a:pP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Group 184"/>
          <p:cNvGrpSpPr>
            <a:grpSpLocks/>
          </p:cNvGrpSpPr>
          <p:nvPr/>
        </p:nvGrpSpPr>
        <p:grpSpPr bwMode="auto">
          <a:xfrm>
            <a:off x="4648200" y="2286000"/>
            <a:ext cx="1824038" cy="2057400"/>
            <a:chOff x="2976" y="1584"/>
            <a:chExt cx="1344" cy="1932"/>
          </a:xfrm>
        </p:grpSpPr>
        <p:grpSp>
          <p:nvGrpSpPr>
            <p:cNvPr id="7" name="Group 185"/>
            <p:cNvGrpSpPr>
              <a:grpSpLocks/>
            </p:cNvGrpSpPr>
            <p:nvPr/>
          </p:nvGrpSpPr>
          <p:grpSpPr bwMode="auto">
            <a:xfrm>
              <a:off x="2976" y="1584"/>
              <a:ext cx="1344" cy="1392"/>
              <a:chOff x="2976" y="1584"/>
              <a:chExt cx="1344" cy="1392"/>
            </a:xfrm>
          </p:grpSpPr>
          <p:graphicFrame>
            <p:nvGraphicFramePr>
              <p:cNvPr id="332986" name="Object 186"/>
              <p:cNvGraphicFramePr>
                <a:graphicFrameLocks noChangeAspect="1"/>
              </p:cNvGraphicFramePr>
              <p:nvPr/>
            </p:nvGraphicFramePr>
            <p:xfrm>
              <a:off x="2976" y="1584"/>
              <a:ext cx="1344" cy="1392"/>
            </p:xfrm>
            <a:graphic>
              <a:graphicData uri="http://schemas.openxmlformats.org/presentationml/2006/ole">
                <p:oleObj spid="_x0000_s4099" name="Image" r:id="rId5" imgW="740477" imgH="745237" progId="">
                  <p:embed/>
                </p:oleObj>
              </a:graphicData>
            </a:graphic>
          </p:graphicFrame>
          <p:sp>
            <p:nvSpPr>
              <p:cNvPr id="332987" name="AutoShape 187"/>
              <p:cNvSpPr>
                <a:spLocks noChangeArrowheads="1"/>
              </p:cNvSpPr>
              <p:nvPr/>
            </p:nvSpPr>
            <p:spPr bwMode="auto">
              <a:xfrm rot="-21610129" flipH="1" flipV="1">
                <a:off x="3622" y="2331"/>
                <a:ext cx="37" cy="348"/>
              </a:xfrm>
              <a:prstGeom prst="triangle">
                <a:avLst>
                  <a:gd name="adj" fmla="val 50000"/>
                </a:avLst>
              </a:prstGeom>
              <a:solidFill>
                <a:srgbClr val="FF0066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2988" name="AutoShape 188"/>
              <p:cNvSpPr>
                <a:spLocks noChangeArrowheads="1"/>
              </p:cNvSpPr>
              <p:nvPr/>
            </p:nvSpPr>
            <p:spPr bwMode="auto">
              <a:xfrm rot="20701080">
                <a:off x="3573" y="1977"/>
                <a:ext cx="38" cy="23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32989" name="Rectangle 189"/>
            <p:cNvSpPr>
              <a:spLocks noChangeArrowheads="1"/>
            </p:cNvSpPr>
            <p:nvPr/>
          </p:nvSpPr>
          <p:spPr bwMode="auto">
            <a:xfrm>
              <a:off x="3456" y="2892"/>
              <a:ext cx="384" cy="624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30000"/>
                </a:lnSpc>
                <a:spcAft>
                  <a:spcPct val="25000"/>
                </a:spcAft>
              </a:pP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6934200" y="2286000"/>
            <a:ext cx="1828800" cy="2057400"/>
            <a:chOff x="4416" y="1584"/>
            <a:chExt cx="1344" cy="1950"/>
          </a:xfrm>
        </p:grpSpPr>
        <p:grpSp>
          <p:nvGrpSpPr>
            <p:cNvPr id="9" name="Group 191"/>
            <p:cNvGrpSpPr>
              <a:grpSpLocks/>
            </p:cNvGrpSpPr>
            <p:nvPr/>
          </p:nvGrpSpPr>
          <p:grpSpPr bwMode="auto">
            <a:xfrm>
              <a:off x="4416" y="1584"/>
              <a:ext cx="1344" cy="1392"/>
              <a:chOff x="4416" y="1584"/>
              <a:chExt cx="1344" cy="1392"/>
            </a:xfrm>
          </p:grpSpPr>
          <p:graphicFrame>
            <p:nvGraphicFramePr>
              <p:cNvPr id="332992" name="Object 192"/>
              <p:cNvGraphicFramePr>
                <a:graphicFrameLocks noChangeAspect="1"/>
              </p:cNvGraphicFramePr>
              <p:nvPr/>
            </p:nvGraphicFramePr>
            <p:xfrm>
              <a:off x="4416" y="1584"/>
              <a:ext cx="1344" cy="1392"/>
            </p:xfrm>
            <a:graphic>
              <a:graphicData uri="http://schemas.openxmlformats.org/presentationml/2006/ole">
                <p:oleObj spid="_x0000_s4098" name="Image" r:id="rId6" imgW="740477" imgH="745237" progId="">
                  <p:embed/>
                </p:oleObj>
              </a:graphicData>
            </a:graphic>
          </p:graphicFrame>
          <p:sp>
            <p:nvSpPr>
              <p:cNvPr id="332993" name="AutoShape 193"/>
              <p:cNvSpPr>
                <a:spLocks noChangeArrowheads="1"/>
              </p:cNvSpPr>
              <p:nvPr/>
            </p:nvSpPr>
            <p:spPr bwMode="auto">
              <a:xfrm rot="10129" flipH="1">
                <a:off x="5062" y="1869"/>
                <a:ext cx="37" cy="348"/>
              </a:xfrm>
              <a:prstGeom prst="triangle">
                <a:avLst>
                  <a:gd name="adj" fmla="val 50000"/>
                </a:avLst>
              </a:prstGeom>
              <a:solidFill>
                <a:srgbClr val="FF0066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2994" name="AutoShape 194"/>
              <p:cNvSpPr>
                <a:spLocks noChangeArrowheads="1"/>
              </p:cNvSpPr>
              <p:nvPr/>
            </p:nvSpPr>
            <p:spPr bwMode="auto">
              <a:xfrm rot="5400000" flipH="1">
                <a:off x="5245" y="2151"/>
                <a:ext cx="38" cy="23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32995" name="Rectangle 195"/>
            <p:cNvSpPr>
              <a:spLocks noChangeArrowheads="1"/>
            </p:cNvSpPr>
            <p:nvPr/>
          </p:nvSpPr>
          <p:spPr bwMode="auto">
            <a:xfrm>
              <a:off x="4920" y="2910"/>
              <a:ext cx="384" cy="624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30000"/>
                </a:lnSpc>
                <a:spcAft>
                  <a:spcPct val="25000"/>
                </a:spcAft>
              </a:pP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332996" name="Rectangle 196"/>
          <p:cNvSpPr>
            <a:spLocks noChangeArrowheads="1"/>
          </p:cNvSpPr>
          <p:nvPr/>
        </p:nvSpPr>
        <p:spPr bwMode="auto">
          <a:xfrm>
            <a:off x="0" y="4267200"/>
            <a:ext cx="2209800" cy="7620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</a:rPr>
              <a:t> 15 </a:t>
            </a:r>
            <a:r>
              <a:rPr lang="en-US" sz="2400" b="1" dirty="0" err="1">
                <a:latin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32997" name="Rectangle 197"/>
          <p:cNvSpPr>
            <a:spLocks noChangeArrowheads="1"/>
          </p:cNvSpPr>
          <p:nvPr/>
        </p:nvSpPr>
        <p:spPr bwMode="auto">
          <a:xfrm>
            <a:off x="2209800" y="4114800"/>
            <a:ext cx="22098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</a:rPr>
              <a:t> 30 </a:t>
            </a:r>
            <a:r>
              <a:rPr lang="en-US" sz="2400" b="1" dirty="0" err="1">
                <a:latin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32998" name="Rectangle 198"/>
          <p:cNvSpPr>
            <a:spLocks noChangeArrowheads="1"/>
          </p:cNvSpPr>
          <p:nvPr/>
        </p:nvSpPr>
        <p:spPr bwMode="auto">
          <a:xfrm>
            <a:off x="4495800" y="4114800"/>
            <a:ext cx="2514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400" b="1" dirty="0">
                <a:latin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</a:rPr>
              <a:t> 30 </a:t>
            </a:r>
            <a:r>
              <a:rPr lang="en-US" sz="2400" b="1" dirty="0" err="1">
                <a:latin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32999" name="Rectangle 199"/>
          <p:cNvSpPr>
            <a:spLocks noChangeArrowheads="1"/>
          </p:cNvSpPr>
          <p:nvPr/>
        </p:nvSpPr>
        <p:spPr bwMode="auto">
          <a:xfrm>
            <a:off x="7315200" y="4038600"/>
            <a:ext cx="16002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400" b="1" dirty="0">
                <a:latin typeface="Times New Roman" pitchFamily="18" charset="0"/>
              </a:rPr>
              <a:t>3 </a:t>
            </a:r>
            <a:r>
              <a:rPr lang="en-US" sz="2400" b="1" dirty="0" err="1">
                <a:latin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33000" name="WordArt 200"/>
          <p:cNvSpPr>
            <a:spLocks noChangeArrowheads="1" noChangeShapeType="1" noTextEdit="1"/>
          </p:cNvSpPr>
          <p:nvPr/>
        </p:nvSpPr>
        <p:spPr bwMode="auto">
          <a:xfrm>
            <a:off x="3886200" y="6096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33001" name="WordArt 201"/>
          <p:cNvSpPr>
            <a:spLocks noChangeArrowheads="1" noChangeShapeType="1" noTextEdit="1"/>
          </p:cNvSpPr>
          <p:nvPr/>
        </p:nvSpPr>
        <p:spPr bwMode="auto">
          <a:xfrm>
            <a:off x="3771900" y="1076325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3003" name="WordArt 203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335280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65" name="Picture 56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6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7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37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62" name="Picture 60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3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4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59" name="Picture 64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0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1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39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56" name="Picture 68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57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58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0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53" name="Picture 72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54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55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50" name="Picture 76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51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52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47" name="Picture 80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8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9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44" name="Picture 84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5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6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68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4102" name="Clip" r:id="rId10" imgW="1820520" imgH="2530080" progId="">
              <p:embed/>
            </p:oleObj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3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940" grpId="0"/>
      <p:bldP spid="332996" grpId="0"/>
      <p:bldP spid="332997" grpId="0"/>
      <p:bldP spid="332998" grpId="0"/>
      <p:bldP spid="3329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8750" y="6494463"/>
            <a:ext cx="8985250" cy="439737"/>
            <a:chOff x="-96" y="-144"/>
            <a:chExt cx="5952" cy="839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333847" name="Picture 23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48" name="Picture 24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49" name="Picture 25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333851" name="Picture 27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52" name="Picture 28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53" name="Picture 29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333855" name="Picture 31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56" name="Picture 32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57" name="Picture 33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333859" name="Picture 35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60" name="Picture 36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61" name="Picture 37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333863" name="Picture 39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64" name="Picture 40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65" name="Picture 41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333867" name="Picture 43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68" name="Picture 44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69" name="Picture 45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333871" name="Picture 47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72" name="Picture 48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73" name="Picture 49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333875" name="Picture 51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3876" name="Picture 52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3877" name="Picture 53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33878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8300" y="5178425"/>
            <a:ext cx="879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79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322888"/>
            <a:ext cx="1066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83" name="Text Box 59"/>
          <p:cNvSpPr txBox="1">
            <a:spLocks noChangeArrowheads="1"/>
          </p:cNvSpPr>
          <p:nvPr/>
        </p:nvSpPr>
        <p:spPr bwMode="auto">
          <a:xfrm>
            <a:off x="990600" y="38100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4529138" y="4002088"/>
            <a:ext cx="1524000" cy="1447800"/>
            <a:chOff x="2949" y="2811"/>
            <a:chExt cx="960" cy="912"/>
          </a:xfrm>
        </p:grpSpPr>
        <p:graphicFrame>
          <p:nvGraphicFramePr>
            <p:cNvPr id="333886" name="Object 62"/>
            <p:cNvGraphicFramePr>
              <a:graphicFrameLocks noChangeAspect="1"/>
            </p:cNvGraphicFramePr>
            <p:nvPr/>
          </p:nvGraphicFramePr>
          <p:xfrm>
            <a:off x="2949" y="2811"/>
            <a:ext cx="960" cy="912"/>
          </p:xfrm>
          <a:graphic>
            <a:graphicData uri="http://schemas.openxmlformats.org/presentationml/2006/ole">
              <p:oleObj spid="_x0000_s5129" name="Image" r:id="rId8" imgW="740477" imgH="745237" progId="">
                <p:embed/>
              </p:oleObj>
            </a:graphicData>
          </a:graphic>
        </p:graphicFrame>
        <p:sp>
          <p:nvSpPr>
            <p:cNvPr id="333887" name="AutoShape 63"/>
            <p:cNvSpPr>
              <a:spLocks noChangeArrowheads="1"/>
            </p:cNvSpPr>
            <p:nvPr/>
          </p:nvSpPr>
          <p:spPr bwMode="auto">
            <a:xfrm rot="16200000" flipH="1" flipV="1">
              <a:off x="3572" y="3143"/>
              <a:ext cx="27" cy="228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888" name="AutoShape 64"/>
            <p:cNvSpPr>
              <a:spLocks noChangeArrowheads="1"/>
            </p:cNvSpPr>
            <p:nvPr/>
          </p:nvSpPr>
          <p:spPr bwMode="auto">
            <a:xfrm rot="32723339">
              <a:off x="3390" y="3309"/>
              <a:ext cx="28" cy="15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33890" name="Object 66"/>
          <p:cNvGraphicFramePr>
            <a:graphicFrameLocks noChangeAspect="1"/>
          </p:cNvGraphicFramePr>
          <p:nvPr/>
        </p:nvGraphicFramePr>
        <p:xfrm>
          <a:off x="0" y="3600450"/>
          <a:ext cx="2287588" cy="1730375"/>
        </p:xfrm>
        <a:graphic>
          <a:graphicData uri="http://schemas.openxmlformats.org/presentationml/2006/ole">
            <p:oleObj spid="_x0000_s5122" name="Image" r:id="rId9" imgW="1348571" imgH="1019558" progId="">
              <p:embed/>
            </p:oleObj>
          </a:graphicData>
        </a:graphic>
      </p:graphicFrame>
      <p:graphicFrame>
        <p:nvGraphicFramePr>
          <p:cNvPr id="333891" name="Object 67"/>
          <p:cNvGraphicFramePr>
            <a:graphicFrameLocks noChangeAspect="1"/>
          </p:cNvGraphicFramePr>
          <p:nvPr/>
        </p:nvGraphicFramePr>
        <p:xfrm>
          <a:off x="0" y="1219200"/>
          <a:ext cx="2176463" cy="1673225"/>
        </p:xfrm>
        <a:graphic>
          <a:graphicData uri="http://schemas.openxmlformats.org/presentationml/2006/ole">
            <p:oleObj spid="_x0000_s5123" name="Image" r:id="rId10" imgW="1280163" imgH="982857" progId="">
              <p:embed/>
            </p:oleObj>
          </a:graphicData>
        </a:graphic>
      </p:graphicFrame>
      <p:graphicFrame>
        <p:nvGraphicFramePr>
          <p:cNvPr id="333892" name="Object 68"/>
          <p:cNvGraphicFramePr>
            <a:graphicFrameLocks noChangeAspect="1"/>
          </p:cNvGraphicFramePr>
          <p:nvPr/>
        </p:nvGraphicFramePr>
        <p:xfrm>
          <a:off x="6248400" y="3643313"/>
          <a:ext cx="2449513" cy="1839912"/>
        </p:xfrm>
        <a:graphic>
          <a:graphicData uri="http://schemas.openxmlformats.org/presentationml/2006/ole">
            <p:oleObj spid="_x0000_s5124" name="Image" r:id="rId11" imgW="1339599" imgH="1005842" progId="">
              <p:embed/>
            </p:oleObj>
          </a:graphicData>
        </a:graphic>
      </p:graphicFrame>
      <p:graphicFrame>
        <p:nvGraphicFramePr>
          <p:cNvPr id="333893" name="Object 69"/>
          <p:cNvGraphicFramePr>
            <a:graphicFrameLocks noChangeAspect="1"/>
          </p:cNvGraphicFramePr>
          <p:nvPr/>
        </p:nvGraphicFramePr>
        <p:xfrm>
          <a:off x="6477000" y="1039813"/>
          <a:ext cx="2438400" cy="1776412"/>
        </p:xfrm>
        <a:graphic>
          <a:graphicData uri="http://schemas.openxmlformats.org/presentationml/2006/ole">
            <p:oleObj spid="_x0000_s5125" name="Image" r:id="rId12" imgW="1334857" imgH="973838" progId="">
              <p:embed/>
            </p:oleObj>
          </a:graphicData>
        </a:graphic>
      </p:graphicFrame>
      <p:sp>
        <p:nvSpPr>
          <p:cNvPr id="333894" name="Rectangle 70"/>
          <p:cNvSpPr>
            <a:spLocks noChangeArrowheads="1"/>
          </p:cNvSpPr>
          <p:nvPr/>
        </p:nvSpPr>
        <p:spPr bwMode="auto">
          <a:xfrm>
            <a:off x="2286000" y="835025"/>
            <a:ext cx="609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33895" name="Rectangle 71"/>
          <p:cNvSpPr>
            <a:spLocks noChangeArrowheads="1"/>
          </p:cNvSpPr>
          <p:nvPr/>
        </p:nvSpPr>
        <p:spPr bwMode="auto">
          <a:xfrm>
            <a:off x="0" y="3048000"/>
            <a:ext cx="2743200" cy="76200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 smtClean="0">
                <a:solidFill>
                  <a:schemeClr val="accent1"/>
                </a:solidFill>
                <a:latin typeface=".VnArial Narrow" pitchFamily="34" charset="0"/>
              </a:rPr>
              <a:t>.</a:t>
            </a:r>
            <a:endParaRPr lang="en-US" sz="2200" b="1" dirty="0">
              <a:solidFill>
                <a:schemeClr val="accent1"/>
              </a:solidFill>
              <a:latin typeface=".VnArial Narrow" pitchFamily="34" charset="0"/>
            </a:endParaRPr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2505075" y="1520825"/>
            <a:ext cx="1524000" cy="1447800"/>
            <a:chOff x="2976" y="1584"/>
            <a:chExt cx="1344" cy="1392"/>
          </a:xfrm>
        </p:grpSpPr>
        <p:graphicFrame>
          <p:nvGraphicFramePr>
            <p:cNvPr id="333897" name="Object 73"/>
            <p:cNvGraphicFramePr>
              <a:graphicFrameLocks noChangeAspect="1"/>
            </p:cNvGraphicFramePr>
            <p:nvPr/>
          </p:nvGraphicFramePr>
          <p:xfrm>
            <a:off x="2976" y="1584"/>
            <a:ext cx="1344" cy="1392"/>
          </p:xfrm>
          <a:graphic>
            <a:graphicData uri="http://schemas.openxmlformats.org/presentationml/2006/ole">
              <p:oleObj spid="_x0000_s5128" name="Image" r:id="rId13" imgW="740477" imgH="745237" progId="">
                <p:embed/>
              </p:oleObj>
            </a:graphicData>
          </a:graphic>
        </p:graphicFrame>
        <p:sp>
          <p:nvSpPr>
            <p:cNvPr id="333898" name="AutoShape 74"/>
            <p:cNvSpPr>
              <a:spLocks noChangeArrowheads="1"/>
            </p:cNvSpPr>
            <p:nvPr/>
          </p:nvSpPr>
          <p:spPr bwMode="auto">
            <a:xfrm rot="-21610129" flipH="1" flipV="1">
              <a:off x="3622" y="2331"/>
              <a:ext cx="37" cy="348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899" name="AutoShape 75"/>
            <p:cNvSpPr>
              <a:spLocks noChangeArrowheads="1"/>
            </p:cNvSpPr>
            <p:nvPr/>
          </p:nvSpPr>
          <p:spPr bwMode="auto">
            <a:xfrm rot="20701080">
              <a:off x="3573" y="1977"/>
              <a:ext cx="38" cy="2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4491038" y="1597025"/>
            <a:ext cx="1524000" cy="1447800"/>
            <a:chOff x="2736" y="1104"/>
            <a:chExt cx="960" cy="912"/>
          </a:xfrm>
        </p:grpSpPr>
        <p:graphicFrame>
          <p:nvGraphicFramePr>
            <p:cNvPr id="333901" name="Object 77"/>
            <p:cNvGraphicFramePr>
              <a:graphicFrameLocks noChangeAspect="1"/>
            </p:cNvGraphicFramePr>
            <p:nvPr/>
          </p:nvGraphicFramePr>
          <p:xfrm>
            <a:off x="2736" y="1104"/>
            <a:ext cx="960" cy="912"/>
          </p:xfrm>
          <a:graphic>
            <a:graphicData uri="http://schemas.openxmlformats.org/presentationml/2006/ole">
              <p:oleObj spid="_x0000_s5127" name="Image" r:id="rId14" imgW="740477" imgH="745237" progId="">
                <p:embed/>
              </p:oleObj>
            </a:graphicData>
          </a:graphic>
        </p:graphicFrame>
        <p:sp>
          <p:nvSpPr>
            <p:cNvPr id="333902" name="AutoShape 78"/>
            <p:cNvSpPr>
              <a:spLocks noChangeArrowheads="1"/>
            </p:cNvSpPr>
            <p:nvPr/>
          </p:nvSpPr>
          <p:spPr bwMode="auto">
            <a:xfrm rot="16200000" flipH="1" flipV="1">
              <a:off x="3359" y="1436"/>
              <a:ext cx="27" cy="228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33903" name="AutoShape 79"/>
            <p:cNvSpPr>
              <a:spLocks noChangeArrowheads="1"/>
            </p:cNvSpPr>
            <p:nvPr/>
          </p:nvSpPr>
          <p:spPr bwMode="auto">
            <a:xfrm rot="34521995">
              <a:off x="3117" y="1572"/>
              <a:ext cx="28" cy="15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333904" name="Rectangle 80"/>
          <p:cNvSpPr>
            <a:spLocks noChangeArrowheads="1"/>
          </p:cNvSpPr>
          <p:nvPr/>
        </p:nvSpPr>
        <p:spPr bwMode="auto">
          <a:xfrm>
            <a:off x="5676900" y="835025"/>
            <a:ext cx="609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33905" name="Rectangle 81"/>
          <p:cNvSpPr>
            <a:spLocks noChangeArrowheads="1"/>
          </p:cNvSpPr>
          <p:nvPr/>
        </p:nvSpPr>
        <p:spPr bwMode="auto">
          <a:xfrm>
            <a:off x="6477000" y="2819400"/>
            <a:ext cx="2508250" cy="68580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906" name="Rectangle 82"/>
          <p:cNvSpPr>
            <a:spLocks noChangeArrowheads="1"/>
          </p:cNvSpPr>
          <p:nvPr/>
        </p:nvSpPr>
        <p:spPr bwMode="auto">
          <a:xfrm>
            <a:off x="2286000" y="3349625"/>
            <a:ext cx="609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2505075" y="4054475"/>
            <a:ext cx="1524000" cy="1447800"/>
            <a:chOff x="1674" y="2844"/>
            <a:chExt cx="960" cy="912"/>
          </a:xfrm>
        </p:grpSpPr>
        <p:graphicFrame>
          <p:nvGraphicFramePr>
            <p:cNvPr id="333908" name="Object 84"/>
            <p:cNvGraphicFramePr>
              <a:graphicFrameLocks noChangeAspect="1"/>
            </p:cNvGraphicFramePr>
            <p:nvPr/>
          </p:nvGraphicFramePr>
          <p:xfrm>
            <a:off x="1674" y="2844"/>
            <a:ext cx="960" cy="912"/>
          </p:xfrm>
          <a:graphic>
            <a:graphicData uri="http://schemas.openxmlformats.org/presentationml/2006/ole">
              <p:oleObj spid="_x0000_s5126" name="Image" r:id="rId15" imgW="740477" imgH="745237" progId="">
                <p:embed/>
              </p:oleObj>
            </a:graphicData>
          </a:graphic>
        </p:graphicFrame>
        <p:sp>
          <p:nvSpPr>
            <p:cNvPr id="333909" name="AutoShape 85"/>
            <p:cNvSpPr>
              <a:spLocks noChangeArrowheads="1"/>
            </p:cNvSpPr>
            <p:nvPr/>
          </p:nvSpPr>
          <p:spPr bwMode="auto">
            <a:xfrm rot="10129" flipH="1">
              <a:off x="2135" y="3033"/>
              <a:ext cx="27" cy="228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910" name="AutoShape 86"/>
            <p:cNvSpPr>
              <a:spLocks noChangeArrowheads="1"/>
            </p:cNvSpPr>
            <p:nvPr/>
          </p:nvSpPr>
          <p:spPr bwMode="auto">
            <a:xfrm rot="32588665">
              <a:off x="2135" y="3342"/>
              <a:ext cx="28" cy="15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3911" name="Rectangle 87"/>
          <p:cNvSpPr>
            <a:spLocks noChangeArrowheads="1"/>
          </p:cNvSpPr>
          <p:nvPr/>
        </p:nvSpPr>
        <p:spPr bwMode="auto">
          <a:xfrm>
            <a:off x="5715000" y="3273425"/>
            <a:ext cx="6096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3912" name="Rectangle 88"/>
          <p:cNvSpPr>
            <a:spLocks noChangeArrowheads="1"/>
          </p:cNvSpPr>
          <p:nvPr/>
        </p:nvSpPr>
        <p:spPr bwMode="auto">
          <a:xfrm>
            <a:off x="152400" y="5410200"/>
            <a:ext cx="2203450" cy="6858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6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913" name="Rectangle 89"/>
          <p:cNvSpPr>
            <a:spLocks noChangeArrowheads="1"/>
          </p:cNvSpPr>
          <p:nvPr/>
        </p:nvSpPr>
        <p:spPr bwMode="auto">
          <a:xfrm>
            <a:off x="6324600" y="5562600"/>
            <a:ext cx="2203450" cy="68580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>
              <a:lnSpc>
                <a:spcPct val="130000"/>
              </a:lnSpc>
              <a:spcAft>
                <a:spcPct val="2500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Mai tan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3914" name="AutoShape 90"/>
          <p:cNvCxnSpPr>
            <a:cxnSpLocks noChangeShapeType="1"/>
          </p:cNvCxnSpPr>
          <p:nvPr/>
        </p:nvCxnSpPr>
        <p:spPr bwMode="auto">
          <a:xfrm>
            <a:off x="2111375" y="2674938"/>
            <a:ext cx="1155700" cy="1379537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lg" len="lg"/>
          </a:ln>
          <a:effectLst/>
        </p:spPr>
      </p:cxnSp>
      <p:sp>
        <p:nvSpPr>
          <p:cNvPr id="333915" name="Freeform 91"/>
          <p:cNvSpPr>
            <a:spLocks/>
          </p:cNvSpPr>
          <p:nvPr/>
        </p:nvSpPr>
        <p:spPr bwMode="auto">
          <a:xfrm>
            <a:off x="1905000" y="5245100"/>
            <a:ext cx="3028950" cy="7239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768" y="512"/>
              </a:cxn>
              <a:cxn ang="0">
                <a:pos x="1680" y="80"/>
              </a:cxn>
              <a:cxn ang="0">
                <a:pos x="1728" y="32"/>
              </a:cxn>
            </a:cxnLst>
            <a:rect l="0" t="0" r="r" b="b"/>
            <a:pathLst>
              <a:path w="1840" h="536">
                <a:moveTo>
                  <a:pt x="0" y="224"/>
                </a:moveTo>
                <a:cubicBezTo>
                  <a:pt x="244" y="380"/>
                  <a:pt x="488" y="536"/>
                  <a:pt x="768" y="512"/>
                </a:cubicBezTo>
                <a:cubicBezTo>
                  <a:pt x="1048" y="488"/>
                  <a:pt x="1520" y="160"/>
                  <a:pt x="1680" y="80"/>
                </a:cubicBezTo>
                <a:cubicBezTo>
                  <a:pt x="1840" y="0"/>
                  <a:pt x="1712" y="48"/>
                  <a:pt x="1728" y="32"/>
                </a:cubicBezTo>
              </a:path>
            </a:pathLst>
          </a:custGeom>
          <a:noFill/>
          <a:ln w="38100" cmpd="sng">
            <a:solidFill>
              <a:srgbClr val="800000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vi-VN"/>
          </a:p>
        </p:txBody>
      </p:sp>
      <p:cxnSp>
        <p:nvCxnSpPr>
          <p:cNvPr id="333916" name="AutoShape 92"/>
          <p:cNvCxnSpPr>
            <a:cxnSpLocks noChangeShapeType="1"/>
          </p:cNvCxnSpPr>
          <p:nvPr/>
        </p:nvCxnSpPr>
        <p:spPr bwMode="auto">
          <a:xfrm flipH="1" flipV="1">
            <a:off x="6024563" y="2017713"/>
            <a:ext cx="447675" cy="28575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lg" len="lg"/>
          </a:ln>
          <a:effectLst/>
        </p:spPr>
      </p:cxnSp>
      <p:cxnSp>
        <p:nvCxnSpPr>
          <p:cNvPr id="333917" name="AutoShape 93"/>
          <p:cNvCxnSpPr>
            <a:cxnSpLocks noChangeShapeType="1"/>
          </p:cNvCxnSpPr>
          <p:nvPr/>
        </p:nvCxnSpPr>
        <p:spPr bwMode="auto">
          <a:xfrm>
            <a:off x="3962400" y="2511425"/>
            <a:ext cx="2533650" cy="142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 type="triangle" w="lg" len="lg"/>
            <a:tailEnd type="none" w="lg" len="lg"/>
          </a:ln>
          <a:effectLst/>
        </p:spPr>
      </p:cxnSp>
      <p:sp>
        <p:nvSpPr>
          <p:cNvPr id="333918" name="WordArt 94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33919" name="WordArt 95"/>
          <p:cNvSpPr>
            <a:spLocks noChangeArrowheads="1" noChangeShapeType="1" noTextEdit="1"/>
          </p:cNvSpPr>
          <p:nvPr/>
        </p:nvSpPr>
        <p:spPr bwMode="auto">
          <a:xfrm>
            <a:off x="4038600" y="152400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83" grpId="0"/>
      <p:bldP spid="333894" grpId="0"/>
      <p:bldP spid="333895" grpId="0" animBg="1"/>
      <p:bldP spid="333904" grpId="0"/>
      <p:bldP spid="333905" grpId="0" animBg="1"/>
      <p:bldP spid="333906" grpId="0"/>
      <p:bldP spid="333911" grpId="0"/>
      <p:bldP spid="333912" grpId="0"/>
      <p:bldP spid="333913" grpId="0" animBg="1"/>
      <p:bldP spid="3339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14" name="Picture 18" descr="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3581400"/>
            <a:ext cx="2860676" cy="3432175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8750" y="6494463"/>
            <a:ext cx="8985250" cy="439737"/>
            <a:chOff x="-96" y="-144"/>
            <a:chExt cx="5952" cy="83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336917" name="Picture 21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18" name="Picture 22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19" name="Picture 23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336921" name="Picture 25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22" name="Picture 26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23" name="Picture 27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336925" name="Picture 29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26" name="Picture 30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27" name="Picture 31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336929" name="Picture 33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30" name="Picture 34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31" name="Picture 35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336933" name="Picture 37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34" name="Picture 38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35" name="Picture 39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336937" name="Picture 41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38" name="Picture 42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39" name="Picture 43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336941" name="Picture 45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42" name="Picture 46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43" name="Picture 47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336945" name="Picture 49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6946" name="Picture 50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6947" name="Picture 51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36948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3100" y="5791200"/>
            <a:ext cx="879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49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5935663"/>
            <a:ext cx="1066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50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8" y="5791200"/>
            <a:ext cx="877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51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5870575"/>
            <a:ext cx="11414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53" name="Rectangle 57"/>
          <p:cNvSpPr>
            <a:spLocks noChangeArrowheads="1"/>
          </p:cNvSpPr>
          <p:nvPr/>
        </p:nvSpPr>
        <p:spPr bwMode="auto">
          <a:xfrm>
            <a:off x="2438400" y="381000"/>
            <a:ext cx="4572000" cy="609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3.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):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6954" name="Rectangle 58"/>
          <p:cNvSpPr>
            <a:spLocks noChangeArrowheads="1"/>
          </p:cNvSpPr>
          <p:nvPr/>
        </p:nvSpPr>
        <p:spPr bwMode="auto">
          <a:xfrm>
            <a:off x="0" y="1447800"/>
            <a:ext cx="4572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36955" name="Rectangle 59"/>
          <p:cNvSpPr>
            <a:spLocks noChangeArrowheads="1"/>
          </p:cNvSpPr>
          <p:nvPr/>
        </p:nvSpPr>
        <p:spPr bwMode="auto">
          <a:xfrm>
            <a:off x="523875" y="1600200"/>
            <a:ext cx="3886200" cy="685800"/>
          </a:xfrm>
          <a:prstGeom prst="rect">
            <a:avLst/>
          </a:prstGeom>
          <a:solidFill>
            <a:srgbClr val="33CC33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6" name="Rectangle 60"/>
          <p:cNvSpPr>
            <a:spLocks noChangeArrowheads="1"/>
          </p:cNvSpPr>
          <p:nvPr/>
        </p:nvSpPr>
        <p:spPr bwMode="auto">
          <a:xfrm>
            <a:off x="533400" y="2667000"/>
            <a:ext cx="3810000" cy="6858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36957" name="Rectangle 61"/>
          <p:cNvSpPr>
            <a:spLocks noChangeArrowheads="1"/>
          </p:cNvSpPr>
          <p:nvPr/>
        </p:nvSpPr>
        <p:spPr bwMode="auto">
          <a:xfrm>
            <a:off x="533400" y="3810000"/>
            <a:ext cx="3810000" cy="6858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+ 6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36958" name="Rectangle 62"/>
          <p:cNvSpPr>
            <a:spLocks noChangeArrowheads="1"/>
          </p:cNvSpPr>
          <p:nvPr/>
        </p:nvSpPr>
        <p:spPr bwMode="auto">
          <a:xfrm>
            <a:off x="533400" y="4876800"/>
            <a:ext cx="3810000" cy="6858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+ 7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36959" name="Rectangle 63"/>
          <p:cNvSpPr>
            <a:spLocks noChangeArrowheads="1"/>
          </p:cNvSpPr>
          <p:nvPr/>
        </p:nvSpPr>
        <p:spPr bwMode="auto">
          <a:xfrm>
            <a:off x="4495800" y="1524000"/>
            <a:ext cx="4572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36960" name="Rectangle 64"/>
          <p:cNvSpPr>
            <a:spLocks noChangeArrowheads="1"/>
          </p:cNvSpPr>
          <p:nvPr/>
        </p:nvSpPr>
        <p:spPr bwMode="auto">
          <a:xfrm>
            <a:off x="4953000" y="1600200"/>
            <a:ext cx="3886200" cy="685800"/>
          </a:xfrm>
          <a:prstGeom prst="rect">
            <a:avLst/>
          </a:prstGeom>
          <a:solidFill>
            <a:srgbClr val="33CC33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1" name="Rectangle 65"/>
          <p:cNvSpPr>
            <a:spLocks noChangeArrowheads="1"/>
          </p:cNvSpPr>
          <p:nvPr/>
        </p:nvSpPr>
        <p:spPr bwMode="auto">
          <a:xfrm>
            <a:off x="4953000" y="2667000"/>
            <a:ext cx="3962400" cy="6858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2" name="Rectangle 66"/>
          <p:cNvSpPr>
            <a:spLocks noChangeArrowheads="1"/>
          </p:cNvSpPr>
          <p:nvPr/>
        </p:nvSpPr>
        <p:spPr bwMode="auto">
          <a:xfrm>
            <a:off x="4953000" y="3733800"/>
            <a:ext cx="3886200" cy="6858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- 8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3" name="Rectangle 67"/>
          <p:cNvSpPr>
            <a:spLocks noChangeArrowheads="1"/>
          </p:cNvSpPr>
          <p:nvPr/>
        </p:nvSpPr>
        <p:spPr bwMode="auto">
          <a:xfrm>
            <a:off x="4953000" y="4953000"/>
            <a:ext cx="4038600" cy="6096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36964" name="Rectangle 68"/>
          <p:cNvSpPr>
            <a:spLocks noChangeArrowheads="1"/>
          </p:cNvSpPr>
          <p:nvPr/>
        </p:nvSpPr>
        <p:spPr bwMode="auto">
          <a:xfrm>
            <a:off x="3214688" y="2738438"/>
            <a:ext cx="1662112" cy="53816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5" name="Rectangle 69"/>
          <p:cNvSpPr>
            <a:spLocks noChangeArrowheads="1"/>
          </p:cNvSpPr>
          <p:nvPr/>
        </p:nvSpPr>
        <p:spPr bwMode="auto">
          <a:xfrm>
            <a:off x="3124200" y="3657600"/>
            <a:ext cx="1490663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6" name="Rectangle 70"/>
          <p:cNvSpPr>
            <a:spLocks noChangeArrowheads="1"/>
          </p:cNvSpPr>
          <p:nvPr/>
        </p:nvSpPr>
        <p:spPr bwMode="auto">
          <a:xfrm>
            <a:off x="3124200" y="4719638"/>
            <a:ext cx="1447801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7" name="Rectangle 71"/>
          <p:cNvSpPr>
            <a:spLocks noChangeArrowheads="1"/>
          </p:cNvSpPr>
          <p:nvPr/>
        </p:nvSpPr>
        <p:spPr bwMode="auto">
          <a:xfrm>
            <a:off x="7696200" y="2743200"/>
            <a:ext cx="1524000" cy="609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8" name="Rectangle 72"/>
          <p:cNvSpPr>
            <a:spLocks noChangeArrowheads="1"/>
          </p:cNvSpPr>
          <p:nvPr/>
        </p:nvSpPr>
        <p:spPr bwMode="auto">
          <a:xfrm>
            <a:off x="7772400" y="3733800"/>
            <a:ext cx="1185862" cy="609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9" name="Rectangle 73"/>
          <p:cNvSpPr>
            <a:spLocks noChangeArrowheads="1"/>
          </p:cNvSpPr>
          <p:nvPr/>
        </p:nvSpPr>
        <p:spPr bwMode="auto">
          <a:xfrm>
            <a:off x="7924800" y="4876800"/>
            <a:ext cx="1490663" cy="7620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30000"/>
              </a:lnSpc>
              <a:spcAft>
                <a:spcPct val="2500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72" name="WordArt 76"/>
          <p:cNvSpPr>
            <a:spLocks noChangeArrowheads="1" noChangeShapeType="1" noTextEdit="1"/>
          </p:cNvSpPr>
          <p:nvPr/>
        </p:nvSpPr>
        <p:spPr bwMode="auto">
          <a:xfrm>
            <a:off x="3886200" y="6096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36973" name="WordArt 77"/>
          <p:cNvSpPr>
            <a:spLocks noChangeArrowheads="1" noChangeShapeType="1" noTextEdit="1"/>
          </p:cNvSpPr>
          <p:nvPr/>
        </p:nvSpPr>
        <p:spPr bwMode="auto">
          <a:xfrm>
            <a:off x="3771900" y="695325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36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36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36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9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6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6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6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3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7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7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36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36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36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53" grpId="0"/>
      <p:bldP spid="336954" grpId="0"/>
      <p:bldP spid="336955" grpId="0" animBg="1"/>
      <p:bldP spid="336956" grpId="0" animBg="1"/>
      <p:bldP spid="336957" grpId="0" animBg="1"/>
      <p:bldP spid="336958" grpId="0" animBg="1"/>
      <p:bldP spid="336959" grpId="0"/>
      <p:bldP spid="336960" grpId="0" animBg="1"/>
      <p:bldP spid="336961" grpId="0" animBg="1"/>
      <p:bldP spid="336962" grpId="0" animBg="1"/>
      <p:bldP spid="336963" grpId="0" animBg="1"/>
      <p:bldP spid="336964" grpId="0"/>
      <p:bldP spid="336965" grpId="0"/>
      <p:bldP spid="336966" grpId="0"/>
      <p:bldP spid="336967" grpId="0"/>
      <p:bldP spid="336968" grpId="0"/>
      <p:bldP spid="3369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962400"/>
            <a:ext cx="2133600" cy="1524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4191000"/>
            <a:ext cx="2133600" cy="1295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     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dong ho bao thu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0" y="1143000"/>
            <a:ext cx="2143125" cy="2143125"/>
          </a:xfrm>
        </p:spPr>
      </p:pic>
      <p:pic>
        <p:nvPicPr>
          <p:cNvPr id="8" name="Picture 7" descr="dong ho qua l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2438400" cy="2362200"/>
          </a:xfrm>
          <a:prstGeom prst="rect">
            <a:avLst/>
          </a:prstGeom>
        </p:spPr>
      </p:pic>
      <p:pic>
        <p:nvPicPr>
          <p:cNvPr id="9" name="Picture 8" descr="dong ho dien t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466975" cy="205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7000" y="4191000"/>
            <a:ext cx="2174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296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dirty="0" smtClean="0">
              <a:solidFill>
                <a:srgbClr val="E701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-96" y="-148"/>
              <a:ext cx="1249" cy="743"/>
              <a:chOff x="240" y="672"/>
              <a:chExt cx="2832" cy="1511"/>
            </a:xfrm>
          </p:grpSpPr>
          <p:pic>
            <p:nvPicPr>
              <p:cNvPr id="38" name="Picture 56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9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0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5" name="Picture 60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6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7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1392" y="-100"/>
              <a:ext cx="1249" cy="743"/>
              <a:chOff x="240" y="672"/>
              <a:chExt cx="2832" cy="1511"/>
            </a:xfrm>
          </p:grpSpPr>
          <p:pic>
            <p:nvPicPr>
              <p:cNvPr id="32" name="Picture 64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4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29" name="Picture 68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0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1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2832" y="-100"/>
              <a:ext cx="1249" cy="743"/>
              <a:chOff x="240" y="672"/>
              <a:chExt cx="2832" cy="1511"/>
            </a:xfrm>
          </p:grpSpPr>
          <p:pic>
            <p:nvPicPr>
              <p:cNvPr id="26" name="Picture 72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7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8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23" name="Picture 76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4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5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744" y="-100"/>
              <a:ext cx="1249" cy="743"/>
              <a:chOff x="240" y="672"/>
              <a:chExt cx="2832" cy="1511"/>
            </a:xfrm>
          </p:grpSpPr>
          <p:pic>
            <p:nvPicPr>
              <p:cNvPr id="20" name="Picture 80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1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2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17" name="Picture 84" descr="Asian li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18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19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41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30722" name="Clip" r:id="rId7" imgW="1820520" imgH="2530080" progId="">
              <p:embed/>
            </p:oleObj>
          </a:graphicData>
        </a:graphic>
      </p:graphicFrame>
    </p:spTree>
  </p:cSld>
  <p:clrMapOvr>
    <a:masterClrMapping/>
  </p:clrMapOvr>
  <p:transition spd="med">
    <p:cover dir="ld"/>
    <p:sndAc>
      <p:stSnd>
        <p:snd r:embed="rId3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25"/>
          <p:cNvSpPr>
            <a:spLocks noChangeArrowheads="1"/>
          </p:cNvSpPr>
          <p:nvPr/>
        </p:nvSpPr>
        <p:spPr bwMode="auto">
          <a:xfrm>
            <a:off x="914400" y="4419600"/>
            <a:ext cx="304800" cy="2286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1524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: 3 x 5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7" name="Rectangle 129"/>
          <p:cNvSpPr>
            <a:spLocks noChangeArrowheads="1"/>
          </p:cNvSpPr>
          <p:nvPr/>
        </p:nvSpPr>
        <p:spPr bwMode="auto">
          <a:xfrm>
            <a:off x="5181600" y="4495800"/>
            <a:ext cx="3124200" cy="914400"/>
          </a:xfrm>
          <a:prstGeom prst="rect">
            <a:avLst/>
          </a:prstGeom>
          <a:solidFill>
            <a:srgbClr val="00FFFF">
              <a:alpha val="3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C. 2 x 5 = 12</a:t>
            </a:r>
          </a:p>
        </p:txBody>
      </p:sp>
      <p:sp>
        <p:nvSpPr>
          <p:cNvPr id="2178" name="Rectangle 130"/>
          <p:cNvSpPr>
            <a:spLocks noChangeArrowheads="1"/>
          </p:cNvSpPr>
          <p:nvPr/>
        </p:nvSpPr>
        <p:spPr bwMode="auto">
          <a:xfrm>
            <a:off x="1371600" y="2057400"/>
            <a:ext cx="3200400" cy="838200"/>
          </a:xfrm>
          <a:prstGeom prst="rect">
            <a:avLst/>
          </a:prstGeom>
          <a:solidFill>
            <a:srgbClr val="00FFFF">
              <a:alpha val="3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A. 2 x 5 = 10</a:t>
            </a:r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>
            <a:off x="3733800" y="3124200"/>
            <a:ext cx="2971800" cy="914400"/>
          </a:xfrm>
          <a:prstGeom prst="rect">
            <a:avLst/>
          </a:prstGeom>
          <a:solidFill>
            <a:srgbClr val="00FFFF">
              <a:alpha val="3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B. 3 x 2 = 6</a:t>
            </a:r>
          </a:p>
        </p:txBody>
      </p:sp>
      <p:sp>
        <p:nvSpPr>
          <p:cNvPr id="2180" name="AutoShape 132"/>
          <p:cNvSpPr>
            <a:spLocks noChangeArrowheads="1"/>
          </p:cNvSpPr>
          <p:nvPr/>
        </p:nvSpPr>
        <p:spPr bwMode="auto">
          <a:xfrm>
            <a:off x="4724400" y="1981200"/>
            <a:ext cx="838200" cy="9144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vi-VN" sz="3200">
              <a:solidFill>
                <a:srgbClr val="FF5050"/>
              </a:solidFill>
              <a:latin typeface="+mj-lt"/>
              <a:cs typeface="Arial" charset="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38" name="Picture 56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9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0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5" name="Picture 60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6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7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32" name="Picture 64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4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29" name="Picture 68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0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1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26" name="Picture 72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7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8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23" name="Picture 76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4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5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20" name="Picture 80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1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2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17" name="Picture 84" descr="Asian lil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18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19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41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24577" name="Clip" r:id="rId10" imgW="1820520" imgH="2530080" progId="">
              <p:embed/>
            </p:oleObj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/>
      <p:bldP spid="2177" grpId="0" build="allAtOnce" animBg="1"/>
      <p:bldP spid="2178" grpId="0" animBg="1"/>
      <p:bldP spid="2178" grpId="1" animBg="1"/>
      <p:bldP spid="2179" grpId="0" animBg="1"/>
      <p:bldP spid="2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533400" y="3581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vi-VN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533400" y="3276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vi-VN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31780" name="AutoShape 4"/>
          <p:cNvSpPr>
            <a:spLocks noChangeArrowheads="1"/>
          </p:cNvSpPr>
          <p:nvPr/>
        </p:nvSpPr>
        <p:spPr bwMode="auto">
          <a:xfrm>
            <a:off x="9144000" y="6172200"/>
            <a:ext cx="838200" cy="9144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vi-VN" sz="3200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3317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152400" y="228600"/>
            <a:ext cx="8839200" cy="12954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99"/>
              </a:gs>
              <a:gs pos="100000">
                <a:srgbClr val="99FF99"/>
              </a:gs>
            </a:gsLst>
            <a:lin ang="5400000" scaled="1"/>
          </a:gradFill>
          <a:ln w="2857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1790" name="AutoShape 14"/>
          <p:cNvSpPr>
            <a:spLocks noChangeArrowheads="1"/>
          </p:cNvSpPr>
          <p:nvPr/>
        </p:nvSpPr>
        <p:spPr bwMode="auto">
          <a:xfrm>
            <a:off x="838200" y="1905000"/>
            <a:ext cx="3733800" cy="914400"/>
          </a:xfrm>
          <a:prstGeom prst="roundRect">
            <a:avLst>
              <a:gd name="adj" fmla="val 16667"/>
            </a:avLst>
          </a:prstGeom>
          <a:solidFill>
            <a:srgbClr val="B1EDB4"/>
          </a:solidFill>
          <a:ln w="2857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l" rtl="1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25 con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791" name="AutoShape 15"/>
          <p:cNvSpPr>
            <a:spLocks noChangeArrowheads="1"/>
          </p:cNvSpPr>
          <p:nvPr/>
        </p:nvSpPr>
        <p:spPr bwMode="auto">
          <a:xfrm>
            <a:off x="838200" y="3048000"/>
            <a:ext cx="3733800" cy="914400"/>
          </a:xfrm>
          <a:prstGeom prst="roundRect">
            <a:avLst>
              <a:gd name="adj" fmla="val 16667"/>
            </a:avLst>
          </a:prstGeom>
          <a:solidFill>
            <a:srgbClr val="B1EDB4"/>
          </a:solidFill>
          <a:ln w="2857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l" rtl="1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20 con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792" name="AutoShape 16"/>
          <p:cNvSpPr>
            <a:spLocks noChangeArrowheads="1"/>
          </p:cNvSpPr>
          <p:nvPr/>
        </p:nvSpPr>
        <p:spPr bwMode="auto">
          <a:xfrm>
            <a:off x="838200" y="4343400"/>
            <a:ext cx="3733800" cy="914400"/>
          </a:xfrm>
          <a:prstGeom prst="roundRect">
            <a:avLst>
              <a:gd name="adj" fmla="val 16667"/>
            </a:avLst>
          </a:prstGeom>
          <a:solidFill>
            <a:srgbClr val="B1EDB4"/>
          </a:solidFill>
          <a:ln w="2857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l" rtl="1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15 con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47" name="Picture 56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8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9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44" name="Picture 60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5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6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41" name="Picture 64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2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3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38" name="Picture 68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9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0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35" name="Picture 72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6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7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32" name="Picture 76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4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29" name="Picture 80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0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1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26" name="Picture 84" descr="Asian lil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7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8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50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23553" name="Clip" r:id="rId9" imgW="1820520" imgH="2530080" progId="">
              <p:embed/>
            </p:oleObj>
          </a:graphicData>
        </a:graphic>
      </p:graphicFrame>
    </p:spTree>
  </p:cSld>
  <p:clrMapOvr>
    <a:masterClrMapping/>
  </p:clrMapOvr>
  <p:transition spd="med">
    <p:checker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03334 C -0.14826 -0.0588 -0.21718 -0.08334 -0.23264 -0.14468 C -0.24791 -0.20648 -0.14774 -0.39329 -0.17118 -0.40278 C -0.19479 -0.41227 -0.37083 -0.1882 -0.37343 -0.20162 C -0.37586 -0.21459 -0.19948 -0.40718 -0.18663 -0.48264 C -0.17361 -0.55811 -0.26475 -0.65255 -0.29531 -0.65394 C -0.32586 -0.65556 -0.33975 -0.52755 -0.37031 -0.49074 C -0.40069 -0.45417 -0.45868 -0.44098 -0.47725 -0.43449 C -0.49583 -0.42755 -0.48906 -0.43959 -0.48194 -0.45116 " pathEditMode="relative" rAng="0" ptsTypes="aaaaaaaaA">
                                      <p:cBhvr>
                                        <p:cTn id="17" dur="2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/>
      <p:bldP spid="331790" grpId="0" animBg="1"/>
      <p:bldP spid="331791" grpId="0" animBg="1"/>
      <p:bldP spid="3317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WordArt 4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5257800" cy="30480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Giờ, phút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sp>
        <p:nvSpPr>
          <p:cNvPr id="381957" name="WordArt 5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19050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mới:</a:t>
            </a:r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2138363" y="457200"/>
            <a:ext cx="520206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… </a:t>
            </a:r>
            <a:r>
              <a:rPr lang="en-US" sz="2800" b="1" dirty="0" err="1">
                <a:latin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… </a:t>
            </a:r>
            <a:r>
              <a:rPr lang="en-US" sz="2800" b="1" dirty="0" err="1">
                <a:latin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…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….</a:t>
            </a:r>
            <a:endParaRPr lang="en-US" sz="2800" b="1" dirty="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-96" y="-144"/>
            <a:chExt cx="5952" cy="83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381963" name="Picture 11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64" name="Picture 12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65" name="Picture 13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381967" name="Picture 15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68" name="Picture 16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69" name="Picture 17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381971" name="Picture 19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72" name="Picture 20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73" name="Picture 21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381975" name="Picture 23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76" name="Picture 24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77" name="Picture 25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381979" name="Picture 27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80" name="Picture 28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81" name="Picture 29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381983" name="Picture 31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84" name="Picture 32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85" name="Picture 33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381987" name="Picture 35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88" name="Picture 36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89" name="Picture 37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381991" name="Picture 39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1992" name="Picture 40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1993" name="Picture 41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81994" name="Picture 9" descr="A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8288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9" name="AutoShape 11" descr="WB01741L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1828800"/>
            <a:ext cx="5105400" cy="990600"/>
          </a:xfrm>
          <a:prstGeom prst="plaque">
            <a:avLst>
              <a:gd name="adj" fmla="val 7972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57150" cmpd="thickThin">
            <a:solidFill>
              <a:srgbClr val="CC3300"/>
            </a:solidFill>
            <a:miter lim="800000"/>
            <a:headEnd/>
            <a:tailEnd/>
          </a:ln>
          <a:effectLst>
            <a:outerShdw dist="74053" dir="1857825" algn="ctr" rotWithShape="0">
              <a:srgbClr val="99FF33"/>
            </a:outerShdw>
          </a:effectLst>
        </p:spPr>
        <p:txBody>
          <a:bodyPr rIns="182880" anchor="ctr"/>
          <a:lstStyle/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60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43" name="WordArt 15"/>
          <p:cNvSpPr>
            <a:spLocks noChangeArrowheads="1" noChangeShapeType="1" noTextEdit="1"/>
          </p:cNvSpPr>
          <p:nvPr/>
        </p:nvSpPr>
        <p:spPr bwMode="auto">
          <a:xfrm>
            <a:off x="3771900" y="1143000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0944" name="AutoShape 16" descr="WB01741L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3962400"/>
            <a:ext cx="5105400" cy="990600"/>
          </a:xfrm>
          <a:prstGeom prst="plaque">
            <a:avLst>
              <a:gd name="adj" fmla="val 7972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57150" cmpd="thickThin">
            <a:solidFill>
              <a:srgbClr val="CC3300"/>
            </a:solidFill>
            <a:miter lim="800000"/>
            <a:headEnd/>
            <a:tailEnd/>
          </a:ln>
          <a:effectLst>
            <a:outerShdw dist="74053" dir="1857825" algn="ctr" rotWithShape="0">
              <a:srgbClr val="99FF33"/>
            </a:outerShdw>
          </a:effectLst>
        </p:spPr>
        <p:txBody>
          <a:bodyPr rIns="182880" anchor="ctr"/>
          <a:lstStyle/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</a:rPr>
              <a:t>60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</a:rPr>
              <a:t>phút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  <a:t>…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</a:rPr>
              <a:t>giờ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80945" name="Picture 9" descr="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2057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-96" y="-144"/>
            <a:chExt cx="5952" cy="83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380948" name="Picture 20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49" name="Picture 21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50" name="Picture 22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380952" name="Picture 24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53" name="Picture 25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54" name="Picture 26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380956" name="Picture 28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57" name="Picture 29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58" name="Picture 30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380960" name="Picture 32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61" name="Picture 33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62" name="Picture 34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380964" name="Picture 36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65" name="Picture 37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66" name="Picture 38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380968" name="Picture 40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69" name="Picture 41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70" name="Picture 42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380972" name="Picture 44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73" name="Picture 45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74" name="Picture 46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380976" name="Picture 48" descr="Asian lil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0977" name="Picture 49" descr="Christmas decoration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80978" name="Picture 50" descr="clematis Ville de Lyon 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9144000" y="6184900"/>
            <a:ext cx="493713" cy="6731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vi-VN" sz="4400" dirty="0" smtClean="0">
                <a:solidFill>
                  <a:srgbClr val="FF0000"/>
                </a:solidFill>
              </a:rPr>
              <a:t>1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7308E-6 L -0.46423 -0.286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nimBg="1"/>
      <p:bldP spid="3809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419600" y="609600"/>
            <a:ext cx="184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69640" name="Picture 8" descr="tam g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43000"/>
            <a:ext cx="3352800" cy="289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810000" y="4648200"/>
            <a:ext cx="1828800" cy="6096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FFFFCC"/>
              </a:gs>
              <a:gs pos="100000">
                <a:srgbClr val="CCCCFF"/>
              </a:gs>
            </a:gsLst>
            <a:lin ang="5400000" scaled="1"/>
          </a:gra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8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giờ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69688" name="Picture 5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689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690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59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69692" name="Picture 6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693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694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69696" name="Picture 6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697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698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69700" name="Picture 68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701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702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69704" name="Picture 72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705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706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75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69708" name="Picture 7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709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710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69712" name="Picture 8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713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714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69716" name="Picture 8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69717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69718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9719" name="Picture 9" descr="A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6132513"/>
            <a:ext cx="838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20" name="Picture 9" descr="A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6132513"/>
            <a:ext cx="838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721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1026" name="Clip" r:id="rId9" imgW="1820520" imgH="2530080" progId="">
              <p:embed/>
            </p:oleObj>
          </a:graphicData>
        </a:graphic>
      </p:graphicFrame>
      <p:sp>
        <p:nvSpPr>
          <p:cNvPr id="69726" name="WordArt 94"/>
          <p:cNvSpPr>
            <a:spLocks noChangeArrowheads="1" noChangeShapeType="1" noTextEdit="1"/>
          </p:cNvSpPr>
          <p:nvPr/>
        </p:nvSpPr>
        <p:spPr bwMode="auto">
          <a:xfrm>
            <a:off x="3886200" y="8382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80" name="Picture 4" descr="tamgio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838200"/>
            <a:ext cx="2971800" cy="2541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3581400" y="3886200"/>
            <a:ext cx="2590800" cy="4572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CC"/>
              </a:gs>
              <a:gs pos="100000">
                <a:srgbClr val="CCCCFF"/>
              </a:gs>
            </a:gsLst>
            <a:lin ang="5400000" scaled="1"/>
          </a:gradFill>
          <a:ln w="19050">
            <a:pattFill prst="pct90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8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giờ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15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phút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4419600" y="609600"/>
            <a:ext cx="184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82983" name="WordArt 7"/>
          <p:cNvSpPr>
            <a:spLocks noChangeArrowheads="1" noChangeShapeType="1" noTextEdit="1"/>
          </p:cNvSpPr>
          <p:nvPr/>
        </p:nvSpPr>
        <p:spPr bwMode="auto">
          <a:xfrm>
            <a:off x="3771900" y="1304925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2985" name="WordArt 9"/>
          <p:cNvSpPr>
            <a:spLocks noChangeArrowheads="1" noChangeShapeType="1" noTextEdit="1"/>
          </p:cNvSpPr>
          <p:nvPr/>
        </p:nvSpPr>
        <p:spPr bwMode="auto">
          <a:xfrm>
            <a:off x="3886200" y="8382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914400" y="5029200"/>
            <a:ext cx="7467600" cy="9556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kim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15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2743200" y="6096000"/>
            <a:ext cx="4495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40" name="Picture 5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1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2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7" name="Picture 6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9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34" name="Picture 6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5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6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31" name="Picture 68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2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28" name="Picture 72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9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0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25" name="Picture 7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6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7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22" name="Picture 8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3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4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19" name="Picture 8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0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1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43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19457" name="Clip" r:id="rId8" imgW="1820520" imgH="2530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2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animBg="1"/>
      <p:bldP spid="3829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8" name="Picture 4" descr="tam r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3400"/>
            <a:ext cx="32004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5562600" y="685800"/>
            <a:ext cx="26670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en-US" sz="3200" b="1" dirty="0">
                <a:latin typeface="Times New Roman" pitchFamily="18" charset="0"/>
                <a:cs typeface="Arial" charset="0"/>
              </a:rPr>
              <a:t>8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30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phút</a:t>
            </a:r>
            <a:endParaRPr 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5105400" y="1524000"/>
            <a:ext cx="3657600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en-US" sz="3200" b="1" i="1" dirty="0">
                <a:latin typeface="Times New Roman" pitchFamily="18" charset="0"/>
                <a:cs typeface="Arial" charset="0"/>
              </a:rPr>
              <a:t>Hay </a:t>
            </a:r>
            <a:r>
              <a:rPr lang="en-US" sz="3200" b="1" i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8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rưỡi</a:t>
            </a:r>
            <a:endParaRPr lang="en-US" sz="32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85031" name="WordArt 7"/>
          <p:cNvSpPr>
            <a:spLocks noChangeArrowheads="1" noChangeShapeType="1" noTextEdit="1"/>
          </p:cNvSpPr>
          <p:nvPr/>
        </p:nvSpPr>
        <p:spPr bwMode="auto">
          <a:xfrm>
            <a:off x="3886200" y="6096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85032" name="WordArt 8"/>
          <p:cNvSpPr>
            <a:spLocks noChangeArrowheads="1" noChangeShapeType="1" noTextEdit="1"/>
          </p:cNvSpPr>
          <p:nvPr/>
        </p:nvSpPr>
        <p:spPr bwMode="auto">
          <a:xfrm>
            <a:off x="3771900" y="1076325"/>
            <a:ext cx="171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i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990600" y="3810000"/>
            <a:ext cx="7467600" cy="95410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30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85035" name="Text Box 11"/>
          <p:cNvSpPr txBox="1">
            <a:spLocks noChangeArrowheads="1"/>
          </p:cNvSpPr>
          <p:nvPr/>
        </p:nvSpPr>
        <p:spPr bwMode="auto">
          <a:xfrm>
            <a:off x="1752600" y="5334000"/>
            <a:ext cx="6629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Kim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8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9,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-96" y="-146"/>
              <a:ext cx="1249" cy="743"/>
              <a:chOff x="240" y="672"/>
              <a:chExt cx="2832" cy="1511"/>
            </a:xfrm>
          </p:grpSpPr>
          <p:pic>
            <p:nvPicPr>
              <p:cNvPr id="40" name="Picture 5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41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42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7" name="Picture 6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8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9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1392" y="-98"/>
              <a:ext cx="1249" cy="743"/>
              <a:chOff x="240" y="672"/>
              <a:chExt cx="2832" cy="1511"/>
            </a:xfrm>
          </p:grpSpPr>
          <p:pic>
            <p:nvPicPr>
              <p:cNvPr id="34" name="Picture 6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5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6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31" name="Picture 68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2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3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2832" y="-98"/>
              <a:ext cx="1249" cy="743"/>
              <a:chOff x="240" y="672"/>
              <a:chExt cx="2832" cy="1511"/>
            </a:xfrm>
          </p:grpSpPr>
          <p:pic>
            <p:nvPicPr>
              <p:cNvPr id="28" name="Picture 72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9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0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25" name="Picture 76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6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7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3744" y="-98"/>
              <a:ext cx="1249" cy="743"/>
              <a:chOff x="240" y="672"/>
              <a:chExt cx="2832" cy="1511"/>
            </a:xfrm>
          </p:grpSpPr>
          <p:pic>
            <p:nvPicPr>
              <p:cNvPr id="22" name="Picture 80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3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4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19" name="Picture 84" descr="Asian lil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0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1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43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21505" name="Clip" r:id="rId8" imgW="1820520" imgH="2530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5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/>
      <p:bldP spid="385030" grpId="0"/>
      <p:bldP spid="3850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267200"/>
          </a:xfrm>
          <a:solidFill>
            <a:srgbClr val="FFFF00"/>
          </a:solidFill>
          <a:ln w="60325" cmpd="thickThin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09600" y="6580188"/>
            <a:ext cx="8534400" cy="354012"/>
            <a:chOff x="-96" y="-144"/>
            <a:chExt cx="5952" cy="839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-96" y="-148"/>
              <a:ext cx="1249" cy="743"/>
              <a:chOff x="240" y="672"/>
              <a:chExt cx="2832" cy="1511"/>
            </a:xfrm>
          </p:grpSpPr>
          <p:pic>
            <p:nvPicPr>
              <p:cNvPr id="35" name="Picture 56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6" name="Picture 57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7" name="Picture 58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 rot="11201315">
              <a:off x="575" y="-96"/>
              <a:ext cx="1249" cy="743"/>
              <a:chOff x="240" y="672"/>
              <a:chExt cx="2832" cy="1511"/>
            </a:xfrm>
          </p:grpSpPr>
          <p:pic>
            <p:nvPicPr>
              <p:cNvPr id="32" name="Picture 60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3" name="Picture 61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4" name="Picture 62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392" y="-100"/>
              <a:ext cx="1249" cy="743"/>
              <a:chOff x="240" y="672"/>
              <a:chExt cx="2832" cy="1511"/>
            </a:xfrm>
          </p:grpSpPr>
          <p:pic>
            <p:nvPicPr>
              <p:cNvPr id="29" name="Picture 64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30" name="Picture 65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31" name="Picture 66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 rot="11201315">
              <a:off x="2063" y="-96"/>
              <a:ext cx="1249" cy="743"/>
              <a:chOff x="240" y="672"/>
              <a:chExt cx="2832" cy="1511"/>
            </a:xfrm>
          </p:grpSpPr>
          <p:pic>
            <p:nvPicPr>
              <p:cNvPr id="26" name="Picture 68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7" name="Picture 69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8" name="Picture 70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2832" y="-100"/>
              <a:ext cx="1249" cy="743"/>
              <a:chOff x="240" y="672"/>
              <a:chExt cx="2832" cy="1511"/>
            </a:xfrm>
          </p:grpSpPr>
          <p:pic>
            <p:nvPicPr>
              <p:cNvPr id="23" name="Picture 72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4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5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 rot="11201315">
              <a:off x="3503" y="-48"/>
              <a:ext cx="1249" cy="743"/>
              <a:chOff x="240" y="672"/>
              <a:chExt cx="2832" cy="1511"/>
            </a:xfrm>
          </p:grpSpPr>
          <p:pic>
            <p:nvPicPr>
              <p:cNvPr id="20" name="Picture 76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21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22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3744" y="-100"/>
              <a:ext cx="1249" cy="743"/>
              <a:chOff x="240" y="672"/>
              <a:chExt cx="2832" cy="1511"/>
            </a:xfrm>
          </p:grpSpPr>
          <p:pic>
            <p:nvPicPr>
              <p:cNvPr id="17" name="Picture 80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18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19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83"/>
            <p:cNvGrpSpPr>
              <a:grpSpLocks/>
            </p:cNvGrpSpPr>
            <p:nvPr/>
          </p:nvGrpSpPr>
          <p:grpSpPr bwMode="auto">
            <a:xfrm rot="11201315">
              <a:off x="4607" y="-119"/>
              <a:ext cx="1249" cy="743"/>
              <a:chOff x="240" y="672"/>
              <a:chExt cx="2832" cy="1511"/>
            </a:xfrm>
          </p:grpSpPr>
          <p:pic>
            <p:nvPicPr>
              <p:cNvPr id="14" name="Picture 84" descr="Asian lil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</p:spPr>
          </p:pic>
          <p:pic>
            <p:nvPicPr>
              <p:cNvPr id="15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</p:spPr>
          </p:pic>
          <p:pic>
            <p:nvPicPr>
              <p:cNvPr id="16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38" name="Object 89"/>
          <p:cNvGraphicFramePr>
            <a:graphicFrameLocks noChangeAspect="1"/>
          </p:cNvGraphicFramePr>
          <p:nvPr/>
        </p:nvGraphicFramePr>
        <p:xfrm>
          <a:off x="0" y="5181600"/>
          <a:ext cx="1006475" cy="1676400"/>
        </p:xfrm>
        <a:graphic>
          <a:graphicData uri="http://schemas.openxmlformats.org/presentationml/2006/ole">
            <p:oleObj spid="_x0000_s32771" name="Clip" r:id="rId6" imgW="1820520" imgH="2530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496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Clip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</vt:lpstr>
      <vt:lpstr>Quay kim ngắn đặt vào số chỉ giờ, quay kim dài đặt vào số chỉ phút.</vt:lpstr>
      <vt:lpstr>Slide 13</vt:lpstr>
      <vt:lpstr>Slide 14</vt:lpstr>
      <vt:lpstr>Slide 15</vt:lpstr>
      <vt:lpstr>Đồng hồ báo thức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HOAI</dc:creator>
  <cp:lastModifiedBy>HOAI</cp:lastModifiedBy>
  <cp:revision>52</cp:revision>
  <dcterms:created xsi:type="dcterms:W3CDTF">2016-02-28T11:42:14Z</dcterms:created>
  <dcterms:modified xsi:type="dcterms:W3CDTF">2017-07-09T04:31:23Z</dcterms:modified>
</cp:coreProperties>
</file>