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activeX/activeX1.xml" ContentType="application/vnd.ms-office.activeX+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06" r:id="rId3"/>
    <p:sldId id="259" r:id="rId4"/>
    <p:sldId id="270" r:id="rId5"/>
    <p:sldId id="272" r:id="rId6"/>
    <p:sldId id="303" r:id="rId7"/>
    <p:sldId id="304" r:id="rId8"/>
    <p:sldId id="299" r:id="rId9"/>
    <p:sldId id="273" r:id="rId10"/>
    <p:sldId id="298" r:id="rId11"/>
    <p:sldId id="274" r:id="rId12"/>
    <p:sldId id="275" r:id="rId13"/>
    <p:sldId id="277" r:id="rId14"/>
    <p:sldId id="276" r:id="rId15"/>
    <p:sldId id="300" r:id="rId16"/>
    <p:sldId id="279" r:id="rId17"/>
    <p:sldId id="281" r:id="rId18"/>
    <p:sldId id="287" r:id="rId19"/>
    <p:sldId id="286" r:id="rId20"/>
    <p:sldId id="285" r:id="rId21"/>
    <p:sldId id="284" r:id="rId22"/>
    <p:sldId id="283" r:id="rId23"/>
    <p:sldId id="291" r:id="rId24"/>
    <p:sldId id="282" r:id="rId25"/>
    <p:sldId id="290" r:id="rId26"/>
    <p:sldId id="289" r:id="rId27"/>
    <p:sldId id="288" r:id="rId28"/>
    <p:sldId id="296" r:id="rId29"/>
    <p:sldId id="271" r:id="rId30"/>
    <p:sldId id="267" r:id="rId31"/>
    <p:sldId id="268" r:id="rId32"/>
    <p:sldId id="269" r:id="rId33"/>
    <p:sldId id="301" r:id="rId34"/>
    <p:sldId id="256" r:id="rId35"/>
    <p:sldId id="280" r:id="rId36"/>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66FF"/>
    <a:srgbClr val="CCFF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33" autoAdjust="0"/>
  </p:normalViewPr>
  <p:slideViewPr>
    <p:cSldViewPr>
      <p:cViewPr>
        <p:scale>
          <a:sx n="73" d="100"/>
          <a:sy n="73" d="100"/>
        </p:scale>
        <p:origin x="-119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3.wmf"/></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63329927-D183-4506-A8C0-D1E454A5FDA4}" type="datetimeFigureOut">
              <a:rPr lang="en-US" smtClean="0"/>
              <a:pPr/>
              <a:t>10/18/2017</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744028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29927-D183-4506-A8C0-D1E454A5FDA4}" type="datetimeFigureOut">
              <a:rPr lang="en-US" smtClean="0"/>
              <a:pPr/>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400947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29927-D183-4506-A8C0-D1E454A5FDA4}" type="datetimeFigureOut">
              <a:rPr lang="en-US" smtClean="0"/>
              <a:pPr/>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66608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63329927-D183-4506-A8C0-D1E454A5FDA4}" type="datetimeFigureOut">
              <a:rPr lang="en-US" smtClean="0"/>
              <a:pPr/>
              <a:t>10/18/2017</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3279403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29927-D183-4506-A8C0-D1E454A5FDA4}" type="datetimeFigureOut">
              <a:rPr lang="en-US" smtClean="0"/>
              <a:pPr/>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65257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329927-D183-4506-A8C0-D1E454A5FDA4}" type="datetimeFigureOut">
              <a:rPr lang="en-US" smtClean="0"/>
              <a:pPr/>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133324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329927-D183-4506-A8C0-D1E454A5FDA4}" type="datetimeFigureOut">
              <a:rPr lang="en-US" smtClean="0"/>
              <a:pPr/>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80719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63329927-D183-4506-A8C0-D1E454A5FDA4}" type="datetimeFigureOut">
              <a:rPr lang="en-US" smtClean="0"/>
              <a:pPr/>
              <a:t>10/18/2017</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2081332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29927-D183-4506-A8C0-D1E454A5FDA4}" type="datetimeFigureOut">
              <a:rPr lang="en-US" smtClean="0"/>
              <a:pPr/>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175089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29927-D183-4506-A8C0-D1E454A5FDA4}" type="datetimeFigureOut">
              <a:rPr lang="en-US" smtClean="0"/>
              <a:pPr/>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195869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29927-D183-4506-A8C0-D1E454A5FDA4}" type="datetimeFigureOut">
              <a:rPr lang="en-US" smtClean="0"/>
              <a:pPr/>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241481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29927-D183-4506-A8C0-D1E454A5FDA4}" type="datetimeFigureOut">
              <a:rPr lang="en-US" smtClean="0"/>
              <a:pPr/>
              <a:t>10/18/2017</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93ECA-90AF-412D-88E1-63650505D68B}" type="slidenum">
              <a:rPr lang="en-US" smtClean="0"/>
              <a:pPr/>
              <a:t>‹#›</a:t>
            </a:fld>
            <a:endParaRPr lang="en-US"/>
          </a:p>
        </p:txBody>
      </p:sp>
    </p:spTree>
    <p:extLst>
      <p:ext uri="{BB962C8B-B14F-4D97-AF65-F5344CB8AC3E}">
        <p14:creationId xmlns:p14="http://schemas.microsoft.com/office/powerpoint/2010/main" val="3231366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image" Target="../media/image3.gif"/><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image" Target="../media/image2.gif"/><Relationship Id="rId2" Type="http://schemas.openxmlformats.org/officeDocument/2006/relationships/tags" Target="../tags/tag22.xml"/><Relationship Id="rId16" Type="http://schemas.openxmlformats.org/officeDocument/2006/relationships/image" Target="../media/image1.jpe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slideLayout" Target="../slideLayouts/slideLayout2.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10.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image" Target="../media/image14.jpeg"/><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image" Target="../media/image13.jpe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image" Target="../media/image12.gif"/><Relationship Id="rId5" Type="http://schemas.openxmlformats.org/officeDocument/2006/relationships/tags" Target="../tags/tag127.xml"/><Relationship Id="rId10" Type="http://schemas.openxmlformats.org/officeDocument/2006/relationships/slideLayout" Target="../slideLayouts/slideLayout6.xml"/><Relationship Id="rId4" Type="http://schemas.openxmlformats.org/officeDocument/2006/relationships/tags" Target="../tags/tag126.xml"/><Relationship Id="rId9" Type="http://schemas.openxmlformats.org/officeDocument/2006/relationships/tags" Target="../tags/tag131.xml"/></Relationships>
</file>

<file path=ppt/slides/_rels/slide11.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image" Target="../media/image16.gif"/><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image" Target="../media/image15.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slideLayout" Target="../slideLayouts/slideLayout2.xml"/><Relationship Id="rId5" Type="http://schemas.openxmlformats.org/officeDocument/2006/relationships/tags" Target="../tags/tag136.xml"/><Relationship Id="rId10" Type="http://schemas.openxmlformats.org/officeDocument/2006/relationships/tags" Target="../tags/tag141.xml"/><Relationship Id="rId4" Type="http://schemas.openxmlformats.org/officeDocument/2006/relationships/tags" Target="../tags/tag135.xml"/><Relationship Id="rId9" Type="http://schemas.openxmlformats.org/officeDocument/2006/relationships/tags" Target="../tags/tag140.xml"/></Relationships>
</file>

<file path=ppt/slides/_rels/slide12.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16.gif"/><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media/image15.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slideLayout" Target="../slideLayouts/slideLayout2.xml"/><Relationship Id="rId5" Type="http://schemas.openxmlformats.org/officeDocument/2006/relationships/tags" Target="../tags/tag146.xml"/><Relationship Id="rId10" Type="http://schemas.openxmlformats.org/officeDocument/2006/relationships/tags" Target="../tags/tag151.xml"/><Relationship Id="rId4" Type="http://schemas.openxmlformats.org/officeDocument/2006/relationships/tags" Target="../tags/tag145.xml"/><Relationship Id="rId9" Type="http://schemas.openxmlformats.org/officeDocument/2006/relationships/tags" Target="../tags/tag150.xml"/></Relationships>
</file>

<file path=ppt/slides/_rels/slide13.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tags" Target="../tags/tag169.xml"/><Relationship Id="rId26" Type="http://schemas.openxmlformats.org/officeDocument/2006/relationships/slideLayout" Target="../slideLayouts/slideLayout2.xml"/><Relationship Id="rId3" Type="http://schemas.openxmlformats.org/officeDocument/2006/relationships/tags" Target="../tags/tag154.xml"/><Relationship Id="rId21" Type="http://schemas.openxmlformats.org/officeDocument/2006/relationships/tags" Target="../tags/tag172.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5" Type="http://schemas.openxmlformats.org/officeDocument/2006/relationships/tags" Target="../tags/tag176.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tags" Target="../tags/tag171.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tags" Target="../tags/tag175.xml"/><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tags" Target="../tags/tag174.xml"/><Relationship Id="rId10" Type="http://schemas.openxmlformats.org/officeDocument/2006/relationships/tags" Target="../tags/tag161.xml"/><Relationship Id="rId19" Type="http://schemas.openxmlformats.org/officeDocument/2006/relationships/tags" Target="../tags/tag170.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tags" Target="../tags/tag173.xml"/><Relationship Id="rId27"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18" Type="http://schemas.openxmlformats.org/officeDocument/2006/relationships/image" Target="../media/image16.gif"/><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image" Target="../media/image2.gif"/><Relationship Id="rId2" Type="http://schemas.openxmlformats.org/officeDocument/2006/relationships/tags" Target="../tags/tag178.xml"/><Relationship Id="rId16" Type="http://schemas.openxmlformats.org/officeDocument/2006/relationships/image" Target="../media/image14.jpeg"/><Relationship Id="rId20" Type="http://schemas.openxmlformats.org/officeDocument/2006/relationships/image" Target="../media/image19.gif"/><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image" Target="../media/image12.gif"/><Relationship Id="rId10" Type="http://schemas.openxmlformats.org/officeDocument/2006/relationships/tags" Target="../tags/tag186.xml"/><Relationship Id="rId19" Type="http://schemas.openxmlformats.org/officeDocument/2006/relationships/image" Target="../media/image18.gif"/><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image" Target="../media/image14.jpeg"/><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image" Target="../media/image12.gif"/><Relationship Id="rId17" Type="http://schemas.openxmlformats.org/officeDocument/2006/relationships/image" Target="../media/image22.jpeg"/><Relationship Id="rId2" Type="http://schemas.openxmlformats.org/officeDocument/2006/relationships/tags" Target="../tags/tag191.xml"/><Relationship Id="rId16" Type="http://schemas.openxmlformats.org/officeDocument/2006/relationships/image" Target="../media/image21.jpeg"/><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slideLayout" Target="../slideLayouts/slideLayout2.xml"/><Relationship Id="rId5" Type="http://schemas.openxmlformats.org/officeDocument/2006/relationships/tags" Target="../tags/tag194.xml"/><Relationship Id="rId15" Type="http://schemas.openxmlformats.org/officeDocument/2006/relationships/image" Target="../media/image20.gif"/><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image" Target="../media/image16.gif"/></Relationships>
</file>

<file path=ppt/slides/_rels/slide16.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image" Target="../media/image14.jpeg"/><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image" Target="../media/image12.gif"/><Relationship Id="rId17" Type="http://schemas.openxmlformats.org/officeDocument/2006/relationships/image" Target="../media/image25.jpeg"/><Relationship Id="rId2" Type="http://schemas.openxmlformats.org/officeDocument/2006/relationships/tags" Target="../tags/tag201.xml"/><Relationship Id="rId16" Type="http://schemas.openxmlformats.org/officeDocument/2006/relationships/image" Target="../media/image24.gif"/><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slideLayout" Target="../slideLayouts/slideLayout2.xml"/><Relationship Id="rId5" Type="http://schemas.openxmlformats.org/officeDocument/2006/relationships/tags" Target="../tags/tag204.xml"/><Relationship Id="rId15" Type="http://schemas.openxmlformats.org/officeDocument/2006/relationships/image" Target="../media/image23.jpeg"/><Relationship Id="rId10" Type="http://schemas.openxmlformats.org/officeDocument/2006/relationships/tags" Target="../tags/tag209.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image" Target="../media/image16.gif"/></Relationships>
</file>

<file path=ppt/slides/_rels/slide17.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slideLayout" Target="../slideLayouts/slideLayout2.xml"/><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tags" Target="../tags/tag221.xml"/><Relationship Id="rId17" Type="http://schemas.openxmlformats.org/officeDocument/2006/relationships/image" Target="../media/image28.jpeg"/><Relationship Id="rId2" Type="http://schemas.openxmlformats.org/officeDocument/2006/relationships/tags" Target="../tags/tag211.xml"/><Relationship Id="rId16" Type="http://schemas.openxmlformats.org/officeDocument/2006/relationships/image" Target="../media/image27.jpeg"/><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tags" Target="../tags/tag220.xml"/><Relationship Id="rId5" Type="http://schemas.openxmlformats.org/officeDocument/2006/relationships/tags" Target="../tags/tag214.xml"/><Relationship Id="rId15" Type="http://schemas.openxmlformats.org/officeDocument/2006/relationships/image" Target="../media/image26.jpeg"/><Relationship Id="rId10" Type="http://schemas.openxmlformats.org/officeDocument/2006/relationships/tags" Target="../tags/tag219.xml"/><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image" Target="../media/image16.gif"/><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image" Target="../media/image15.png"/><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slideLayout" Target="../slideLayouts/slideLayout2.xml"/><Relationship Id="rId5" Type="http://schemas.openxmlformats.org/officeDocument/2006/relationships/tags" Target="../tags/tag226.xml"/><Relationship Id="rId10" Type="http://schemas.openxmlformats.org/officeDocument/2006/relationships/tags" Target="../tags/tag231.xml"/><Relationship Id="rId4" Type="http://schemas.openxmlformats.org/officeDocument/2006/relationships/tags" Target="../tags/tag225.xml"/><Relationship Id="rId9" Type="http://schemas.openxmlformats.org/officeDocument/2006/relationships/tags" Target="../tags/tag230.xml"/></Relationships>
</file>

<file path=ppt/slides/_rels/slide19.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tags" Target="../tags/tag244.xml"/><Relationship Id="rId18" Type="http://schemas.openxmlformats.org/officeDocument/2006/relationships/image" Target="../media/image18.gif"/><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tags" Target="../tags/tag243.xml"/><Relationship Id="rId17" Type="http://schemas.openxmlformats.org/officeDocument/2006/relationships/image" Target="../media/image12.gif"/><Relationship Id="rId2" Type="http://schemas.openxmlformats.org/officeDocument/2006/relationships/tags" Target="../tags/tag233.xml"/><Relationship Id="rId16" Type="http://schemas.openxmlformats.org/officeDocument/2006/relationships/image" Target="../media/image19.gif"/><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5" Type="http://schemas.openxmlformats.org/officeDocument/2006/relationships/image" Target="../media/image16.gif"/><Relationship Id="rId10" Type="http://schemas.openxmlformats.org/officeDocument/2006/relationships/tags" Target="../tags/tag241.xml"/><Relationship Id="rId19" Type="http://schemas.openxmlformats.org/officeDocument/2006/relationships/image" Target="../media/image2.gif"/><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252.xml"/><Relationship Id="rId13" Type="http://schemas.openxmlformats.org/officeDocument/2006/relationships/tags" Target="../tags/tag257.xml"/><Relationship Id="rId18" Type="http://schemas.openxmlformats.org/officeDocument/2006/relationships/tags" Target="../tags/tag262.xml"/><Relationship Id="rId3" Type="http://schemas.openxmlformats.org/officeDocument/2006/relationships/tags" Target="../tags/tag247.xml"/><Relationship Id="rId21" Type="http://schemas.openxmlformats.org/officeDocument/2006/relationships/image" Target="../media/image30.jpeg"/><Relationship Id="rId7" Type="http://schemas.openxmlformats.org/officeDocument/2006/relationships/tags" Target="../tags/tag251.xml"/><Relationship Id="rId12" Type="http://schemas.openxmlformats.org/officeDocument/2006/relationships/tags" Target="../tags/tag256.xml"/><Relationship Id="rId17" Type="http://schemas.openxmlformats.org/officeDocument/2006/relationships/tags" Target="../tags/tag261.xml"/><Relationship Id="rId2" Type="http://schemas.openxmlformats.org/officeDocument/2006/relationships/tags" Target="../tags/tag246.xml"/><Relationship Id="rId16" Type="http://schemas.openxmlformats.org/officeDocument/2006/relationships/tags" Target="../tags/tag260.xml"/><Relationship Id="rId20" Type="http://schemas.openxmlformats.org/officeDocument/2006/relationships/image" Target="../media/image29.jpeg"/><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tags" Target="../tags/tag255.xml"/><Relationship Id="rId24" Type="http://schemas.openxmlformats.org/officeDocument/2006/relationships/image" Target="../media/image12.gif"/><Relationship Id="rId5" Type="http://schemas.openxmlformats.org/officeDocument/2006/relationships/tags" Target="../tags/tag249.xml"/><Relationship Id="rId15" Type="http://schemas.openxmlformats.org/officeDocument/2006/relationships/tags" Target="../tags/tag259.xml"/><Relationship Id="rId23" Type="http://schemas.openxmlformats.org/officeDocument/2006/relationships/image" Target="../media/image32.gif"/><Relationship Id="rId10" Type="http://schemas.openxmlformats.org/officeDocument/2006/relationships/tags" Target="../tags/tag254.xml"/><Relationship Id="rId19" Type="http://schemas.openxmlformats.org/officeDocument/2006/relationships/slideLayout" Target="../slideLayouts/slideLayout2.xml"/><Relationship Id="rId4" Type="http://schemas.openxmlformats.org/officeDocument/2006/relationships/tags" Target="../tags/tag248.xml"/><Relationship Id="rId9" Type="http://schemas.openxmlformats.org/officeDocument/2006/relationships/tags" Target="../tags/tag253.xml"/><Relationship Id="rId14" Type="http://schemas.openxmlformats.org/officeDocument/2006/relationships/tags" Target="../tags/tag258.xml"/><Relationship Id="rId22"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tags" Target="../tags/tag265.xml"/><Relationship Id="rId7" Type="http://schemas.openxmlformats.org/officeDocument/2006/relationships/image" Target="../media/image34.jpeg"/><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image" Target="../media/image33.jpeg"/><Relationship Id="rId5" Type="http://schemas.openxmlformats.org/officeDocument/2006/relationships/slideLayout" Target="../slideLayouts/slideLayout2.xml"/><Relationship Id="rId4" Type="http://schemas.openxmlformats.org/officeDocument/2006/relationships/tags" Target="../tags/tag266.xml"/></Relationships>
</file>

<file path=ppt/slides/_rels/slide22.xml.rels><?xml version="1.0" encoding="UTF-8" standalone="yes"?>
<Relationships xmlns="http://schemas.openxmlformats.org/package/2006/relationships"><Relationship Id="rId3" Type="http://schemas.openxmlformats.org/officeDocument/2006/relationships/tags" Target="../tags/tag269.xml"/><Relationship Id="rId7" Type="http://schemas.openxmlformats.org/officeDocument/2006/relationships/image" Target="../media/image36.jpeg"/><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image" Target="../media/image35.jpeg"/><Relationship Id="rId5" Type="http://schemas.openxmlformats.org/officeDocument/2006/relationships/slideLayout" Target="../slideLayouts/slideLayout2.xml"/><Relationship Id="rId4" Type="http://schemas.openxmlformats.org/officeDocument/2006/relationships/tags" Target="../tags/tag270.xml"/></Relationships>
</file>

<file path=ppt/slides/_rels/slide2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273.xml"/><Relationship Id="rId7" Type="http://schemas.openxmlformats.org/officeDocument/2006/relationships/image" Target="../media/image37.jpeg"/><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slideLayout" Target="../slideLayouts/slideLayout2.xml"/><Relationship Id="rId5" Type="http://schemas.openxmlformats.org/officeDocument/2006/relationships/tags" Target="../tags/tag275.xml"/><Relationship Id="rId4" Type="http://schemas.openxmlformats.org/officeDocument/2006/relationships/tags" Target="../tags/tag274.xml"/></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tags" Target="../tags/tag278.xml"/><Relationship Id="rId7" Type="http://schemas.openxmlformats.org/officeDocument/2006/relationships/image" Target="../media/image37.jpeg"/><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slideLayout" Target="../slideLayouts/slideLayout2.xml"/><Relationship Id="rId5" Type="http://schemas.openxmlformats.org/officeDocument/2006/relationships/tags" Target="../tags/tag280.xml"/><Relationship Id="rId4" Type="http://schemas.openxmlformats.org/officeDocument/2006/relationships/tags" Target="../tags/tag279.xml"/></Relationships>
</file>

<file path=ppt/slides/_rels/slide25.xml.rels><?xml version="1.0" encoding="UTF-8" standalone="yes"?>
<Relationships xmlns="http://schemas.openxmlformats.org/package/2006/relationships"><Relationship Id="rId8" Type="http://schemas.openxmlformats.org/officeDocument/2006/relationships/tags" Target="../tags/tag288.xml"/><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image" Target="../media/image41.gif"/><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image" Target="../media/image40.gif"/><Relationship Id="rId5" Type="http://schemas.openxmlformats.org/officeDocument/2006/relationships/tags" Target="../tags/tag285.xml"/><Relationship Id="rId10" Type="http://schemas.openxmlformats.org/officeDocument/2006/relationships/image" Target="../media/image7.gif"/><Relationship Id="rId4" Type="http://schemas.openxmlformats.org/officeDocument/2006/relationships/tags" Target="../tags/tag284.xml"/><Relationship Id="rId9"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tags" Target="../tags/tag296.xml"/><Relationship Id="rId3" Type="http://schemas.openxmlformats.org/officeDocument/2006/relationships/tags" Target="../tags/tag291.xml"/><Relationship Id="rId7" Type="http://schemas.openxmlformats.org/officeDocument/2006/relationships/tags" Target="../tags/tag295.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image" Target="../media/image7.gif"/><Relationship Id="rId5" Type="http://schemas.openxmlformats.org/officeDocument/2006/relationships/tags" Target="../tags/tag293.xml"/><Relationship Id="rId10" Type="http://schemas.openxmlformats.org/officeDocument/2006/relationships/image" Target="../media/image37.jpeg"/><Relationship Id="rId4" Type="http://schemas.openxmlformats.org/officeDocument/2006/relationships/tags" Target="../tags/tag292.xml"/><Relationship Id="rId9"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304.xml"/><Relationship Id="rId13" Type="http://schemas.openxmlformats.org/officeDocument/2006/relationships/tags" Target="../tags/tag309.xml"/><Relationship Id="rId18" Type="http://schemas.openxmlformats.org/officeDocument/2006/relationships/image" Target="../media/image43.gif"/><Relationship Id="rId3" Type="http://schemas.openxmlformats.org/officeDocument/2006/relationships/tags" Target="../tags/tag299.xml"/><Relationship Id="rId7" Type="http://schemas.openxmlformats.org/officeDocument/2006/relationships/tags" Target="../tags/tag303.xml"/><Relationship Id="rId12" Type="http://schemas.openxmlformats.org/officeDocument/2006/relationships/tags" Target="../tags/tag308.xml"/><Relationship Id="rId17" Type="http://schemas.openxmlformats.org/officeDocument/2006/relationships/image" Target="../media/image42.gif"/><Relationship Id="rId2" Type="http://schemas.openxmlformats.org/officeDocument/2006/relationships/tags" Target="../tags/tag298.xml"/><Relationship Id="rId16" Type="http://schemas.openxmlformats.org/officeDocument/2006/relationships/image" Target="../media/image16.gif"/><Relationship Id="rId1" Type="http://schemas.openxmlformats.org/officeDocument/2006/relationships/tags" Target="../tags/tag297.xml"/><Relationship Id="rId6" Type="http://schemas.openxmlformats.org/officeDocument/2006/relationships/tags" Target="../tags/tag302.xml"/><Relationship Id="rId11" Type="http://schemas.openxmlformats.org/officeDocument/2006/relationships/tags" Target="../tags/tag307.xml"/><Relationship Id="rId5" Type="http://schemas.openxmlformats.org/officeDocument/2006/relationships/tags" Target="../tags/tag301.xml"/><Relationship Id="rId15" Type="http://schemas.openxmlformats.org/officeDocument/2006/relationships/image" Target="../media/image15.png"/><Relationship Id="rId10" Type="http://schemas.openxmlformats.org/officeDocument/2006/relationships/tags" Target="../tags/tag306.xml"/><Relationship Id="rId19" Type="http://schemas.openxmlformats.org/officeDocument/2006/relationships/image" Target="../media/image44.gif"/><Relationship Id="rId4" Type="http://schemas.openxmlformats.org/officeDocument/2006/relationships/tags" Target="../tags/tag300.xml"/><Relationship Id="rId9" Type="http://schemas.openxmlformats.org/officeDocument/2006/relationships/tags" Target="../tags/tag305.xml"/><Relationship Id="rId1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6" Type="http://schemas.openxmlformats.org/officeDocument/2006/relationships/tags" Target="../tags/tag335.xml"/><Relationship Id="rId117" Type="http://schemas.openxmlformats.org/officeDocument/2006/relationships/tags" Target="../tags/tag426.xml"/><Relationship Id="rId21" Type="http://schemas.openxmlformats.org/officeDocument/2006/relationships/tags" Target="../tags/tag330.xml"/><Relationship Id="rId42" Type="http://schemas.openxmlformats.org/officeDocument/2006/relationships/tags" Target="../tags/tag351.xml"/><Relationship Id="rId47" Type="http://schemas.openxmlformats.org/officeDocument/2006/relationships/tags" Target="../tags/tag356.xml"/><Relationship Id="rId63" Type="http://schemas.openxmlformats.org/officeDocument/2006/relationships/tags" Target="../tags/tag372.xml"/><Relationship Id="rId68" Type="http://schemas.openxmlformats.org/officeDocument/2006/relationships/tags" Target="../tags/tag377.xml"/><Relationship Id="rId84" Type="http://schemas.openxmlformats.org/officeDocument/2006/relationships/tags" Target="../tags/tag393.xml"/><Relationship Id="rId89" Type="http://schemas.openxmlformats.org/officeDocument/2006/relationships/tags" Target="../tags/tag398.xml"/><Relationship Id="rId112" Type="http://schemas.openxmlformats.org/officeDocument/2006/relationships/tags" Target="../tags/tag421.xml"/><Relationship Id="rId16" Type="http://schemas.openxmlformats.org/officeDocument/2006/relationships/tags" Target="../tags/tag325.xml"/><Relationship Id="rId107" Type="http://schemas.openxmlformats.org/officeDocument/2006/relationships/tags" Target="../tags/tag416.xml"/><Relationship Id="rId11" Type="http://schemas.openxmlformats.org/officeDocument/2006/relationships/tags" Target="../tags/tag320.xml"/><Relationship Id="rId32" Type="http://schemas.openxmlformats.org/officeDocument/2006/relationships/tags" Target="../tags/tag341.xml"/><Relationship Id="rId37" Type="http://schemas.openxmlformats.org/officeDocument/2006/relationships/tags" Target="../tags/tag346.xml"/><Relationship Id="rId53" Type="http://schemas.openxmlformats.org/officeDocument/2006/relationships/tags" Target="../tags/tag362.xml"/><Relationship Id="rId58" Type="http://schemas.openxmlformats.org/officeDocument/2006/relationships/tags" Target="../tags/tag367.xml"/><Relationship Id="rId74" Type="http://schemas.openxmlformats.org/officeDocument/2006/relationships/tags" Target="../tags/tag383.xml"/><Relationship Id="rId79" Type="http://schemas.openxmlformats.org/officeDocument/2006/relationships/tags" Target="../tags/tag388.xml"/><Relationship Id="rId102" Type="http://schemas.openxmlformats.org/officeDocument/2006/relationships/tags" Target="../tags/tag411.xml"/><Relationship Id="rId123" Type="http://schemas.openxmlformats.org/officeDocument/2006/relationships/image" Target="../media/image45.png"/><Relationship Id="rId5" Type="http://schemas.openxmlformats.org/officeDocument/2006/relationships/tags" Target="../tags/tag314.xml"/><Relationship Id="rId61" Type="http://schemas.openxmlformats.org/officeDocument/2006/relationships/tags" Target="../tags/tag370.xml"/><Relationship Id="rId82" Type="http://schemas.openxmlformats.org/officeDocument/2006/relationships/tags" Target="../tags/tag391.xml"/><Relationship Id="rId90" Type="http://schemas.openxmlformats.org/officeDocument/2006/relationships/tags" Target="../tags/tag399.xml"/><Relationship Id="rId95" Type="http://schemas.openxmlformats.org/officeDocument/2006/relationships/tags" Target="../tags/tag404.xml"/><Relationship Id="rId19" Type="http://schemas.openxmlformats.org/officeDocument/2006/relationships/tags" Target="../tags/tag328.xml"/><Relationship Id="rId14" Type="http://schemas.openxmlformats.org/officeDocument/2006/relationships/tags" Target="../tags/tag323.xml"/><Relationship Id="rId22" Type="http://schemas.openxmlformats.org/officeDocument/2006/relationships/tags" Target="../tags/tag331.xml"/><Relationship Id="rId27" Type="http://schemas.openxmlformats.org/officeDocument/2006/relationships/tags" Target="../tags/tag336.xml"/><Relationship Id="rId30" Type="http://schemas.openxmlformats.org/officeDocument/2006/relationships/tags" Target="../tags/tag339.xml"/><Relationship Id="rId35" Type="http://schemas.openxmlformats.org/officeDocument/2006/relationships/tags" Target="../tags/tag344.xml"/><Relationship Id="rId43" Type="http://schemas.openxmlformats.org/officeDocument/2006/relationships/tags" Target="../tags/tag352.xml"/><Relationship Id="rId48" Type="http://schemas.openxmlformats.org/officeDocument/2006/relationships/tags" Target="../tags/tag357.xml"/><Relationship Id="rId56" Type="http://schemas.openxmlformats.org/officeDocument/2006/relationships/tags" Target="../tags/tag365.xml"/><Relationship Id="rId64" Type="http://schemas.openxmlformats.org/officeDocument/2006/relationships/tags" Target="../tags/tag373.xml"/><Relationship Id="rId69" Type="http://schemas.openxmlformats.org/officeDocument/2006/relationships/tags" Target="../tags/tag378.xml"/><Relationship Id="rId77" Type="http://schemas.openxmlformats.org/officeDocument/2006/relationships/tags" Target="../tags/tag386.xml"/><Relationship Id="rId100" Type="http://schemas.openxmlformats.org/officeDocument/2006/relationships/tags" Target="../tags/tag409.xml"/><Relationship Id="rId105" Type="http://schemas.openxmlformats.org/officeDocument/2006/relationships/tags" Target="../tags/tag414.xml"/><Relationship Id="rId113" Type="http://schemas.openxmlformats.org/officeDocument/2006/relationships/tags" Target="../tags/tag422.xml"/><Relationship Id="rId118" Type="http://schemas.openxmlformats.org/officeDocument/2006/relationships/tags" Target="../tags/tag427.xml"/><Relationship Id="rId126" Type="http://schemas.openxmlformats.org/officeDocument/2006/relationships/image" Target="../media/image48.gif"/><Relationship Id="rId8" Type="http://schemas.openxmlformats.org/officeDocument/2006/relationships/tags" Target="../tags/tag317.xml"/><Relationship Id="rId51" Type="http://schemas.openxmlformats.org/officeDocument/2006/relationships/tags" Target="../tags/tag360.xml"/><Relationship Id="rId72" Type="http://schemas.openxmlformats.org/officeDocument/2006/relationships/tags" Target="../tags/tag381.xml"/><Relationship Id="rId80" Type="http://schemas.openxmlformats.org/officeDocument/2006/relationships/tags" Target="../tags/tag389.xml"/><Relationship Id="rId85" Type="http://schemas.openxmlformats.org/officeDocument/2006/relationships/tags" Target="../tags/tag394.xml"/><Relationship Id="rId93" Type="http://schemas.openxmlformats.org/officeDocument/2006/relationships/tags" Target="../tags/tag402.xml"/><Relationship Id="rId98" Type="http://schemas.openxmlformats.org/officeDocument/2006/relationships/tags" Target="../tags/tag407.xml"/><Relationship Id="rId121" Type="http://schemas.openxmlformats.org/officeDocument/2006/relationships/tags" Target="../tags/tag430.xml"/><Relationship Id="rId3" Type="http://schemas.openxmlformats.org/officeDocument/2006/relationships/tags" Target="../tags/tag312.xml"/><Relationship Id="rId12" Type="http://schemas.openxmlformats.org/officeDocument/2006/relationships/tags" Target="../tags/tag321.xml"/><Relationship Id="rId17" Type="http://schemas.openxmlformats.org/officeDocument/2006/relationships/tags" Target="../tags/tag326.xml"/><Relationship Id="rId25" Type="http://schemas.openxmlformats.org/officeDocument/2006/relationships/tags" Target="../tags/tag334.xml"/><Relationship Id="rId33" Type="http://schemas.openxmlformats.org/officeDocument/2006/relationships/tags" Target="../tags/tag342.xml"/><Relationship Id="rId38" Type="http://schemas.openxmlformats.org/officeDocument/2006/relationships/tags" Target="../tags/tag347.xml"/><Relationship Id="rId46" Type="http://schemas.openxmlformats.org/officeDocument/2006/relationships/tags" Target="../tags/tag355.xml"/><Relationship Id="rId59" Type="http://schemas.openxmlformats.org/officeDocument/2006/relationships/tags" Target="../tags/tag368.xml"/><Relationship Id="rId67" Type="http://schemas.openxmlformats.org/officeDocument/2006/relationships/tags" Target="../tags/tag376.xml"/><Relationship Id="rId103" Type="http://schemas.openxmlformats.org/officeDocument/2006/relationships/tags" Target="../tags/tag412.xml"/><Relationship Id="rId108" Type="http://schemas.openxmlformats.org/officeDocument/2006/relationships/tags" Target="../tags/tag417.xml"/><Relationship Id="rId116" Type="http://schemas.openxmlformats.org/officeDocument/2006/relationships/tags" Target="../tags/tag425.xml"/><Relationship Id="rId124" Type="http://schemas.openxmlformats.org/officeDocument/2006/relationships/image" Target="../media/image46.png"/><Relationship Id="rId20" Type="http://schemas.openxmlformats.org/officeDocument/2006/relationships/tags" Target="../tags/tag329.xml"/><Relationship Id="rId41" Type="http://schemas.openxmlformats.org/officeDocument/2006/relationships/tags" Target="../tags/tag350.xml"/><Relationship Id="rId54" Type="http://schemas.openxmlformats.org/officeDocument/2006/relationships/tags" Target="../tags/tag363.xml"/><Relationship Id="rId62" Type="http://schemas.openxmlformats.org/officeDocument/2006/relationships/tags" Target="../tags/tag371.xml"/><Relationship Id="rId70" Type="http://schemas.openxmlformats.org/officeDocument/2006/relationships/tags" Target="../tags/tag379.xml"/><Relationship Id="rId75" Type="http://schemas.openxmlformats.org/officeDocument/2006/relationships/tags" Target="../tags/tag384.xml"/><Relationship Id="rId83" Type="http://schemas.openxmlformats.org/officeDocument/2006/relationships/tags" Target="../tags/tag392.xml"/><Relationship Id="rId88" Type="http://schemas.openxmlformats.org/officeDocument/2006/relationships/tags" Target="../tags/tag397.xml"/><Relationship Id="rId91" Type="http://schemas.openxmlformats.org/officeDocument/2006/relationships/tags" Target="../tags/tag400.xml"/><Relationship Id="rId96" Type="http://schemas.openxmlformats.org/officeDocument/2006/relationships/tags" Target="../tags/tag405.xml"/><Relationship Id="rId111" Type="http://schemas.openxmlformats.org/officeDocument/2006/relationships/tags" Target="../tags/tag420.xml"/><Relationship Id="rId1" Type="http://schemas.openxmlformats.org/officeDocument/2006/relationships/tags" Target="../tags/tag310.xml"/><Relationship Id="rId6" Type="http://schemas.openxmlformats.org/officeDocument/2006/relationships/tags" Target="../tags/tag315.xml"/><Relationship Id="rId15" Type="http://schemas.openxmlformats.org/officeDocument/2006/relationships/tags" Target="../tags/tag324.xml"/><Relationship Id="rId23" Type="http://schemas.openxmlformats.org/officeDocument/2006/relationships/tags" Target="../tags/tag332.xml"/><Relationship Id="rId28" Type="http://schemas.openxmlformats.org/officeDocument/2006/relationships/tags" Target="../tags/tag337.xml"/><Relationship Id="rId36" Type="http://schemas.openxmlformats.org/officeDocument/2006/relationships/tags" Target="../tags/tag345.xml"/><Relationship Id="rId49" Type="http://schemas.openxmlformats.org/officeDocument/2006/relationships/tags" Target="../tags/tag358.xml"/><Relationship Id="rId57" Type="http://schemas.openxmlformats.org/officeDocument/2006/relationships/tags" Target="../tags/tag366.xml"/><Relationship Id="rId106" Type="http://schemas.openxmlformats.org/officeDocument/2006/relationships/tags" Target="../tags/tag415.xml"/><Relationship Id="rId114" Type="http://schemas.openxmlformats.org/officeDocument/2006/relationships/tags" Target="../tags/tag423.xml"/><Relationship Id="rId119" Type="http://schemas.openxmlformats.org/officeDocument/2006/relationships/tags" Target="../tags/tag428.xml"/><Relationship Id="rId10" Type="http://schemas.openxmlformats.org/officeDocument/2006/relationships/tags" Target="../tags/tag319.xml"/><Relationship Id="rId31" Type="http://schemas.openxmlformats.org/officeDocument/2006/relationships/tags" Target="../tags/tag340.xml"/><Relationship Id="rId44" Type="http://schemas.openxmlformats.org/officeDocument/2006/relationships/tags" Target="../tags/tag353.xml"/><Relationship Id="rId52" Type="http://schemas.openxmlformats.org/officeDocument/2006/relationships/tags" Target="../tags/tag361.xml"/><Relationship Id="rId60" Type="http://schemas.openxmlformats.org/officeDocument/2006/relationships/tags" Target="../tags/tag369.xml"/><Relationship Id="rId65" Type="http://schemas.openxmlformats.org/officeDocument/2006/relationships/tags" Target="../tags/tag374.xml"/><Relationship Id="rId73" Type="http://schemas.openxmlformats.org/officeDocument/2006/relationships/tags" Target="../tags/tag382.xml"/><Relationship Id="rId78" Type="http://schemas.openxmlformats.org/officeDocument/2006/relationships/tags" Target="../tags/tag387.xml"/><Relationship Id="rId81" Type="http://schemas.openxmlformats.org/officeDocument/2006/relationships/tags" Target="../tags/tag390.xml"/><Relationship Id="rId86" Type="http://schemas.openxmlformats.org/officeDocument/2006/relationships/tags" Target="../tags/tag395.xml"/><Relationship Id="rId94" Type="http://schemas.openxmlformats.org/officeDocument/2006/relationships/tags" Target="../tags/tag403.xml"/><Relationship Id="rId99" Type="http://schemas.openxmlformats.org/officeDocument/2006/relationships/tags" Target="../tags/tag408.xml"/><Relationship Id="rId101" Type="http://schemas.openxmlformats.org/officeDocument/2006/relationships/tags" Target="../tags/tag410.xml"/><Relationship Id="rId122" Type="http://schemas.openxmlformats.org/officeDocument/2006/relationships/slideLayout" Target="../slideLayouts/slideLayout2.xml"/><Relationship Id="rId4" Type="http://schemas.openxmlformats.org/officeDocument/2006/relationships/tags" Target="../tags/tag313.xml"/><Relationship Id="rId9" Type="http://schemas.openxmlformats.org/officeDocument/2006/relationships/tags" Target="../tags/tag318.xml"/><Relationship Id="rId13" Type="http://schemas.openxmlformats.org/officeDocument/2006/relationships/tags" Target="../tags/tag322.xml"/><Relationship Id="rId18" Type="http://schemas.openxmlformats.org/officeDocument/2006/relationships/tags" Target="../tags/tag327.xml"/><Relationship Id="rId39" Type="http://schemas.openxmlformats.org/officeDocument/2006/relationships/tags" Target="../tags/tag348.xml"/><Relationship Id="rId109" Type="http://schemas.openxmlformats.org/officeDocument/2006/relationships/tags" Target="../tags/tag418.xml"/><Relationship Id="rId34" Type="http://schemas.openxmlformats.org/officeDocument/2006/relationships/tags" Target="../tags/tag343.xml"/><Relationship Id="rId50" Type="http://schemas.openxmlformats.org/officeDocument/2006/relationships/tags" Target="../tags/tag359.xml"/><Relationship Id="rId55" Type="http://schemas.openxmlformats.org/officeDocument/2006/relationships/tags" Target="../tags/tag364.xml"/><Relationship Id="rId76" Type="http://schemas.openxmlformats.org/officeDocument/2006/relationships/tags" Target="../tags/tag385.xml"/><Relationship Id="rId97" Type="http://schemas.openxmlformats.org/officeDocument/2006/relationships/tags" Target="../tags/tag406.xml"/><Relationship Id="rId104" Type="http://schemas.openxmlformats.org/officeDocument/2006/relationships/tags" Target="../tags/tag413.xml"/><Relationship Id="rId120" Type="http://schemas.openxmlformats.org/officeDocument/2006/relationships/tags" Target="../tags/tag429.xml"/><Relationship Id="rId125" Type="http://schemas.openxmlformats.org/officeDocument/2006/relationships/image" Target="../media/image47.gif"/><Relationship Id="rId7" Type="http://schemas.openxmlformats.org/officeDocument/2006/relationships/tags" Target="../tags/tag316.xml"/><Relationship Id="rId71" Type="http://schemas.openxmlformats.org/officeDocument/2006/relationships/tags" Target="../tags/tag380.xml"/><Relationship Id="rId92" Type="http://schemas.openxmlformats.org/officeDocument/2006/relationships/tags" Target="../tags/tag401.xml"/><Relationship Id="rId2" Type="http://schemas.openxmlformats.org/officeDocument/2006/relationships/tags" Target="../tags/tag311.xml"/><Relationship Id="rId29" Type="http://schemas.openxmlformats.org/officeDocument/2006/relationships/tags" Target="../tags/tag338.xml"/><Relationship Id="rId24" Type="http://schemas.openxmlformats.org/officeDocument/2006/relationships/tags" Target="../tags/tag333.xml"/><Relationship Id="rId40" Type="http://schemas.openxmlformats.org/officeDocument/2006/relationships/tags" Target="../tags/tag349.xml"/><Relationship Id="rId45" Type="http://schemas.openxmlformats.org/officeDocument/2006/relationships/tags" Target="../tags/tag354.xml"/><Relationship Id="rId66" Type="http://schemas.openxmlformats.org/officeDocument/2006/relationships/tags" Target="../tags/tag375.xml"/><Relationship Id="rId87" Type="http://schemas.openxmlformats.org/officeDocument/2006/relationships/tags" Target="../tags/tag396.xml"/><Relationship Id="rId110" Type="http://schemas.openxmlformats.org/officeDocument/2006/relationships/tags" Target="../tags/tag419.xml"/><Relationship Id="rId115" Type="http://schemas.openxmlformats.org/officeDocument/2006/relationships/tags" Target="../tags/tag424.xml"/></Relationships>
</file>

<file path=ppt/slides/_rels/slide29.xml.rels><?xml version="1.0" encoding="UTF-8" standalone="yes"?>
<Relationships xmlns="http://schemas.openxmlformats.org/package/2006/relationships"><Relationship Id="rId13" Type="http://schemas.openxmlformats.org/officeDocument/2006/relationships/tags" Target="../tags/tag443.xml"/><Relationship Id="rId18" Type="http://schemas.openxmlformats.org/officeDocument/2006/relationships/tags" Target="../tags/tag448.xml"/><Relationship Id="rId26" Type="http://schemas.openxmlformats.org/officeDocument/2006/relationships/tags" Target="../tags/tag456.xml"/><Relationship Id="rId39" Type="http://schemas.openxmlformats.org/officeDocument/2006/relationships/tags" Target="../tags/tag469.xml"/><Relationship Id="rId21" Type="http://schemas.openxmlformats.org/officeDocument/2006/relationships/tags" Target="../tags/tag451.xml"/><Relationship Id="rId34" Type="http://schemas.openxmlformats.org/officeDocument/2006/relationships/tags" Target="../tags/tag464.xml"/><Relationship Id="rId42" Type="http://schemas.openxmlformats.org/officeDocument/2006/relationships/tags" Target="../tags/tag472.xml"/><Relationship Id="rId47" Type="http://schemas.openxmlformats.org/officeDocument/2006/relationships/tags" Target="../tags/tag477.xml"/><Relationship Id="rId50" Type="http://schemas.openxmlformats.org/officeDocument/2006/relationships/tags" Target="../tags/tag480.xml"/><Relationship Id="rId55" Type="http://schemas.openxmlformats.org/officeDocument/2006/relationships/image" Target="../media/image52.gif"/><Relationship Id="rId63" Type="http://schemas.openxmlformats.org/officeDocument/2006/relationships/image" Target="../media/image59.gif"/><Relationship Id="rId7" Type="http://schemas.openxmlformats.org/officeDocument/2006/relationships/tags" Target="../tags/tag437.xml"/><Relationship Id="rId2" Type="http://schemas.openxmlformats.org/officeDocument/2006/relationships/tags" Target="../tags/tag432.xml"/><Relationship Id="rId16" Type="http://schemas.openxmlformats.org/officeDocument/2006/relationships/tags" Target="../tags/tag446.xml"/><Relationship Id="rId20" Type="http://schemas.openxmlformats.org/officeDocument/2006/relationships/tags" Target="../tags/tag450.xml"/><Relationship Id="rId29" Type="http://schemas.openxmlformats.org/officeDocument/2006/relationships/tags" Target="../tags/tag459.xml"/><Relationship Id="rId41" Type="http://schemas.openxmlformats.org/officeDocument/2006/relationships/tags" Target="../tags/tag471.xml"/><Relationship Id="rId54" Type="http://schemas.openxmlformats.org/officeDocument/2006/relationships/image" Target="../media/image51.gif"/><Relationship Id="rId62" Type="http://schemas.openxmlformats.org/officeDocument/2006/relationships/image" Target="../media/image58.gif"/><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tags" Target="../tags/tag441.xml"/><Relationship Id="rId24" Type="http://schemas.openxmlformats.org/officeDocument/2006/relationships/tags" Target="../tags/tag454.xml"/><Relationship Id="rId32" Type="http://schemas.openxmlformats.org/officeDocument/2006/relationships/tags" Target="../tags/tag462.xml"/><Relationship Id="rId37" Type="http://schemas.openxmlformats.org/officeDocument/2006/relationships/tags" Target="../tags/tag467.xml"/><Relationship Id="rId40" Type="http://schemas.openxmlformats.org/officeDocument/2006/relationships/tags" Target="../tags/tag470.xml"/><Relationship Id="rId45" Type="http://schemas.openxmlformats.org/officeDocument/2006/relationships/tags" Target="../tags/tag475.xml"/><Relationship Id="rId53" Type="http://schemas.openxmlformats.org/officeDocument/2006/relationships/image" Target="../media/image50.gif"/><Relationship Id="rId58" Type="http://schemas.openxmlformats.org/officeDocument/2006/relationships/image" Target="../media/image47.gif"/><Relationship Id="rId5" Type="http://schemas.openxmlformats.org/officeDocument/2006/relationships/tags" Target="../tags/tag435.xml"/><Relationship Id="rId15" Type="http://schemas.openxmlformats.org/officeDocument/2006/relationships/tags" Target="../tags/tag445.xml"/><Relationship Id="rId23" Type="http://schemas.openxmlformats.org/officeDocument/2006/relationships/tags" Target="../tags/tag453.xml"/><Relationship Id="rId28" Type="http://schemas.openxmlformats.org/officeDocument/2006/relationships/tags" Target="../tags/tag458.xml"/><Relationship Id="rId36" Type="http://schemas.openxmlformats.org/officeDocument/2006/relationships/tags" Target="../tags/tag466.xml"/><Relationship Id="rId49" Type="http://schemas.openxmlformats.org/officeDocument/2006/relationships/tags" Target="../tags/tag479.xml"/><Relationship Id="rId57" Type="http://schemas.openxmlformats.org/officeDocument/2006/relationships/image" Target="../media/image54.gif"/><Relationship Id="rId61" Type="http://schemas.openxmlformats.org/officeDocument/2006/relationships/image" Target="../media/image57.gif"/><Relationship Id="rId10" Type="http://schemas.openxmlformats.org/officeDocument/2006/relationships/tags" Target="../tags/tag440.xml"/><Relationship Id="rId19" Type="http://schemas.openxmlformats.org/officeDocument/2006/relationships/tags" Target="../tags/tag449.xml"/><Relationship Id="rId31" Type="http://schemas.openxmlformats.org/officeDocument/2006/relationships/tags" Target="../tags/tag461.xml"/><Relationship Id="rId44" Type="http://schemas.openxmlformats.org/officeDocument/2006/relationships/tags" Target="../tags/tag474.xml"/><Relationship Id="rId52" Type="http://schemas.openxmlformats.org/officeDocument/2006/relationships/image" Target="../media/image49.jpeg"/><Relationship Id="rId60" Type="http://schemas.openxmlformats.org/officeDocument/2006/relationships/image" Target="../media/image56.wmf"/><Relationship Id="rId65" Type="http://schemas.openxmlformats.org/officeDocument/2006/relationships/image" Target="../media/image43.gif"/><Relationship Id="rId4" Type="http://schemas.openxmlformats.org/officeDocument/2006/relationships/tags" Target="../tags/tag434.xml"/><Relationship Id="rId9" Type="http://schemas.openxmlformats.org/officeDocument/2006/relationships/tags" Target="../tags/tag439.xml"/><Relationship Id="rId14" Type="http://schemas.openxmlformats.org/officeDocument/2006/relationships/tags" Target="../tags/tag444.xml"/><Relationship Id="rId22" Type="http://schemas.openxmlformats.org/officeDocument/2006/relationships/tags" Target="../tags/tag452.xml"/><Relationship Id="rId27" Type="http://schemas.openxmlformats.org/officeDocument/2006/relationships/tags" Target="../tags/tag457.xml"/><Relationship Id="rId30" Type="http://schemas.openxmlformats.org/officeDocument/2006/relationships/tags" Target="../tags/tag460.xml"/><Relationship Id="rId35" Type="http://schemas.openxmlformats.org/officeDocument/2006/relationships/tags" Target="../tags/tag465.xml"/><Relationship Id="rId43" Type="http://schemas.openxmlformats.org/officeDocument/2006/relationships/tags" Target="../tags/tag473.xml"/><Relationship Id="rId48" Type="http://schemas.openxmlformats.org/officeDocument/2006/relationships/tags" Target="../tags/tag478.xml"/><Relationship Id="rId56" Type="http://schemas.openxmlformats.org/officeDocument/2006/relationships/image" Target="../media/image53.gif"/><Relationship Id="rId64" Type="http://schemas.openxmlformats.org/officeDocument/2006/relationships/image" Target="../media/image42.gif"/><Relationship Id="rId8" Type="http://schemas.openxmlformats.org/officeDocument/2006/relationships/tags" Target="../tags/tag438.xml"/><Relationship Id="rId51" Type="http://schemas.openxmlformats.org/officeDocument/2006/relationships/slideLayout" Target="../slideLayouts/slideLayout1.xml"/><Relationship Id="rId3" Type="http://schemas.openxmlformats.org/officeDocument/2006/relationships/tags" Target="../tags/tag433.xml"/><Relationship Id="rId12" Type="http://schemas.openxmlformats.org/officeDocument/2006/relationships/tags" Target="../tags/tag442.xml"/><Relationship Id="rId17" Type="http://schemas.openxmlformats.org/officeDocument/2006/relationships/tags" Target="../tags/tag447.xml"/><Relationship Id="rId25" Type="http://schemas.openxmlformats.org/officeDocument/2006/relationships/tags" Target="../tags/tag455.xml"/><Relationship Id="rId33" Type="http://schemas.openxmlformats.org/officeDocument/2006/relationships/tags" Target="../tags/tag463.xml"/><Relationship Id="rId38" Type="http://schemas.openxmlformats.org/officeDocument/2006/relationships/tags" Target="../tags/tag468.xml"/><Relationship Id="rId46" Type="http://schemas.openxmlformats.org/officeDocument/2006/relationships/tags" Target="../tags/tag476.xml"/><Relationship Id="rId59" Type="http://schemas.openxmlformats.org/officeDocument/2006/relationships/image" Target="../media/image55.gif"/></Relationships>
</file>

<file path=ppt/slides/_rels/slide3.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10" Type="http://schemas.openxmlformats.org/officeDocument/2006/relationships/image" Target="../media/image6.jpeg"/><Relationship Id="rId4" Type="http://schemas.openxmlformats.org/officeDocument/2006/relationships/tags" Target="../tags/tag38.xml"/><Relationship Id="rId9"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tags" Target="../tags/tag488.xml"/><Relationship Id="rId13" Type="http://schemas.openxmlformats.org/officeDocument/2006/relationships/tags" Target="../tags/tag493.xml"/><Relationship Id="rId18" Type="http://schemas.openxmlformats.org/officeDocument/2006/relationships/tags" Target="../tags/tag498.xml"/><Relationship Id="rId26" Type="http://schemas.openxmlformats.org/officeDocument/2006/relationships/tags" Target="../tags/tag506.xml"/><Relationship Id="rId3" Type="http://schemas.openxmlformats.org/officeDocument/2006/relationships/tags" Target="../tags/tag483.xml"/><Relationship Id="rId21" Type="http://schemas.openxmlformats.org/officeDocument/2006/relationships/tags" Target="../tags/tag501.xml"/><Relationship Id="rId7" Type="http://schemas.openxmlformats.org/officeDocument/2006/relationships/tags" Target="../tags/tag487.xml"/><Relationship Id="rId12" Type="http://schemas.openxmlformats.org/officeDocument/2006/relationships/tags" Target="../tags/tag492.xml"/><Relationship Id="rId17" Type="http://schemas.openxmlformats.org/officeDocument/2006/relationships/tags" Target="../tags/tag497.xml"/><Relationship Id="rId25" Type="http://schemas.openxmlformats.org/officeDocument/2006/relationships/tags" Target="../tags/tag505.xml"/><Relationship Id="rId2" Type="http://schemas.openxmlformats.org/officeDocument/2006/relationships/tags" Target="../tags/tag482.xml"/><Relationship Id="rId16" Type="http://schemas.openxmlformats.org/officeDocument/2006/relationships/tags" Target="../tags/tag496.xml"/><Relationship Id="rId20" Type="http://schemas.openxmlformats.org/officeDocument/2006/relationships/tags" Target="../tags/tag500.xml"/><Relationship Id="rId29" Type="http://schemas.openxmlformats.org/officeDocument/2006/relationships/image" Target="../media/image9.emf"/><Relationship Id="rId1" Type="http://schemas.openxmlformats.org/officeDocument/2006/relationships/tags" Target="../tags/tag481.xml"/><Relationship Id="rId6" Type="http://schemas.openxmlformats.org/officeDocument/2006/relationships/tags" Target="../tags/tag486.xml"/><Relationship Id="rId11" Type="http://schemas.openxmlformats.org/officeDocument/2006/relationships/tags" Target="../tags/tag491.xml"/><Relationship Id="rId24" Type="http://schemas.openxmlformats.org/officeDocument/2006/relationships/tags" Target="../tags/tag504.xml"/><Relationship Id="rId5" Type="http://schemas.openxmlformats.org/officeDocument/2006/relationships/tags" Target="../tags/tag485.xml"/><Relationship Id="rId15" Type="http://schemas.openxmlformats.org/officeDocument/2006/relationships/tags" Target="../tags/tag495.xml"/><Relationship Id="rId23" Type="http://schemas.openxmlformats.org/officeDocument/2006/relationships/tags" Target="../tags/tag503.xml"/><Relationship Id="rId28" Type="http://schemas.openxmlformats.org/officeDocument/2006/relationships/slideLayout" Target="../slideLayouts/slideLayout6.xml"/><Relationship Id="rId10" Type="http://schemas.openxmlformats.org/officeDocument/2006/relationships/tags" Target="../tags/tag490.xml"/><Relationship Id="rId19" Type="http://schemas.openxmlformats.org/officeDocument/2006/relationships/tags" Target="../tags/tag499.xml"/><Relationship Id="rId4" Type="http://schemas.openxmlformats.org/officeDocument/2006/relationships/tags" Target="../tags/tag484.xml"/><Relationship Id="rId9" Type="http://schemas.openxmlformats.org/officeDocument/2006/relationships/tags" Target="../tags/tag489.xml"/><Relationship Id="rId14" Type="http://schemas.openxmlformats.org/officeDocument/2006/relationships/tags" Target="../tags/tag494.xml"/><Relationship Id="rId22" Type="http://schemas.openxmlformats.org/officeDocument/2006/relationships/tags" Target="../tags/tag502.xml"/><Relationship Id="rId27" Type="http://schemas.openxmlformats.org/officeDocument/2006/relationships/tags" Target="../tags/tag507.xml"/><Relationship Id="rId30" Type="http://schemas.openxmlformats.org/officeDocument/2006/relationships/image" Target="../media/image8.emf"/></Relationships>
</file>

<file path=ppt/slides/_rels/slide31.xml.rels><?xml version="1.0" encoding="UTF-8" standalone="yes"?>
<Relationships xmlns="http://schemas.openxmlformats.org/package/2006/relationships"><Relationship Id="rId8" Type="http://schemas.openxmlformats.org/officeDocument/2006/relationships/tags" Target="../tags/tag515.xml"/><Relationship Id="rId13" Type="http://schemas.openxmlformats.org/officeDocument/2006/relationships/tags" Target="../tags/tag520.xml"/><Relationship Id="rId18" Type="http://schemas.openxmlformats.org/officeDocument/2006/relationships/tags" Target="../tags/tag525.xml"/><Relationship Id="rId26" Type="http://schemas.openxmlformats.org/officeDocument/2006/relationships/tags" Target="../tags/tag533.xml"/><Relationship Id="rId3" Type="http://schemas.openxmlformats.org/officeDocument/2006/relationships/tags" Target="../tags/tag510.xml"/><Relationship Id="rId21" Type="http://schemas.openxmlformats.org/officeDocument/2006/relationships/tags" Target="../tags/tag528.xml"/><Relationship Id="rId7" Type="http://schemas.openxmlformats.org/officeDocument/2006/relationships/tags" Target="../tags/tag514.xml"/><Relationship Id="rId12" Type="http://schemas.openxmlformats.org/officeDocument/2006/relationships/tags" Target="../tags/tag519.xml"/><Relationship Id="rId17" Type="http://schemas.openxmlformats.org/officeDocument/2006/relationships/tags" Target="../tags/tag524.xml"/><Relationship Id="rId25" Type="http://schemas.openxmlformats.org/officeDocument/2006/relationships/tags" Target="../tags/tag532.xml"/><Relationship Id="rId2" Type="http://schemas.openxmlformats.org/officeDocument/2006/relationships/tags" Target="../tags/tag509.xml"/><Relationship Id="rId16" Type="http://schemas.openxmlformats.org/officeDocument/2006/relationships/tags" Target="../tags/tag523.xml"/><Relationship Id="rId20" Type="http://schemas.openxmlformats.org/officeDocument/2006/relationships/tags" Target="../tags/tag527.xml"/><Relationship Id="rId29" Type="http://schemas.openxmlformats.org/officeDocument/2006/relationships/image" Target="../media/image8.emf"/><Relationship Id="rId1" Type="http://schemas.openxmlformats.org/officeDocument/2006/relationships/tags" Target="../tags/tag508.xml"/><Relationship Id="rId6" Type="http://schemas.openxmlformats.org/officeDocument/2006/relationships/tags" Target="../tags/tag513.xml"/><Relationship Id="rId11" Type="http://schemas.openxmlformats.org/officeDocument/2006/relationships/tags" Target="../tags/tag518.xml"/><Relationship Id="rId24" Type="http://schemas.openxmlformats.org/officeDocument/2006/relationships/tags" Target="../tags/tag531.xml"/><Relationship Id="rId5" Type="http://schemas.openxmlformats.org/officeDocument/2006/relationships/tags" Target="../tags/tag512.xml"/><Relationship Id="rId15" Type="http://schemas.openxmlformats.org/officeDocument/2006/relationships/tags" Target="../tags/tag522.xml"/><Relationship Id="rId23" Type="http://schemas.openxmlformats.org/officeDocument/2006/relationships/tags" Target="../tags/tag530.xml"/><Relationship Id="rId28" Type="http://schemas.openxmlformats.org/officeDocument/2006/relationships/slideLayout" Target="../slideLayouts/slideLayout6.xml"/><Relationship Id="rId10" Type="http://schemas.openxmlformats.org/officeDocument/2006/relationships/tags" Target="../tags/tag517.xml"/><Relationship Id="rId19" Type="http://schemas.openxmlformats.org/officeDocument/2006/relationships/tags" Target="../tags/tag526.xml"/><Relationship Id="rId4" Type="http://schemas.openxmlformats.org/officeDocument/2006/relationships/tags" Target="../tags/tag511.xml"/><Relationship Id="rId9" Type="http://schemas.openxmlformats.org/officeDocument/2006/relationships/tags" Target="../tags/tag516.xml"/><Relationship Id="rId14" Type="http://schemas.openxmlformats.org/officeDocument/2006/relationships/tags" Target="../tags/tag521.xml"/><Relationship Id="rId22" Type="http://schemas.openxmlformats.org/officeDocument/2006/relationships/tags" Target="../tags/tag529.xml"/><Relationship Id="rId27" Type="http://schemas.openxmlformats.org/officeDocument/2006/relationships/tags" Target="../tags/tag534.xml"/><Relationship Id="rId30" Type="http://schemas.openxmlformats.org/officeDocument/2006/relationships/image" Target="../media/image9.emf"/></Relationships>
</file>

<file path=ppt/slides/_rels/slide32.xml.rels><?xml version="1.0" encoding="UTF-8" standalone="yes"?>
<Relationships xmlns="http://schemas.openxmlformats.org/package/2006/relationships"><Relationship Id="rId8" Type="http://schemas.openxmlformats.org/officeDocument/2006/relationships/tags" Target="../tags/tag542.xml"/><Relationship Id="rId13" Type="http://schemas.openxmlformats.org/officeDocument/2006/relationships/tags" Target="../tags/tag547.xml"/><Relationship Id="rId18" Type="http://schemas.openxmlformats.org/officeDocument/2006/relationships/tags" Target="../tags/tag552.xml"/><Relationship Id="rId3" Type="http://schemas.openxmlformats.org/officeDocument/2006/relationships/tags" Target="../tags/tag537.xml"/><Relationship Id="rId21" Type="http://schemas.openxmlformats.org/officeDocument/2006/relationships/tags" Target="../tags/tag555.xml"/><Relationship Id="rId7" Type="http://schemas.openxmlformats.org/officeDocument/2006/relationships/tags" Target="../tags/tag541.xml"/><Relationship Id="rId12" Type="http://schemas.openxmlformats.org/officeDocument/2006/relationships/tags" Target="../tags/tag546.xml"/><Relationship Id="rId17" Type="http://schemas.openxmlformats.org/officeDocument/2006/relationships/tags" Target="../tags/tag551.xml"/><Relationship Id="rId2" Type="http://schemas.openxmlformats.org/officeDocument/2006/relationships/tags" Target="../tags/tag536.xml"/><Relationship Id="rId16" Type="http://schemas.openxmlformats.org/officeDocument/2006/relationships/tags" Target="../tags/tag550.xml"/><Relationship Id="rId20" Type="http://schemas.openxmlformats.org/officeDocument/2006/relationships/tags" Target="../tags/tag554.xml"/><Relationship Id="rId1" Type="http://schemas.openxmlformats.org/officeDocument/2006/relationships/tags" Target="../tags/tag535.xml"/><Relationship Id="rId6" Type="http://schemas.openxmlformats.org/officeDocument/2006/relationships/tags" Target="../tags/tag540.xml"/><Relationship Id="rId11" Type="http://schemas.openxmlformats.org/officeDocument/2006/relationships/tags" Target="../tags/tag545.xml"/><Relationship Id="rId5" Type="http://schemas.openxmlformats.org/officeDocument/2006/relationships/tags" Target="../tags/tag539.xml"/><Relationship Id="rId15" Type="http://schemas.openxmlformats.org/officeDocument/2006/relationships/tags" Target="../tags/tag549.xml"/><Relationship Id="rId23" Type="http://schemas.openxmlformats.org/officeDocument/2006/relationships/image" Target="../media/image60.emf"/><Relationship Id="rId10" Type="http://schemas.openxmlformats.org/officeDocument/2006/relationships/tags" Target="../tags/tag544.xml"/><Relationship Id="rId19" Type="http://schemas.openxmlformats.org/officeDocument/2006/relationships/tags" Target="../tags/tag553.xml"/><Relationship Id="rId4" Type="http://schemas.openxmlformats.org/officeDocument/2006/relationships/tags" Target="../tags/tag538.xml"/><Relationship Id="rId9" Type="http://schemas.openxmlformats.org/officeDocument/2006/relationships/tags" Target="../tags/tag543.xml"/><Relationship Id="rId14" Type="http://schemas.openxmlformats.org/officeDocument/2006/relationships/tags" Target="../tags/tag548.xml"/><Relationship Id="rId2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slideLayout" Target="../slideLayouts/slideLayout6.xml"/><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tags" Target="../tags/tag557.xml"/><Relationship Id="rId1" Type="http://schemas.openxmlformats.org/officeDocument/2006/relationships/tags" Target="../tags/tag55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34.xml.rels><?xml version="1.0" encoding="UTF-8" standalone="yes"?>
<Relationships xmlns="http://schemas.openxmlformats.org/package/2006/relationships"><Relationship Id="rId8" Type="http://schemas.openxmlformats.org/officeDocument/2006/relationships/control" Target="../activeX/activeX1.xml"/><Relationship Id="rId3" Type="http://schemas.openxmlformats.org/officeDocument/2006/relationships/tags" Target="../tags/tag559.xml"/><Relationship Id="rId7" Type="http://schemas.openxmlformats.org/officeDocument/2006/relationships/tags" Target="../tags/tag563.xml"/><Relationship Id="rId12" Type="http://schemas.openxmlformats.org/officeDocument/2006/relationships/image" Target="../media/image74.wmf"/><Relationship Id="rId2" Type="http://schemas.openxmlformats.org/officeDocument/2006/relationships/tags" Target="../tags/tag558.xml"/><Relationship Id="rId1" Type="http://schemas.openxmlformats.org/officeDocument/2006/relationships/vmlDrawing" Target="../drawings/vmlDrawing1.vml"/><Relationship Id="rId6" Type="http://schemas.openxmlformats.org/officeDocument/2006/relationships/tags" Target="../tags/tag562.xml"/><Relationship Id="rId11" Type="http://schemas.openxmlformats.org/officeDocument/2006/relationships/image" Target="../media/image12.gif"/><Relationship Id="rId5" Type="http://schemas.openxmlformats.org/officeDocument/2006/relationships/tags" Target="../tags/tag561.xml"/><Relationship Id="rId10" Type="http://schemas.openxmlformats.org/officeDocument/2006/relationships/slideLayout" Target="../slideLayouts/slideLayout1.xml"/><Relationship Id="rId4" Type="http://schemas.openxmlformats.org/officeDocument/2006/relationships/tags" Target="../tags/tag560.xml"/><Relationship Id="rId9" Type="http://schemas.openxmlformats.org/officeDocument/2006/relationships/tags" Target="../tags/tag564.xml"/></Relationships>
</file>

<file path=ppt/slides/_rels/slide35.xml.rels><?xml version="1.0" encoding="UTF-8" standalone="yes"?>
<Relationships xmlns="http://schemas.openxmlformats.org/package/2006/relationships"><Relationship Id="rId8" Type="http://schemas.openxmlformats.org/officeDocument/2006/relationships/tags" Target="../tags/tag572.xml"/><Relationship Id="rId13" Type="http://schemas.openxmlformats.org/officeDocument/2006/relationships/tags" Target="../tags/tag577.xml"/><Relationship Id="rId18" Type="http://schemas.openxmlformats.org/officeDocument/2006/relationships/image" Target="../media/image47.gif"/><Relationship Id="rId26" Type="http://schemas.openxmlformats.org/officeDocument/2006/relationships/image" Target="../media/image78.gif"/><Relationship Id="rId3" Type="http://schemas.openxmlformats.org/officeDocument/2006/relationships/tags" Target="../tags/tag567.xml"/><Relationship Id="rId21" Type="http://schemas.openxmlformats.org/officeDocument/2006/relationships/image" Target="../media/image53.gif"/><Relationship Id="rId7" Type="http://schemas.openxmlformats.org/officeDocument/2006/relationships/tags" Target="../tags/tag571.xml"/><Relationship Id="rId12" Type="http://schemas.openxmlformats.org/officeDocument/2006/relationships/tags" Target="../tags/tag576.xml"/><Relationship Id="rId17" Type="http://schemas.openxmlformats.org/officeDocument/2006/relationships/slideLayout" Target="../slideLayouts/slideLayout2.xml"/><Relationship Id="rId25" Type="http://schemas.openxmlformats.org/officeDocument/2006/relationships/image" Target="../media/image77.gif"/><Relationship Id="rId2" Type="http://schemas.openxmlformats.org/officeDocument/2006/relationships/tags" Target="../tags/tag566.xml"/><Relationship Id="rId16" Type="http://schemas.openxmlformats.org/officeDocument/2006/relationships/tags" Target="../tags/tag580.xml"/><Relationship Id="rId20" Type="http://schemas.openxmlformats.org/officeDocument/2006/relationships/image" Target="../media/image52.gif"/><Relationship Id="rId1" Type="http://schemas.openxmlformats.org/officeDocument/2006/relationships/tags" Target="../tags/tag565.xml"/><Relationship Id="rId6" Type="http://schemas.openxmlformats.org/officeDocument/2006/relationships/tags" Target="../tags/tag570.xml"/><Relationship Id="rId11" Type="http://schemas.openxmlformats.org/officeDocument/2006/relationships/tags" Target="../tags/tag575.xml"/><Relationship Id="rId24" Type="http://schemas.openxmlformats.org/officeDocument/2006/relationships/image" Target="../media/image76.gif"/><Relationship Id="rId5" Type="http://schemas.openxmlformats.org/officeDocument/2006/relationships/tags" Target="../tags/tag569.xml"/><Relationship Id="rId15" Type="http://schemas.openxmlformats.org/officeDocument/2006/relationships/tags" Target="../tags/tag579.xml"/><Relationship Id="rId23" Type="http://schemas.openxmlformats.org/officeDocument/2006/relationships/image" Target="../media/image16.gif"/><Relationship Id="rId28" Type="http://schemas.openxmlformats.org/officeDocument/2006/relationships/image" Target="../media/image80.gif"/><Relationship Id="rId10" Type="http://schemas.openxmlformats.org/officeDocument/2006/relationships/tags" Target="../tags/tag574.xml"/><Relationship Id="rId19" Type="http://schemas.openxmlformats.org/officeDocument/2006/relationships/image" Target="../media/image75.png"/><Relationship Id="rId4" Type="http://schemas.openxmlformats.org/officeDocument/2006/relationships/tags" Target="../tags/tag568.xml"/><Relationship Id="rId9" Type="http://schemas.openxmlformats.org/officeDocument/2006/relationships/tags" Target="../tags/tag573.xml"/><Relationship Id="rId14" Type="http://schemas.openxmlformats.org/officeDocument/2006/relationships/tags" Target="../tags/tag578.xml"/><Relationship Id="rId22" Type="http://schemas.openxmlformats.org/officeDocument/2006/relationships/image" Target="../media/image50.gif"/><Relationship Id="rId27" Type="http://schemas.openxmlformats.org/officeDocument/2006/relationships/image" Target="../media/image79.gif"/></Relationships>
</file>

<file path=ppt/slides/_rels/slide4.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slideLayout" Target="../slideLayouts/slideLayout1.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7.gif"/><Relationship Id="rId5" Type="http://schemas.openxmlformats.org/officeDocument/2006/relationships/slideLayout" Target="../slideLayouts/slideLayout2.xml"/><Relationship Id="rId4" Type="http://schemas.openxmlformats.org/officeDocument/2006/relationships/tags" Target="../tags/tag58.xml"/></Relationships>
</file>

<file path=ppt/slides/_rels/slide6.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tags" Target="../tags/tag76.xml"/><Relationship Id="rId26" Type="http://schemas.openxmlformats.org/officeDocument/2006/relationships/image" Target="../media/image9.emf"/><Relationship Id="rId3" Type="http://schemas.openxmlformats.org/officeDocument/2006/relationships/tags" Target="../tags/tag61.xml"/><Relationship Id="rId21" Type="http://schemas.openxmlformats.org/officeDocument/2006/relationships/tags" Target="../tags/tag79.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5" Type="http://schemas.openxmlformats.org/officeDocument/2006/relationships/image" Target="../media/image8.emf"/><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tags" Target="../tags/tag78.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slideLayout" Target="../slideLayouts/slideLayout6.xml"/><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tags" Target="../tags/tag81.xml"/><Relationship Id="rId10" Type="http://schemas.openxmlformats.org/officeDocument/2006/relationships/tags" Target="../tags/tag68.xml"/><Relationship Id="rId19" Type="http://schemas.openxmlformats.org/officeDocument/2006/relationships/tags" Target="../tags/tag77.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tags" Target="../tags/tag80.xml"/></Relationships>
</file>

<file path=ppt/slides/_rels/slide7.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tags" Target="../tags/tag99.xml"/><Relationship Id="rId26" Type="http://schemas.openxmlformats.org/officeDocument/2006/relationships/tags" Target="../tags/tag107.xml"/><Relationship Id="rId3" Type="http://schemas.openxmlformats.org/officeDocument/2006/relationships/tags" Target="../tags/tag84.xml"/><Relationship Id="rId21" Type="http://schemas.openxmlformats.org/officeDocument/2006/relationships/tags" Target="../tags/tag102.xml"/><Relationship Id="rId34" Type="http://schemas.openxmlformats.org/officeDocument/2006/relationships/image" Target="../media/image11.emf"/><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5" Type="http://schemas.openxmlformats.org/officeDocument/2006/relationships/tags" Target="../tags/tag106.xml"/><Relationship Id="rId33" Type="http://schemas.openxmlformats.org/officeDocument/2006/relationships/image" Target="../media/image10.emf"/><Relationship Id="rId2" Type="http://schemas.openxmlformats.org/officeDocument/2006/relationships/tags" Target="../tags/tag83.xml"/><Relationship Id="rId16" Type="http://schemas.openxmlformats.org/officeDocument/2006/relationships/tags" Target="../tags/tag97.xml"/><Relationship Id="rId20" Type="http://schemas.openxmlformats.org/officeDocument/2006/relationships/tags" Target="../tags/tag101.xml"/><Relationship Id="rId29" Type="http://schemas.openxmlformats.org/officeDocument/2006/relationships/tags" Target="../tags/tag110.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24" Type="http://schemas.openxmlformats.org/officeDocument/2006/relationships/tags" Target="../tags/tag105.xml"/><Relationship Id="rId32" Type="http://schemas.openxmlformats.org/officeDocument/2006/relationships/slideLayout" Target="../slideLayouts/slideLayout6.xml"/><Relationship Id="rId5" Type="http://schemas.openxmlformats.org/officeDocument/2006/relationships/tags" Target="../tags/tag86.xml"/><Relationship Id="rId15" Type="http://schemas.openxmlformats.org/officeDocument/2006/relationships/tags" Target="../tags/tag96.xml"/><Relationship Id="rId23" Type="http://schemas.openxmlformats.org/officeDocument/2006/relationships/tags" Target="../tags/tag104.xml"/><Relationship Id="rId28" Type="http://schemas.openxmlformats.org/officeDocument/2006/relationships/tags" Target="../tags/tag109.xml"/><Relationship Id="rId10" Type="http://schemas.openxmlformats.org/officeDocument/2006/relationships/tags" Target="../tags/tag91.xml"/><Relationship Id="rId19" Type="http://schemas.openxmlformats.org/officeDocument/2006/relationships/tags" Target="../tags/tag100.xml"/><Relationship Id="rId31" Type="http://schemas.openxmlformats.org/officeDocument/2006/relationships/tags" Target="../tags/tag112.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tags" Target="../tags/tag103.xml"/><Relationship Id="rId27" Type="http://schemas.openxmlformats.org/officeDocument/2006/relationships/tags" Target="../tags/tag108.xml"/><Relationship Id="rId30" Type="http://schemas.openxmlformats.org/officeDocument/2006/relationships/tags" Target="../tags/tag111.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15.xml"/><Relationship Id="rId7" Type="http://schemas.openxmlformats.org/officeDocument/2006/relationships/image" Target="../media/image12.gif"/><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6.xml"/><Relationship Id="rId5" Type="http://schemas.openxmlformats.org/officeDocument/2006/relationships/tags" Target="../tags/tag117.xml"/><Relationship Id="rId4" Type="http://schemas.openxmlformats.org/officeDocument/2006/relationships/tags" Target="../tags/tag116.xml"/><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20.xml"/><Relationship Id="rId7" Type="http://schemas.openxmlformats.org/officeDocument/2006/relationships/image" Target="../media/image12.gif"/><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3648" y="0"/>
            <a:ext cx="915764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custDataLst>
              <p:tags r:id="rId2"/>
            </p:custDataLst>
          </p:nvPr>
        </p:nvSpPr>
        <p:spPr>
          <a:xfrm>
            <a:off x="2561675" y="1524000"/>
            <a:ext cx="4020652"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TIẾNG RU</a:t>
            </a:r>
            <a:endParaRPr lang="en-US" sz="60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4" name="Picture 5" descr="bird-08"/>
          <p:cNvPicPr>
            <a:picLocks noChangeAspect="1" noChangeArrowheads="1" noCrop="1"/>
          </p:cNvPicPr>
          <p:nvPr>
            <p:custDataLst>
              <p:tags r:id="rId3"/>
            </p:custDataLst>
          </p:nvPr>
        </p:nvPicPr>
        <p:blipFill>
          <a:blip r:embed="rId17">
            <a:extLst>
              <a:ext uri="{28A0092B-C50C-407E-A947-70E740481C1C}">
                <a14:useLocalDpi xmlns:a14="http://schemas.microsoft.com/office/drawing/2010/main" val="0"/>
              </a:ext>
            </a:extLst>
          </a:blip>
          <a:srcRect/>
          <a:stretch>
            <a:fillRect/>
          </a:stretch>
        </p:blipFill>
        <p:spPr bwMode="auto">
          <a:xfrm rot="2543203">
            <a:off x="-36337" y="669425"/>
            <a:ext cx="1370571" cy="132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bird-08"/>
          <p:cNvPicPr>
            <a:picLocks noChangeAspect="1" noChangeArrowheads="1" noCrop="1"/>
          </p:cNvPicPr>
          <p:nvPr>
            <p:custDataLst>
              <p:tags r:id="rId4"/>
            </p:custDataLst>
          </p:nvPr>
        </p:nvPicPr>
        <p:blipFill>
          <a:blip r:embed="rId17">
            <a:extLst>
              <a:ext uri="{28A0092B-C50C-407E-A947-70E740481C1C}">
                <a14:useLocalDpi xmlns:a14="http://schemas.microsoft.com/office/drawing/2010/main" val="0"/>
              </a:ext>
            </a:extLst>
          </a:blip>
          <a:srcRect/>
          <a:stretch>
            <a:fillRect/>
          </a:stretch>
        </p:blipFill>
        <p:spPr bwMode="auto">
          <a:xfrm rot="1971316">
            <a:off x="1535770" y="1621573"/>
            <a:ext cx="1295400" cy="126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custDataLst>
              <p:tags r:id="rId5"/>
            </p:custDataLst>
          </p:nvPr>
        </p:nvSpPr>
        <p:spPr>
          <a:xfrm>
            <a:off x="3916466" y="5024438"/>
            <a:ext cx="2108911" cy="461665"/>
          </a:xfrm>
          <a:prstGeom prst="rect">
            <a:avLst/>
          </a:prstGeom>
          <a:solidFill>
            <a:srgbClr val="996600"/>
          </a:solidFill>
          <a:effectLst>
            <a:softEdge rad="63500"/>
          </a:effectLst>
        </p:spPr>
        <p:txBody>
          <a:bodyPr wrap="none">
            <a:spAutoFit/>
          </a:bodyPr>
          <a:lstStyle/>
          <a:p>
            <a:pPr eaLnBrk="1" hangingPunct="1">
              <a:spcBef>
                <a:spcPct val="50000"/>
              </a:spcBef>
            </a:pPr>
            <a:r>
              <a:rPr lang="en-US" sz="2400" b="1">
                <a:solidFill>
                  <a:schemeClr val="bg1"/>
                </a:solidFill>
                <a:latin typeface="Times New Roman" pitchFamily="18" charset="0"/>
                <a:cs typeface="Times New Roman" pitchFamily="18" charset="0"/>
              </a:rPr>
              <a:t>Tháng 11/2016</a:t>
            </a:r>
          </a:p>
        </p:txBody>
      </p:sp>
      <p:pic>
        <p:nvPicPr>
          <p:cNvPr id="17" name="Picture 5" descr="D:\kimcuong\tranh\anh dong\732886tkokzg8sw8.gif"/>
          <p:cNvPicPr>
            <a:picLocks noChangeAspect="1" noChangeArrowheads="1" noCrop="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3733800" y="5087937"/>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D:\kimcuong\tranh\anh dong\732886tkokzg8sw8.gif"/>
          <p:cNvPicPr>
            <a:picLocks noChangeAspect="1" noChangeArrowheads="1" noCrop="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3200400" y="5029200"/>
            <a:ext cx="56673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D:\kimcuong\tranh\anh dong\732886tkokzg8sw8.gif"/>
          <p:cNvPicPr>
            <a:picLocks noChangeAspect="1" noChangeArrowheads="1" noCrop="1"/>
          </p:cNvPicPr>
          <p:nvPr>
            <p:custDataLst>
              <p:tags r:id="rId8"/>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8034338" y="5113361"/>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D:\kimcuong\tranh\anh dong\732886tkokzg8sw8.gif"/>
          <p:cNvPicPr>
            <a:picLocks noChangeAspect="1" noChangeArrowheads="1" noCrop="1"/>
          </p:cNvPicPr>
          <p:nvPr>
            <p:custDataLst>
              <p:tags r:id="rId9"/>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6967538"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D:\kimcuong\tranh\anh dong\732886tkokzg8sw8.gif"/>
          <p:cNvPicPr>
            <a:picLocks noChangeAspect="1" noChangeArrowheads="1" noCrop="1"/>
          </p:cNvPicPr>
          <p:nvPr>
            <p:custDataLst>
              <p:tags r:id="rId10"/>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4833938"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D:\kimcuong\tranh\anh dong\732886tkokzg8sw8.gif"/>
          <p:cNvPicPr>
            <a:picLocks noChangeAspect="1" noChangeArrowheads="1" noCrop="1"/>
          </p:cNvPicPr>
          <p:nvPr>
            <p:custDataLst>
              <p:tags r:id="rId11"/>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5900738"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D:\kimcuong\tranh\anh dong\732886tkokzg8sw8.gif"/>
          <p:cNvPicPr>
            <a:picLocks noChangeAspect="1" noChangeArrowheads="1" noCrop="1"/>
          </p:cNvPicPr>
          <p:nvPr>
            <p:custDataLst>
              <p:tags r:id="rId12"/>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2133600"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descr="D:\kimcuong\tranh\anh dong\732886tkokzg8sw8.gif"/>
          <p:cNvPicPr>
            <a:picLocks noChangeAspect="1" noChangeArrowheads="1" noCrop="1"/>
          </p:cNvPicPr>
          <p:nvPr>
            <p:custDataLst>
              <p:tags r:id="rId13"/>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1066800"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D:\kimcuong\tranh\anh dong\732886tkokzg8sw8.gif"/>
          <p:cNvPicPr>
            <a:picLocks noChangeAspect="1" noChangeArrowheads="1" noCrop="1"/>
          </p:cNvPicPr>
          <p:nvPr>
            <p:custDataLst>
              <p:tags r:id="rId14"/>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0"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9801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5417 0.04394 C 0.07587 0.0599 0.13733 0.11378 0.18542 0.13969 C 0.23438 0.16536 0.29236 0.18779 0.34775 0.20028 C 0.40295 0.21323 0.46025 0.22734 0.51771 0.21693 C 0.57552 0.20698 0.6408 0.1864 0.69393 0.13969 C 0.74723 0.09343 0.8073 -0.01943 0.8375 -0.06105 " pathEditMode="relative" rAng="0" ptsTypes="aaaaaa">
                                      <p:cBhvr>
                                        <p:cTn id="6" dur="5000" fill="hold"/>
                                        <p:tgtEl>
                                          <p:spTgt spid="14"/>
                                        </p:tgtEl>
                                        <p:attrNameLst>
                                          <p:attrName>ppt_x</p:attrName>
                                          <p:attrName>ppt_y</p:attrName>
                                        </p:attrNameLst>
                                      </p:cBhvr>
                                      <p:rCtr x="39167" y="3908"/>
                                    </p:animMotion>
                                  </p:childTnLst>
                                </p:cTn>
                              </p:par>
                              <p:par>
                                <p:cTn id="7" presetID="0" presetClass="path" presetSubtype="0" repeatCount="indefinite" accel="50000" decel="50000" fill="hold" nodeType="withEffect">
                                  <p:stCondLst>
                                    <p:cond delay="1000"/>
                                  </p:stCondLst>
                                  <p:childTnLst>
                                    <p:animMotion origin="layout" path="M 0.00295 -0.05088 C 0.30191 -0.02613 0.60173 -0.00116 0.72256 0.00925 " pathEditMode="relative" rAng="0" ptsTypes="aA">
                                      <p:cBhvr>
                                        <p:cTn id="8" dur="5000" fill="hold"/>
                                        <p:tgtEl>
                                          <p:spTgt spid="15"/>
                                        </p:tgtEl>
                                        <p:attrNameLst>
                                          <p:attrName>ppt_x</p:attrName>
                                          <p:attrName>ppt_y</p:attrName>
                                        </p:attrNameLst>
                                      </p:cBhvr>
                                      <p:rCtr x="35972" y="30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custDataLst>
              <p:tags r:id="rId2"/>
            </p:custDataLst>
          </p:nvPr>
        </p:nvSpPr>
        <p:spPr bwMode="auto">
          <a:xfrm>
            <a:off x="152400" y="1524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b="1" i="1" u="sng">
                <a:latin typeface="Times New Roman" pitchFamily="18" charset="0"/>
                <a:cs typeface="Times New Roman" pitchFamily="18" charset="0"/>
              </a:rPr>
              <a:t>Tiết 3 – Tuần 8:</a:t>
            </a:r>
          </a:p>
        </p:txBody>
      </p:sp>
      <p:pic>
        <p:nvPicPr>
          <p:cNvPr id="4" name="Picture 41" descr="n3"/>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2" descr="n3"/>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descr="n3"/>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descr="n3"/>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custDataLst>
              <p:tags r:id="rId7"/>
            </p:custDataLst>
          </p:nvPr>
        </p:nvSpPr>
        <p:spPr>
          <a:xfrm>
            <a:off x="2590800" y="838200"/>
            <a:ext cx="349326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a:ln w="11430"/>
                <a:solidFill>
                  <a:schemeClr val="accent6"/>
                </a:solidFill>
                <a:effectLst>
                  <a:outerShdw blurRad="50800" dist="39000" dir="5460000" algn="tl">
                    <a:srgbClr val="000000">
                      <a:alpha val="38000"/>
                    </a:srgbClr>
                  </a:outerShdw>
                </a:effectLst>
              </a:rPr>
              <a:t>TIẾNG RU</a:t>
            </a:r>
          </a:p>
        </p:txBody>
      </p:sp>
      <p:sp>
        <p:nvSpPr>
          <p:cNvPr id="9" name="Rectangle 8"/>
          <p:cNvSpPr/>
          <p:nvPr>
            <p:custDataLst>
              <p:tags r:id="rId8"/>
            </p:custDataLst>
          </p:nvPr>
        </p:nvSpPr>
        <p:spPr>
          <a:xfrm>
            <a:off x="3124200" y="206514"/>
            <a:ext cx="2482090"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u="sng">
                <a:ln w="11430"/>
                <a:solidFill>
                  <a:schemeClr val="accent6"/>
                </a:solidFill>
                <a:effectLst>
                  <a:outerShdw blurRad="80000" dist="40000" dir="5040000" algn="tl">
                    <a:srgbClr val="000000">
                      <a:alpha val="30000"/>
                    </a:srgbClr>
                  </a:outerShdw>
                </a:effectLst>
              </a:rPr>
              <a:t>TẬP ĐỌC</a:t>
            </a:r>
          </a:p>
        </p:txBody>
      </p:sp>
      <p:sp>
        <p:nvSpPr>
          <p:cNvPr id="10" name="Rectangle 9"/>
          <p:cNvSpPr/>
          <p:nvPr>
            <p:custDataLst>
              <p:tags r:id="rId9"/>
            </p:custDataLst>
          </p:nvPr>
        </p:nvSpPr>
        <p:spPr>
          <a:xfrm>
            <a:off x="5562683" y="1686580"/>
            <a:ext cx="1600117"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a:ln w="11430"/>
                <a:solidFill>
                  <a:schemeClr val="accent6"/>
                </a:solidFill>
                <a:effectLst>
                  <a:outerShdw blurRad="50800" dist="39000" dir="5460000" algn="tl">
                    <a:srgbClr val="000000">
                      <a:alpha val="38000"/>
                    </a:srgbClr>
                  </a:outerShdw>
                </a:effectLst>
              </a:rPr>
              <a:t>TỐ HỮU</a:t>
            </a:r>
          </a:p>
        </p:txBody>
      </p:sp>
      <p:pic>
        <p:nvPicPr>
          <p:cNvPr id="11" name="Picture 1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200" y="2286000"/>
            <a:ext cx="8991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826125" y="360363"/>
            <a:ext cx="32321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58527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274638"/>
            <a:ext cx="8229600" cy="1143000"/>
          </a:xfrm>
        </p:spPr>
        <p:txBody>
          <a:bodyPr/>
          <a:lstStyle/>
          <a:p>
            <a:pPr eaLnBrk="1" hangingPunct="1"/>
            <a:endParaRPr lang="en-US" smtClean="0"/>
          </a:p>
        </p:txBody>
      </p:sp>
      <p:pic>
        <p:nvPicPr>
          <p:cNvPr id="5" name="Picture 4" descr="Picture1xkbv"/>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381000"/>
            <a:ext cx="10515600" cy="800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20"/>
          <p:cNvSpPr>
            <a:spLocks noChangeShapeType="1"/>
          </p:cNvSpPr>
          <p:nvPr>
            <p:custDataLst>
              <p:tags r:id="rId3"/>
            </p:custDataLst>
          </p:nvPr>
        </p:nvSpPr>
        <p:spPr bwMode="auto">
          <a:xfrm>
            <a:off x="3505200" y="3581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Box 23"/>
          <p:cNvSpPr txBox="1">
            <a:spLocks noChangeArrowheads="1"/>
          </p:cNvSpPr>
          <p:nvPr>
            <p:custDataLst>
              <p:tags r:id="rId4"/>
            </p:custDataLst>
          </p:nvPr>
        </p:nvSpPr>
        <p:spPr bwMode="auto">
          <a:xfrm>
            <a:off x="5715000" y="28956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en-US" sz="3200">
              <a:solidFill>
                <a:srgbClr val="FF9900"/>
              </a:solidFill>
              <a:latin typeface=".VnTime" pitchFamily="34" charset="0"/>
            </a:endParaRPr>
          </a:p>
        </p:txBody>
      </p:sp>
      <p:sp>
        <p:nvSpPr>
          <p:cNvPr id="8" name="Text Box 30"/>
          <p:cNvSpPr txBox="1">
            <a:spLocks noChangeArrowheads="1"/>
          </p:cNvSpPr>
          <p:nvPr>
            <p:custDataLst>
              <p:tags r:id="rId5"/>
            </p:custDataLst>
          </p:nvPr>
        </p:nvSpPr>
        <p:spPr bwMode="auto">
          <a:xfrm>
            <a:off x="2209800" y="2209800"/>
            <a:ext cx="4572000" cy="366713"/>
          </a:xfrm>
          <a:prstGeom prst="rect">
            <a:avLst/>
          </a:prstGeom>
          <a:noFill/>
          <a:ln w="12700" algn="ctr">
            <a:noFill/>
            <a:miter lim="800000"/>
            <a:headEnd/>
            <a:tailEnd/>
          </a:ln>
          <a:effectLst>
            <a:outerShdw dist="35921" dir="2700000" sy="50000" kx="2115830" algn="bl" rotWithShape="0">
              <a:srgbClr val="C0C0C0">
                <a:alpha val="79999"/>
              </a:srgbClr>
            </a:outerShdw>
          </a:effectLst>
        </p:spPr>
        <p:txBody>
          <a:bodyPr>
            <a:spAutoFit/>
          </a:bodyPr>
          <a:lstStyle/>
          <a:p>
            <a:pPr algn="ctr">
              <a:defRPr/>
            </a:pPr>
            <a:endParaRPr lang="en-US"/>
          </a:p>
        </p:txBody>
      </p:sp>
      <p:sp>
        <p:nvSpPr>
          <p:cNvPr id="9" name="Text Box 31"/>
          <p:cNvSpPr txBox="1">
            <a:spLocks noChangeArrowheads="1"/>
          </p:cNvSpPr>
          <p:nvPr>
            <p:custDataLst>
              <p:tags r:id="rId6"/>
            </p:custDataLst>
          </p:nvPr>
        </p:nvSpPr>
        <p:spPr bwMode="auto">
          <a:xfrm>
            <a:off x="685800" y="3962400"/>
            <a:ext cx="4038600" cy="366713"/>
          </a:xfrm>
          <a:prstGeom prst="rect">
            <a:avLst/>
          </a:prstGeom>
          <a:noFill/>
          <a:ln w="12700" algn="ctr">
            <a:noFill/>
            <a:miter lim="800000"/>
            <a:headEnd/>
            <a:tailEnd/>
          </a:ln>
          <a:effectLst>
            <a:outerShdw dist="35921" dir="2700000" sy="50000" kx="2115830" algn="bl" rotWithShape="0">
              <a:srgbClr val="C0C0C0">
                <a:alpha val="79999"/>
              </a:srgbClr>
            </a:outerShdw>
          </a:effectLst>
        </p:spPr>
        <p:txBody>
          <a:bodyPr>
            <a:spAutoFit/>
          </a:bodyPr>
          <a:lstStyle/>
          <a:p>
            <a:pPr algn="ctr">
              <a:spcBef>
                <a:spcPct val="50000"/>
              </a:spcBef>
              <a:defRPr/>
            </a:pPr>
            <a:endParaRPr lang="en-US"/>
          </a:p>
        </p:txBody>
      </p:sp>
      <p:sp>
        <p:nvSpPr>
          <p:cNvPr id="10" name="Text Box 37"/>
          <p:cNvSpPr txBox="1">
            <a:spLocks noChangeArrowheads="1"/>
          </p:cNvSpPr>
          <p:nvPr>
            <p:custDataLst>
              <p:tags r:id="rId7"/>
            </p:custDataLst>
          </p:nvPr>
        </p:nvSpPr>
        <p:spPr bwMode="auto">
          <a:xfrm>
            <a:off x="-762000" y="1371600"/>
            <a:ext cx="9677400" cy="5262563"/>
          </a:xfrm>
          <a:prstGeom prst="rect">
            <a:avLst/>
          </a:prstGeom>
          <a:noFill/>
          <a:ln w="9525" algn="ctr">
            <a:noFill/>
            <a:miter lim="800000"/>
            <a:headEnd/>
            <a:tailEnd/>
          </a:ln>
          <a:effectLst>
            <a:outerShdw dist="35921" dir="2700000" sy="50000" kx="2115830" algn="bl" rotWithShape="0">
              <a:schemeClr val="bg2">
                <a:alpha val="79999"/>
              </a:schemeClr>
            </a:outerShdw>
          </a:effectLst>
        </p:spPr>
        <p:txBody>
          <a:bodyPr>
            <a:spAutoFit/>
          </a:bodyPr>
          <a:lstStyle/>
          <a:p>
            <a:pPr>
              <a:defRPr/>
            </a:pPr>
            <a:r>
              <a:rPr lang="en-US" sz="2800">
                <a:latin typeface=".VnTime" pitchFamily="34" charset="0"/>
              </a:rPr>
              <a:t>                                     </a:t>
            </a:r>
            <a:r>
              <a:rPr lang="en-US" sz="2800" b="1">
                <a:solidFill>
                  <a:srgbClr val="FF0066"/>
                </a:solidFill>
                <a:latin typeface=".VnTime" pitchFamily="34" charset="0"/>
              </a:rPr>
              <a:t>Con ong lµm mËt, yªu hoa</a:t>
            </a:r>
          </a:p>
          <a:p>
            <a:pPr>
              <a:defRPr/>
            </a:pPr>
            <a:r>
              <a:rPr lang="en-US" sz="2800" b="1">
                <a:solidFill>
                  <a:srgbClr val="FF0066"/>
                </a:solidFill>
                <a:latin typeface=".VnTime" pitchFamily="34" charset="0"/>
              </a:rPr>
              <a:t>                        Con c¸ b¬i, yªu n­</a:t>
            </a:r>
            <a:r>
              <a:rPr lang="en-US" sz="2800" b="1">
                <a:solidFill>
                  <a:srgbClr val="FF0066"/>
                </a:solidFill>
                <a:latin typeface="Times New Roman" pitchFamily="18" charset="0"/>
                <a:cs typeface="Times New Roman" pitchFamily="18" charset="0"/>
              </a:rPr>
              <a:t>ước</a:t>
            </a:r>
            <a:r>
              <a:rPr lang="en-US" sz="2800" b="1">
                <a:solidFill>
                  <a:srgbClr val="FF0066"/>
                </a:solidFill>
                <a:latin typeface=".VnTime" pitchFamily="34" charset="0"/>
              </a:rPr>
              <a:t>, con chim ca yªu trêi</a:t>
            </a:r>
          </a:p>
          <a:p>
            <a:pPr>
              <a:defRPr/>
            </a:pPr>
            <a:r>
              <a:rPr lang="en-US" sz="2800" b="1">
                <a:solidFill>
                  <a:srgbClr val="FF0066"/>
                </a:solidFill>
                <a:latin typeface=".VnTime" pitchFamily="34" charset="0"/>
              </a:rPr>
              <a:t>                                    Con </a:t>
            </a:r>
            <a:r>
              <a:rPr lang="en-US" sz="2800" b="1" smtClean="0">
                <a:solidFill>
                  <a:srgbClr val="FF0066"/>
                </a:solidFill>
                <a:latin typeface=".VnTime" pitchFamily="34" charset="0"/>
              </a:rPr>
              <a:t>ng­</a:t>
            </a:r>
            <a:r>
              <a:rPr lang="en-US" sz="2400" b="1" smtClean="0">
                <a:solidFill>
                  <a:srgbClr val="FF0066"/>
                </a:solidFill>
                <a:latin typeface=".VnTime" pitchFamily="34" charset="0"/>
              </a:rPr>
              <a:t>ư</a:t>
            </a:r>
            <a:r>
              <a:rPr lang="en-US" sz="2800" b="1" smtClean="0">
                <a:solidFill>
                  <a:srgbClr val="FF0066"/>
                </a:solidFill>
                <a:latin typeface=".VnTime" pitchFamily="34" charset="0"/>
              </a:rPr>
              <a:t>êi </a:t>
            </a:r>
            <a:r>
              <a:rPr lang="en-US" sz="2800" b="1">
                <a:solidFill>
                  <a:srgbClr val="FF0066"/>
                </a:solidFill>
                <a:latin typeface=".VnTime" pitchFamily="34" charset="0"/>
              </a:rPr>
              <a:t>muèn sèng, con ¬i</a:t>
            </a:r>
          </a:p>
          <a:p>
            <a:pPr>
              <a:defRPr/>
            </a:pPr>
            <a:r>
              <a:rPr lang="en-US" sz="2800" b="1">
                <a:solidFill>
                  <a:srgbClr val="FF0066"/>
                </a:solidFill>
                <a:latin typeface=".VnTime" pitchFamily="34" charset="0"/>
              </a:rPr>
              <a:t>                              Ph¶i yªu ®ång chÝ, yªu ng­êi anh em.</a:t>
            </a:r>
          </a:p>
          <a:p>
            <a:pPr>
              <a:defRPr/>
            </a:pPr>
            <a:r>
              <a:rPr lang="en-US" sz="2800" b="1">
                <a:latin typeface=".VnTime" pitchFamily="34" charset="0"/>
              </a:rPr>
              <a:t>                                    </a:t>
            </a:r>
            <a:r>
              <a:rPr lang="en-US" sz="2800" b="1">
                <a:solidFill>
                  <a:srgbClr val="0000FF"/>
                </a:solidFill>
                <a:latin typeface=".VnTime" pitchFamily="34" charset="0"/>
              </a:rPr>
              <a:t>Mét ng«i sao ch¼ng s¸ng ®ªm</a:t>
            </a:r>
          </a:p>
          <a:p>
            <a:pPr>
              <a:defRPr/>
            </a:pPr>
            <a:r>
              <a:rPr lang="en-US" sz="2800" b="1">
                <a:solidFill>
                  <a:srgbClr val="0000FF"/>
                </a:solidFill>
                <a:latin typeface=".VnTime" pitchFamily="34" charset="0"/>
              </a:rPr>
              <a:t>                          Mét th©n lóa chÝn, ch¼ng nªn mïa vµng</a:t>
            </a:r>
          </a:p>
          <a:p>
            <a:pPr>
              <a:defRPr/>
            </a:pPr>
            <a:r>
              <a:rPr lang="en-US" sz="2800" b="1">
                <a:solidFill>
                  <a:srgbClr val="0000FF"/>
                </a:solidFill>
                <a:latin typeface=".VnTime" pitchFamily="34" charset="0"/>
              </a:rPr>
              <a:t>                                   Mét ng­</a:t>
            </a:r>
            <a:r>
              <a:rPr lang="en-US" sz="2800" b="1">
                <a:solidFill>
                  <a:srgbClr val="0000FF"/>
                </a:solidFill>
                <a:latin typeface="Times New Roman" pitchFamily="18" charset="0"/>
                <a:cs typeface="Times New Roman" pitchFamily="18" charset="0"/>
              </a:rPr>
              <a:t>ười</a:t>
            </a:r>
            <a:r>
              <a:rPr lang="en-US" sz="2800" b="1">
                <a:solidFill>
                  <a:srgbClr val="0000FF"/>
                </a:solidFill>
                <a:latin typeface=".VnTime" pitchFamily="34" charset="0"/>
              </a:rPr>
              <a:t> - ®©u ph¶i nh©n gian ?</a:t>
            </a:r>
          </a:p>
          <a:p>
            <a:pPr>
              <a:defRPr/>
            </a:pPr>
            <a:r>
              <a:rPr lang="en-US" sz="2800" b="1">
                <a:solidFill>
                  <a:srgbClr val="0000FF"/>
                </a:solidFill>
                <a:latin typeface=".VnTime" pitchFamily="34" charset="0"/>
              </a:rPr>
              <a:t>                           Sèng ch¨ng, mét ®èm löa tµn mµ th«i!</a:t>
            </a:r>
          </a:p>
          <a:p>
            <a:pPr>
              <a:defRPr/>
            </a:pPr>
            <a:r>
              <a:rPr lang="en-US" sz="2800" b="1">
                <a:latin typeface=".VnTime" pitchFamily="34" charset="0"/>
              </a:rPr>
              <a:t>                                      Nói cao bëi cã ®Êt båi</a:t>
            </a:r>
          </a:p>
          <a:p>
            <a:pPr>
              <a:defRPr/>
            </a:pPr>
            <a:r>
              <a:rPr lang="en-US" sz="2800" b="1">
                <a:latin typeface=".VnTime" pitchFamily="34" charset="0"/>
              </a:rPr>
              <a:t>                               Nói chª ®Êt thÊp, nói ngåi ë ®©u ?</a:t>
            </a:r>
          </a:p>
          <a:p>
            <a:pPr>
              <a:defRPr/>
            </a:pPr>
            <a:r>
              <a:rPr lang="en-US" sz="2800" b="1">
                <a:latin typeface=".VnTime" pitchFamily="34" charset="0"/>
              </a:rPr>
              <a:t>                                     Mu«n dßng s«ng ®æ biÓn s©u</a:t>
            </a:r>
          </a:p>
          <a:p>
            <a:pPr>
              <a:defRPr/>
            </a:pPr>
            <a:r>
              <a:rPr lang="en-US" sz="2800" b="1">
                <a:latin typeface=".VnTime" pitchFamily="34" charset="0"/>
              </a:rPr>
              <a:t>                                BiÓn chª s«ng nhá, biÓn  ®©u </a:t>
            </a:r>
            <a:r>
              <a:rPr lang="en-US" sz="2800" b="1" smtClean="0">
                <a:latin typeface=".VnTime" pitchFamily="34" charset="0"/>
              </a:rPr>
              <a:t>n­</a:t>
            </a:r>
            <a:r>
              <a:rPr lang="en-US" sz="2400" b="1" smtClean="0">
                <a:latin typeface=".VnTime" pitchFamily="34" charset="0"/>
              </a:rPr>
              <a:t>ư</a:t>
            </a:r>
            <a:r>
              <a:rPr lang="en-US" sz="2800" b="1" smtClean="0">
                <a:latin typeface=".VnTime" pitchFamily="34" charset="0"/>
              </a:rPr>
              <a:t>íc </a:t>
            </a:r>
            <a:r>
              <a:rPr lang="en-US" sz="2800" b="1">
                <a:latin typeface=".VnTime" pitchFamily="34" charset="0"/>
              </a:rPr>
              <a:t>cßn ?</a:t>
            </a:r>
          </a:p>
        </p:txBody>
      </p:sp>
      <p:sp>
        <p:nvSpPr>
          <p:cNvPr id="11" name="Rectangle 10"/>
          <p:cNvSpPr/>
          <p:nvPr>
            <p:custDataLst>
              <p:tags r:id="rId8"/>
            </p:custDataLst>
          </p:nvPr>
        </p:nvSpPr>
        <p:spPr>
          <a:xfrm>
            <a:off x="2057400" y="631686"/>
            <a:ext cx="4114799"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a:ln w="11430"/>
                <a:solidFill>
                  <a:srgbClr val="FF0000"/>
                </a:solidFill>
                <a:effectLst>
                  <a:outerShdw blurRad="50800" dist="39000" dir="5460000" algn="tl">
                    <a:srgbClr val="000000">
                      <a:alpha val="38000"/>
                    </a:srgbClr>
                  </a:outerShdw>
                </a:effectLst>
              </a:rPr>
              <a:t>TIẾNG RU</a:t>
            </a:r>
          </a:p>
        </p:txBody>
      </p:sp>
      <p:sp>
        <p:nvSpPr>
          <p:cNvPr id="12" name="Rectangle 11"/>
          <p:cNvSpPr/>
          <p:nvPr>
            <p:custDataLst>
              <p:tags r:id="rId9"/>
            </p:custDataLst>
          </p:nvPr>
        </p:nvSpPr>
        <p:spPr>
          <a:xfrm>
            <a:off x="2743200" y="-17780"/>
            <a:ext cx="2923713"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u="sng">
                <a:ln w="11430"/>
                <a:solidFill>
                  <a:srgbClr val="FF0000"/>
                </a:solidFill>
                <a:effectLst>
                  <a:outerShdw blurRad="80000" dist="40000" dir="5040000" algn="tl">
                    <a:srgbClr val="000000">
                      <a:alpha val="30000"/>
                    </a:srgbClr>
                  </a:outerShdw>
                </a:effectLst>
              </a:rPr>
              <a:t>TẬP ĐỌC</a:t>
            </a:r>
          </a:p>
        </p:txBody>
      </p:sp>
      <p:pic>
        <p:nvPicPr>
          <p:cNvPr id="13" name="Picture 11" descr="weatherwoman_without_map_hg_clr"/>
          <p:cNvPicPr>
            <a:picLocks noChangeAspect="1" noChangeArrowheads="1" noCrop="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69850" y="1828800"/>
            <a:ext cx="23558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4726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circle(in)">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circle(in)">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down)">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down)">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arn(inVertical)">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barn(inVertical)">
                                      <p:cBhvr>
                                        <p:cTn id="42" dur="50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wipe(down)">
                                      <p:cBhvr>
                                        <p:cTn id="47" dur="500"/>
                                        <p:tgtEl>
                                          <p:spTgt spid="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
                                            <p:txEl>
                                              <p:pRg st="9" end="9"/>
                                            </p:txEl>
                                          </p:spTgt>
                                        </p:tgtEl>
                                        <p:attrNameLst>
                                          <p:attrName>style.visibility</p:attrName>
                                        </p:attrNameLst>
                                      </p:cBhvr>
                                      <p:to>
                                        <p:strVal val="visible"/>
                                      </p:to>
                                    </p:set>
                                    <p:animEffect transition="in" filter="barn(inVertical)">
                                      <p:cBhvr>
                                        <p:cTn id="52" dur="500"/>
                                        <p:tgtEl>
                                          <p:spTgt spid="1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0">
                                            <p:txEl>
                                              <p:pRg st="10" end="10"/>
                                            </p:txEl>
                                          </p:spTgt>
                                        </p:tgtEl>
                                        <p:attrNameLst>
                                          <p:attrName>style.visibility</p:attrName>
                                        </p:attrNameLst>
                                      </p:cBhvr>
                                      <p:to>
                                        <p:strVal val="visible"/>
                                      </p:to>
                                    </p:set>
                                    <p:animEffect transition="in" filter="barn(inVertical)">
                                      <p:cBhvr>
                                        <p:cTn id="57" dur="500"/>
                                        <p:tgtEl>
                                          <p:spTgt spid="1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0">
                                            <p:txEl>
                                              <p:pRg st="11" end="11"/>
                                            </p:txEl>
                                          </p:spTgt>
                                        </p:tgtEl>
                                        <p:attrNameLst>
                                          <p:attrName>style.visibility</p:attrName>
                                        </p:attrNameLst>
                                      </p:cBhvr>
                                      <p:to>
                                        <p:strVal val="visible"/>
                                      </p:to>
                                    </p:set>
                                    <p:animEffect transition="in" filter="barn(inVertical)">
                                      <p:cBhvr>
                                        <p:cTn id="62"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274638"/>
            <a:ext cx="8229600" cy="1143000"/>
          </a:xfrm>
        </p:spPr>
        <p:txBody>
          <a:bodyPr/>
          <a:lstStyle/>
          <a:p>
            <a:pPr eaLnBrk="1" hangingPunct="1"/>
            <a:endParaRPr lang="en-US" smtClean="0"/>
          </a:p>
        </p:txBody>
      </p:sp>
      <p:pic>
        <p:nvPicPr>
          <p:cNvPr id="5" name="Picture 4" descr="Picture1xkbv"/>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381000"/>
            <a:ext cx="10515600" cy="800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20"/>
          <p:cNvSpPr>
            <a:spLocks noChangeShapeType="1"/>
          </p:cNvSpPr>
          <p:nvPr>
            <p:custDataLst>
              <p:tags r:id="rId3"/>
            </p:custDataLst>
          </p:nvPr>
        </p:nvSpPr>
        <p:spPr bwMode="auto">
          <a:xfrm>
            <a:off x="3505200" y="3581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Box 23"/>
          <p:cNvSpPr txBox="1">
            <a:spLocks noChangeArrowheads="1"/>
          </p:cNvSpPr>
          <p:nvPr>
            <p:custDataLst>
              <p:tags r:id="rId4"/>
            </p:custDataLst>
          </p:nvPr>
        </p:nvSpPr>
        <p:spPr bwMode="auto">
          <a:xfrm>
            <a:off x="5715000" y="28956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en-US" sz="3200">
              <a:solidFill>
                <a:srgbClr val="FF9900"/>
              </a:solidFill>
              <a:latin typeface=".VnTime" pitchFamily="34" charset="0"/>
            </a:endParaRPr>
          </a:p>
        </p:txBody>
      </p:sp>
      <p:sp>
        <p:nvSpPr>
          <p:cNvPr id="8" name="Text Box 30"/>
          <p:cNvSpPr txBox="1">
            <a:spLocks noChangeArrowheads="1"/>
          </p:cNvSpPr>
          <p:nvPr>
            <p:custDataLst>
              <p:tags r:id="rId5"/>
            </p:custDataLst>
          </p:nvPr>
        </p:nvSpPr>
        <p:spPr bwMode="auto">
          <a:xfrm>
            <a:off x="2209800" y="2209800"/>
            <a:ext cx="4572000" cy="366713"/>
          </a:xfrm>
          <a:prstGeom prst="rect">
            <a:avLst/>
          </a:prstGeom>
          <a:noFill/>
          <a:ln w="12700" algn="ctr">
            <a:noFill/>
            <a:miter lim="800000"/>
            <a:headEnd/>
            <a:tailEnd/>
          </a:ln>
          <a:effectLst>
            <a:outerShdw dist="35921" dir="2700000" sy="50000" kx="2115830" algn="bl" rotWithShape="0">
              <a:srgbClr val="C0C0C0">
                <a:alpha val="79999"/>
              </a:srgbClr>
            </a:outerShdw>
          </a:effectLst>
        </p:spPr>
        <p:txBody>
          <a:bodyPr>
            <a:spAutoFit/>
          </a:bodyPr>
          <a:lstStyle/>
          <a:p>
            <a:pPr algn="ctr">
              <a:defRPr/>
            </a:pPr>
            <a:endParaRPr lang="en-US"/>
          </a:p>
        </p:txBody>
      </p:sp>
      <p:sp>
        <p:nvSpPr>
          <p:cNvPr id="9" name="Text Box 31"/>
          <p:cNvSpPr txBox="1">
            <a:spLocks noChangeArrowheads="1"/>
          </p:cNvSpPr>
          <p:nvPr>
            <p:custDataLst>
              <p:tags r:id="rId6"/>
            </p:custDataLst>
          </p:nvPr>
        </p:nvSpPr>
        <p:spPr bwMode="auto">
          <a:xfrm>
            <a:off x="685800" y="3962400"/>
            <a:ext cx="4038600" cy="366713"/>
          </a:xfrm>
          <a:prstGeom prst="rect">
            <a:avLst/>
          </a:prstGeom>
          <a:noFill/>
          <a:ln w="12700" algn="ctr">
            <a:noFill/>
            <a:miter lim="800000"/>
            <a:headEnd/>
            <a:tailEnd/>
          </a:ln>
          <a:effectLst>
            <a:outerShdw dist="35921" dir="2700000" sy="50000" kx="2115830" algn="bl" rotWithShape="0">
              <a:srgbClr val="C0C0C0">
                <a:alpha val="79999"/>
              </a:srgbClr>
            </a:outerShdw>
          </a:effectLst>
        </p:spPr>
        <p:txBody>
          <a:bodyPr>
            <a:spAutoFit/>
          </a:bodyPr>
          <a:lstStyle/>
          <a:p>
            <a:pPr algn="ctr">
              <a:spcBef>
                <a:spcPct val="50000"/>
              </a:spcBef>
              <a:defRPr/>
            </a:pPr>
            <a:endParaRPr lang="en-US"/>
          </a:p>
        </p:txBody>
      </p:sp>
      <p:sp>
        <p:nvSpPr>
          <p:cNvPr id="10" name="Text Box 37"/>
          <p:cNvSpPr txBox="1">
            <a:spLocks noChangeArrowheads="1"/>
          </p:cNvSpPr>
          <p:nvPr>
            <p:custDataLst>
              <p:tags r:id="rId7"/>
            </p:custDataLst>
          </p:nvPr>
        </p:nvSpPr>
        <p:spPr bwMode="auto">
          <a:xfrm>
            <a:off x="-762000" y="1371600"/>
            <a:ext cx="9677400" cy="5262563"/>
          </a:xfrm>
          <a:prstGeom prst="rect">
            <a:avLst/>
          </a:prstGeom>
          <a:noFill/>
          <a:ln w="9525" algn="ctr">
            <a:noFill/>
            <a:miter lim="800000"/>
            <a:headEnd/>
            <a:tailEnd/>
          </a:ln>
          <a:effectLst>
            <a:outerShdw dist="35921" dir="2700000" sy="50000" kx="2115830" algn="bl" rotWithShape="0">
              <a:schemeClr val="bg2">
                <a:alpha val="79999"/>
              </a:schemeClr>
            </a:outerShdw>
          </a:effectLst>
        </p:spPr>
        <p:txBody>
          <a:bodyPr>
            <a:spAutoFit/>
          </a:bodyPr>
          <a:lstStyle/>
          <a:p>
            <a:pPr>
              <a:defRPr/>
            </a:pPr>
            <a:r>
              <a:rPr lang="en-US" sz="2800">
                <a:latin typeface=".VnTime" pitchFamily="34" charset="0"/>
              </a:rPr>
              <a:t>                                     </a:t>
            </a:r>
            <a:r>
              <a:rPr lang="en-US" sz="2800" b="1">
                <a:latin typeface=".VnTime" pitchFamily="34" charset="0"/>
              </a:rPr>
              <a:t>Con ong lµm mËt, yªu hoa</a:t>
            </a:r>
          </a:p>
          <a:p>
            <a:pPr>
              <a:defRPr/>
            </a:pPr>
            <a:r>
              <a:rPr lang="en-US" sz="2800" b="1">
                <a:latin typeface=".VnTime" pitchFamily="34" charset="0"/>
              </a:rPr>
              <a:t>                        Con c¸ b¬i, yªu n­</a:t>
            </a:r>
            <a:r>
              <a:rPr lang="en-US" sz="2800" b="1">
                <a:latin typeface="Times New Roman" pitchFamily="18" charset="0"/>
                <a:cs typeface="Times New Roman" pitchFamily="18" charset="0"/>
              </a:rPr>
              <a:t>ước</a:t>
            </a:r>
            <a:r>
              <a:rPr lang="en-US" sz="2800" b="1">
                <a:latin typeface=".VnTime" pitchFamily="34" charset="0"/>
              </a:rPr>
              <a:t>, con chim ca yªu trêi</a:t>
            </a:r>
          </a:p>
          <a:p>
            <a:pPr>
              <a:defRPr/>
            </a:pPr>
            <a:r>
              <a:rPr lang="en-US" sz="2800" b="1">
                <a:latin typeface=".VnTime" pitchFamily="34" charset="0"/>
              </a:rPr>
              <a:t>                                    Con </a:t>
            </a:r>
            <a:r>
              <a:rPr lang="en-US" sz="2800" b="1" smtClean="0">
                <a:latin typeface=".VnTime" pitchFamily="34" charset="0"/>
              </a:rPr>
              <a:t>ng­</a:t>
            </a:r>
            <a:r>
              <a:rPr lang="en-US" sz="2400" b="1" smtClean="0">
                <a:latin typeface=".VnTime" pitchFamily="34" charset="0"/>
              </a:rPr>
              <a:t>ư</a:t>
            </a:r>
            <a:r>
              <a:rPr lang="en-US" sz="2800" b="1" smtClean="0">
                <a:latin typeface=".VnTime" pitchFamily="34" charset="0"/>
              </a:rPr>
              <a:t>êi </a:t>
            </a:r>
            <a:r>
              <a:rPr lang="en-US" sz="2800" b="1">
                <a:latin typeface=".VnTime" pitchFamily="34" charset="0"/>
              </a:rPr>
              <a:t>muèn sèng, con ¬i</a:t>
            </a:r>
          </a:p>
          <a:p>
            <a:pPr>
              <a:defRPr/>
            </a:pPr>
            <a:r>
              <a:rPr lang="en-US" sz="2800" b="1">
                <a:latin typeface=".VnTime" pitchFamily="34" charset="0"/>
              </a:rPr>
              <a:t>                              Ph¶i yªu ®ång chÝ, yªu ng­êi anh em.</a:t>
            </a:r>
          </a:p>
          <a:p>
            <a:pPr>
              <a:defRPr/>
            </a:pPr>
            <a:r>
              <a:rPr lang="en-US" sz="2800" b="1">
                <a:solidFill>
                  <a:srgbClr val="008000"/>
                </a:solidFill>
                <a:latin typeface=".VnTime" pitchFamily="34" charset="0"/>
              </a:rPr>
              <a:t>                                    Mét ng«i sao ch¼ng s¸ng ®ªm</a:t>
            </a:r>
          </a:p>
          <a:p>
            <a:pPr>
              <a:defRPr/>
            </a:pPr>
            <a:r>
              <a:rPr lang="en-US" sz="2800" b="1">
                <a:solidFill>
                  <a:srgbClr val="008000"/>
                </a:solidFill>
                <a:latin typeface=".VnTime" pitchFamily="34" charset="0"/>
              </a:rPr>
              <a:t>                          Mét th©n lóa chÝn, ch¼ng nªn mïa vµng</a:t>
            </a:r>
          </a:p>
          <a:p>
            <a:pPr>
              <a:defRPr/>
            </a:pPr>
            <a:r>
              <a:rPr lang="en-US" sz="2800" b="1">
                <a:solidFill>
                  <a:srgbClr val="008000"/>
                </a:solidFill>
                <a:latin typeface=".VnTime" pitchFamily="34" charset="0"/>
              </a:rPr>
              <a:t>                                   Mét ng­</a:t>
            </a:r>
            <a:r>
              <a:rPr lang="en-US" sz="2800" b="1">
                <a:solidFill>
                  <a:srgbClr val="008000"/>
                </a:solidFill>
                <a:latin typeface="Times New Roman" pitchFamily="18" charset="0"/>
                <a:cs typeface="Times New Roman" pitchFamily="18" charset="0"/>
              </a:rPr>
              <a:t>ười</a:t>
            </a:r>
            <a:r>
              <a:rPr lang="en-US" sz="2800" b="1">
                <a:solidFill>
                  <a:srgbClr val="008000"/>
                </a:solidFill>
                <a:latin typeface=".VnTime" pitchFamily="34" charset="0"/>
              </a:rPr>
              <a:t> - ®©u ph¶i nh©n gian ?</a:t>
            </a:r>
          </a:p>
          <a:p>
            <a:pPr>
              <a:defRPr/>
            </a:pPr>
            <a:r>
              <a:rPr lang="en-US" sz="2800" b="1">
                <a:solidFill>
                  <a:srgbClr val="008000"/>
                </a:solidFill>
                <a:latin typeface=".VnTime" pitchFamily="34" charset="0"/>
              </a:rPr>
              <a:t>                           Sèng ch¨ng, mét ®èm löa tµn mµ th«i!</a:t>
            </a:r>
          </a:p>
          <a:p>
            <a:pPr>
              <a:defRPr/>
            </a:pPr>
            <a:r>
              <a:rPr lang="en-US" sz="2800" b="1">
                <a:latin typeface=".VnTime" pitchFamily="34" charset="0"/>
              </a:rPr>
              <a:t>                                      </a:t>
            </a:r>
            <a:r>
              <a:rPr lang="en-US" sz="2800" b="1">
                <a:solidFill>
                  <a:srgbClr val="CC3300"/>
                </a:solidFill>
                <a:latin typeface=".VnTime" pitchFamily="34" charset="0"/>
              </a:rPr>
              <a:t>Nói cao bëi cã ®Êt båi</a:t>
            </a:r>
          </a:p>
          <a:p>
            <a:pPr>
              <a:defRPr/>
            </a:pPr>
            <a:r>
              <a:rPr lang="en-US" sz="2800" b="1">
                <a:solidFill>
                  <a:srgbClr val="CC3300"/>
                </a:solidFill>
                <a:latin typeface=".VnTime" pitchFamily="34" charset="0"/>
              </a:rPr>
              <a:t>                               Nói chª ®Êt thÊp, nói ngåi ë ®©u ?</a:t>
            </a:r>
          </a:p>
          <a:p>
            <a:pPr>
              <a:defRPr/>
            </a:pPr>
            <a:r>
              <a:rPr lang="en-US" sz="2800" b="1">
                <a:solidFill>
                  <a:srgbClr val="CC3300"/>
                </a:solidFill>
                <a:latin typeface=".VnTime" pitchFamily="34" charset="0"/>
              </a:rPr>
              <a:t>                                     Mu«n dßng s«ng ®æ biÓn s©u</a:t>
            </a:r>
          </a:p>
          <a:p>
            <a:pPr>
              <a:defRPr/>
            </a:pPr>
            <a:r>
              <a:rPr lang="en-US" sz="2800" b="1">
                <a:solidFill>
                  <a:srgbClr val="CC3300"/>
                </a:solidFill>
                <a:latin typeface=".VnTime" pitchFamily="34" charset="0"/>
              </a:rPr>
              <a:t>                                BiÓn chª s«ng nhá, biÓn  ®©u </a:t>
            </a:r>
            <a:r>
              <a:rPr lang="en-US" sz="2800" b="1" smtClean="0">
                <a:solidFill>
                  <a:srgbClr val="CC3300"/>
                </a:solidFill>
                <a:latin typeface=".VnTime" pitchFamily="34" charset="0"/>
              </a:rPr>
              <a:t>n­</a:t>
            </a:r>
            <a:r>
              <a:rPr lang="en-US" sz="2400" b="1" smtClean="0">
                <a:solidFill>
                  <a:srgbClr val="CC3300"/>
                </a:solidFill>
                <a:latin typeface=".VnTime" pitchFamily="34" charset="0"/>
              </a:rPr>
              <a:t>ư</a:t>
            </a:r>
            <a:r>
              <a:rPr lang="en-US" sz="2800" b="1" smtClean="0">
                <a:solidFill>
                  <a:srgbClr val="CC3300"/>
                </a:solidFill>
                <a:latin typeface=".VnTime" pitchFamily="34" charset="0"/>
              </a:rPr>
              <a:t>íc </a:t>
            </a:r>
            <a:r>
              <a:rPr lang="en-US" sz="2800" b="1">
                <a:solidFill>
                  <a:srgbClr val="CC3300"/>
                </a:solidFill>
                <a:latin typeface=".VnTime" pitchFamily="34" charset="0"/>
              </a:rPr>
              <a:t>cßn ?</a:t>
            </a:r>
          </a:p>
        </p:txBody>
      </p:sp>
      <p:sp>
        <p:nvSpPr>
          <p:cNvPr id="11" name="Rectangle 10"/>
          <p:cNvSpPr/>
          <p:nvPr>
            <p:custDataLst>
              <p:tags r:id="rId8"/>
            </p:custDataLst>
          </p:nvPr>
        </p:nvSpPr>
        <p:spPr>
          <a:xfrm>
            <a:off x="2057400" y="631686"/>
            <a:ext cx="4114799"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a:ln w="11430"/>
                <a:solidFill>
                  <a:srgbClr val="FF0000"/>
                </a:solidFill>
                <a:effectLst>
                  <a:outerShdw blurRad="50800" dist="39000" dir="5460000" algn="tl">
                    <a:srgbClr val="000000">
                      <a:alpha val="38000"/>
                    </a:srgbClr>
                  </a:outerShdw>
                </a:effectLst>
              </a:rPr>
              <a:t>TIẾNG RU</a:t>
            </a:r>
          </a:p>
        </p:txBody>
      </p:sp>
      <p:sp>
        <p:nvSpPr>
          <p:cNvPr id="12" name="Rectangle 11"/>
          <p:cNvSpPr/>
          <p:nvPr>
            <p:custDataLst>
              <p:tags r:id="rId9"/>
            </p:custDataLst>
          </p:nvPr>
        </p:nvSpPr>
        <p:spPr>
          <a:xfrm>
            <a:off x="2743200" y="-17780"/>
            <a:ext cx="2923713"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u="sng">
                <a:ln w="11430"/>
                <a:solidFill>
                  <a:srgbClr val="FF0000"/>
                </a:solidFill>
                <a:effectLst>
                  <a:outerShdw blurRad="80000" dist="40000" dir="5040000" algn="tl">
                    <a:srgbClr val="000000">
                      <a:alpha val="30000"/>
                    </a:srgbClr>
                  </a:outerShdw>
                </a:effectLst>
              </a:rPr>
              <a:t>TẬP ĐỌC</a:t>
            </a:r>
          </a:p>
        </p:txBody>
      </p:sp>
      <p:pic>
        <p:nvPicPr>
          <p:cNvPr id="13" name="Picture 11" descr="weatherwoman_without_map_hg_clr"/>
          <p:cNvPicPr>
            <a:picLocks noChangeAspect="1" noChangeArrowheads="1" noCrop="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318922" y="1828800"/>
            <a:ext cx="23558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6805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fade">
                                      <p:cBhvr>
                                        <p:cTn id="26" dur="500"/>
                                        <p:tgtEl>
                                          <p:spTgt spid="10">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500"/>
                                        <p:tgtEl>
                                          <p:spTgt spid="10">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7" end="7"/>
                                            </p:txEl>
                                          </p:spTgt>
                                        </p:tgtEl>
                                        <p:attrNameLst>
                                          <p:attrName>style.visibility</p:attrName>
                                        </p:attrNameLst>
                                      </p:cBhvr>
                                      <p:to>
                                        <p:strVal val="visible"/>
                                      </p:to>
                                    </p:set>
                                    <p:animEffect transition="in" filter="fade">
                                      <p:cBhvr>
                                        <p:cTn id="34" dur="500"/>
                                        <p:tgtEl>
                                          <p:spTgt spid="10">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fade">
                                      <p:cBhvr>
                                        <p:cTn id="39" dur="500"/>
                                        <p:tgtEl>
                                          <p:spTgt spid="10">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xEl>
                                              <p:pRg st="9" end="9"/>
                                            </p:txEl>
                                          </p:spTgt>
                                        </p:tgtEl>
                                        <p:attrNameLst>
                                          <p:attrName>style.visibility</p:attrName>
                                        </p:attrNameLst>
                                      </p:cBhvr>
                                      <p:to>
                                        <p:strVal val="visible"/>
                                      </p:to>
                                    </p:set>
                                    <p:animEffect transition="in" filter="fade">
                                      <p:cBhvr>
                                        <p:cTn id="42" dur="500"/>
                                        <p:tgtEl>
                                          <p:spTgt spid="10">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animEffect transition="in" filter="fade">
                                      <p:cBhvr>
                                        <p:cTn id="47" dur="500"/>
                                        <p:tgtEl>
                                          <p:spTgt spid="10">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xEl>
                                              <p:pRg st="11" end="11"/>
                                            </p:txEl>
                                          </p:spTgt>
                                        </p:tgtEl>
                                        <p:attrNameLst>
                                          <p:attrName>style.visibility</p:attrName>
                                        </p:attrNameLst>
                                      </p:cBhvr>
                                      <p:to>
                                        <p:strVal val="visible"/>
                                      </p:to>
                                    </p:set>
                                    <p:animEffect transition="in" filter="fade">
                                      <p:cBhvr>
                                        <p:cTn id="50"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7">
            <a:extLst>
              <a:ext uri="{28A0092B-C50C-407E-A947-70E740481C1C}">
                <a14:useLocalDpi xmlns:a14="http://schemas.microsoft.com/office/drawing/2010/main" val="0"/>
              </a:ext>
            </a:extLst>
          </a:blip>
          <a:srcRect l="14999" t="16000" r="24001" b="23334"/>
          <a:stretch>
            <a:fillRect/>
          </a:stretch>
        </p:blipFill>
        <p:spPr bwMode="auto">
          <a:xfrm>
            <a:off x="-1219200" y="-609600"/>
            <a:ext cx="11582400"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custDataLst>
              <p:tags r:id="rId2"/>
            </p:custDataLst>
          </p:nvPr>
        </p:nvSpPr>
        <p:spPr>
          <a:xfrm>
            <a:off x="3096087" y="381000"/>
            <a:ext cx="2923713"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u="sng">
                <a:ln w="11430"/>
                <a:solidFill>
                  <a:srgbClr val="FF0000"/>
                </a:solidFill>
                <a:effectLst>
                  <a:outerShdw blurRad="80000" dist="40000" dir="5040000" algn="tl">
                    <a:srgbClr val="000000">
                      <a:alpha val="30000"/>
                    </a:srgbClr>
                  </a:outerShdw>
                </a:effectLst>
              </a:rPr>
              <a:t>TẬP ĐỌC</a:t>
            </a:r>
          </a:p>
        </p:txBody>
      </p:sp>
      <p:sp>
        <p:nvSpPr>
          <p:cNvPr id="4" name="Rectangle 3"/>
          <p:cNvSpPr/>
          <p:nvPr>
            <p:custDataLst>
              <p:tags r:id="rId3"/>
            </p:custDataLst>
          </p:nvPr>
        </p:nvSpPr>
        <p:spPr>
          <a:xfrm>
            <a:off x="2438401" y="968514"/>
            <a:ext cx="4114799"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a:ln w="11430"/>
                <a:solidFill>
                  <a:srgbClr val="FF0000"/>
                </a:solidFill>
                <a:effectLst>
                  <a:outerShdw blurRad="50800" dist="39000" dir="5460000" algn="tl">
                    <a:srgbClr val="000000">
                      <a:alpha val="38000"/>
                    </a:srgbClr>
                  </a:outerShdw>
                </a:effectLst>
              </a:rPr>
              <a:t>TIẾNG RU</a:t>
            </a:r>
          </a:p>
        </p:txBody>
      </p:sp>
      <p:sp>
        <p:nvSpPr>
          <p:cNvPr id="5" name="Rectangle 15"/>
          <p:cNvSpPr>
            <a:spLocks noChangeArrowheads="1"/>
          </p:cNvSpPr>
          <p:nvPr>
            <p:custDataLst>
              <p:tags r:id="rId4"/>
            </p:custDataLst>
          </p:nvPr>
        </p:nvSpPr>
        <p:spPr bwMode="auto">
          <a:xfrm>
            <a:off x="762000" y="4267200"/>
            <a:ext cx="5105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sz="2000" b="1">
                <a:latin typeface=".VnTime" pitchFamily="34" charset="0"/>
              </a:rPr>
              <a:t>     Con ong lµm mËt,  yªu hoa</a:t>
            </a:r>
          </a:p>
          <a:p>
            <a:pPr>
              <a:lnSpc>
                <a:spcPct val="130000"/>
              </a:lnSpc>
            </a:pPr>
            <a:r>
              <a:rPr lang="en-US" sz="2000" b="1">
                <a:latin typeface=".VnTime" pitchFamily="34" charset="0"/>
              </a:rPr>
              <a:t>Con c¸ b¬i,  yªu </a:t>
            </a:r>
            <a:r>
              <a:rPr lang="en-US" sz="2000" b="1" smtClean="0">
                <a:latin typeface=".VnTime" pitchFamily="34" charset="0"/>
              </a:rPr>
              <a:t>n</a:t>
            </a:r>
            <a:r>
              <a:rPr lang="en-US" b="1" smtClean="0">
                <a:latin typeface=".VnTime" pitchFamily="34" charset="0"/>
              </a:rPr>
              <a:t>ư</a:t>
            </a:r>
            <a:r>
              <a:rPr lang="en-US" sz="2000" b="1" smtClean="0">
                <a:latin typeface=".VnTime" pitchFamily="34" charset="0"/>
              </a:rPr>
              <a:t>­íc</a:t>
            </a:r>
            <a:r>
              <a:rPr lang="en-US" sz="2000" b="1">
                <a:latin typeface=".VnTime" pitchFamily="34" charset="0"/>
              </a:rPr>
              <a:t>,   con chim ca,  yªu trêi</a:t>
            </a:r>
          </a:p>
          <a:p>
            <a:pPr>
              <a:lnSpc>
                <a:spcPct val="130000"/>
              </a:lnSpc>
            </a:pPr>
            <a:r>
              <a:rPr lang="en-US" sz="2000" b="1">
                <a:latin typeface=".VnTime" pitchFamily="34" charset="0"/>
              </a:rPr>
              <a:t>     Con ng</a:t>
            </a:r>
            <a:r>
              <a:rPr lang="en-US" sz="2000" b="1">
                <a:latin typeface="Times New Roman" pitchFamily="18" charset="0"/>
                <a:cs typeface="Times New Roman" pitchFamily="18" charset="0"/>
              </a:rPr>
              <a:t>ười</a:t>
            </a:r>
            <a:r>
              <a:rPr lang="en-US" sz="2000" b="1">
                <a:latin typeface=".VnTime" pitchFamily="34" charset="0"/>
              </a:rPr>
              <a:t> muèn sèng,  con ¬i</a:t>
            </a:r>
          </a:p>
          <a:p>
            <a:pPr>
              <a:lnSpc>
                <a:spcPct val="130000"/>
              </a:lnSpc>
            </a:pPr>
            <a:r>
              <a:rPr lang="en-US" sz="2000" b="1">
                <a:latin typeface=".VnTime" pitchFamily="34" charset="0"/>
              </a:rPr>
              <a:t>Ph¶i yªu ®ång chÝ,  yªu ng­êi anh em.</a:t>
            </a:r>
          </a:p>
        </p:txBody>
      </p:sp>
      <p:sp>
        <p:nvSpPr>
          <p:cNvPr id="6" name="Line 16"/>
          <p:cNvSpPr>
            <a:spLocks noChangeShapeType="1"/>
          </p:cNvSpPr>
          <p:nvPr>
            <p:custDataLst>
              <p:tags r:id="rId5"/>
            </p:custDataLst>
          </p:nvPr>
        </p:nvSpPr>
        <p:spPr bwMode="auto">
          <a:xfrm flipH="1">
            <a:off x="3124200" y="43434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7"/>
          <p:cNvSpPr>
            <a:spLocks noChangeShapeType="1"/>
          </p:cNvSpPr>
          <p:nvPr>
            <p:custDataLst>
              <p:tags r:id="rId6"/>
            </p:custDataLst>
          </p:nvPr>
        </p:nvSpPr>
        <p:spPr bwMode="auto">
          <a:xfrm flipH="1">
            <a:off x="4114800" y="4343400"/>
            <a:ext cx="7620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8"/>
          <p:cNvSpPr>
            <a:spLocks noChangeShapeType="1"/>
          </p:cNvSpPr>
          <p:nvPr>
            <p:custDataLst>
              <p:tags r:id="rId7"/>
            </p:custDataLst>
          </p:nvPr>
        </p:nvSpPr>
        <p:spPr bwMode="auto">
          <a:xfrm flipH="1">
            <a:off x="2133600" y="47244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9"/>
          <p:cNvSpPr>
            <a:spLocks noChangeShapeType="1"/>
          </p:cNvSpPr>
          <p:nvPr>
            <p:custDataLst>
              <p:tags r:id="rId8"/>
            </p:custDataLst>
          </p:nvPr>
        </p:nvSpPr>
        <p:spPr bwMode="auto">
          <a:xfrm flipH="1">
            <a:off x="3276600" y="47244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20"/>
          <p:cNvSpPr>
            <a:spLocks noChangeShapeType="1"/>
          </p:cNvSpPr>
          <p:nvPr>
            <p:custDataLst>
              <p:tags r:id="rId9"/>
            </p:custDataLst>
          </p:nvPr>
        </p:nvSpPr>
        <p:spPr bwMode="auto">
          <a:xfrm flipH="1">
            <a:off x="3200400" y="47244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1"/>
          <p:cNvSpPr>
            <a:spLocks noChangeShapeType="1"/>
          </p:cNvSpPr>
          <p:nvPr>
            <p:custDataLst>
              <p:tags r:id="rId10"/>
            </p:custDataLst>
          </p:nvPr>
        </p:nvSpPr>
        <p:spPr bwMode="auto">
          <a:xfrm flipH="1">
            <a:off x="5791200" y="4724400"/>
            <a:ext cx="7620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2"/>
          <p:cNvSpPr>
            <a:spLocks noChangeShapeType="1"/>
          </p:cNvSpPr>
          <p:nvPr>
            <p:custDataLst>
              <p:tags r:id="rId11"/>
            </p:custDataLst>
          </p:nvPr>
        </p:nvSpPr>
        <p:spPr bwMode="auto">
          <a:xfrm flipH="1">
            <a:off x="3673475" y="51816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3"/>
          <p:cNvSpPr>
            <a:spLocks noChangeShapeType="1"/>
          </p:cNvSpPr>
          <p:nvPr>
            <p:custDataLst>
              <p:tags r:id="rId12"/>
            </p:custDataLst>
          </p:nvPr>
        </p:nvSpPr>
        <p:spPr bwMode="auto">
          <a:xfrm flipH="1">
            <a:off x="4419600" y="51816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24"/>
          <p:cNvSpPr>
            <a:spLocks noChangeShapeType="1"/>
          </p:cNvSpPr>
          <p:nvPr>
            <p:custDataLst>
              <p:tags r:id="rId13"/>
            </p:custDataLst>
          </p:nvPr>
        </p:nvSpPr>
        <p:spPr bwMode="auto">
          <a:xfrm flipH="1">
            <a:off x="2895600" y="5562600"/>
            <a:ext cx="61913"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5"/>
          <p:cNvSpPr>
            <a:spLocks noChangeShapeType="1"/>
          </p:cNvSpPr>
          <p:nvPr>
            <p:custDataLst>
              <p:tags r:id="rId14"/>
            </p:custDataLst>
          </p:nvPr>
        </p:nvSpPr>
        <p:spPr bwMode="auto">
          <a:xfrm flipH="1">
            <a:off x="5029200" y="55626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6"/>
          <p:cNvSpPr>
            <a:spLocks noChangeShapeType="1"/>
          </p:cNvSpPr>
          <p:nvPr>
            <p:custDataLst>
              <p:tags r:id="rId15"/>
            </p:custDataLst>
          </p:nvPr>
        </p:nvSpPr>
        <p:spPr bwMode="auto">
          <a:xfrm flipH="1">
            <a:off x="4953000" y="55626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Text Box 29"/>
          <p:cNvSpPr txBox="1">
            <a:spLocks noChangeArrowheads="1"/>
          </p:cNvSpPr>
          <p:nvPr>
            <p:custDataLst>
              <p:tags r:id="rId16"/>
            </p:custDataLst>
          </p:nvPr>
        </p:nvSpPr>
        <p:spPr bwMode="auto">
          <a:xfrm>
            <a:off x="5715000" y="38862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8" name="Line 37"/>
          <p:cNvSpPr>
            <a:spLocks noChangeShapeType="1"/>
          </p:cNvSpPr>
          <p:nvPr>
            <p:custDataLst>
              <p:tags r:id="rId17"/>
            </p:custDataLst>
          </p:nvPr>
        </p:nvSpPr>
        <p:spPr bwMode="auto">
          <a:xfrm flipH="1">
            <a:off x="4611806" y="4648200"/>
            <a:ext cx="114300" cy="3810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Text Box 39"/>
          <p:cNvSpPr txBox="1">
            <a:spLocks noChangeArrowheads="1"/>
          </p:cNvSpPr>
          <p:nvPr>
            <p:custDataLst>
              <p:tags r:id="rId18"/>
            </p:custDataLst>
          </p:nvPr>
        </p:nvSpPr>
        <p:spPr bwMode="auto">
          <a:xfrm>
            <a:off x="596900" y="1612900"/>
            <a:ext cx="2286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000" b="1" u="sng">
                <a:latin typeface="Times New Roman" pitchFamily="18" charset="0"/>
              </a:rPr>
              <a:t>Luyện đọc</a:t>
            </a:r>
          </a:p>
        </p:txBody>
      </p:sp>
      <p:sp>
        <p:nvSpPr>
          <p:cNvPr id="20" name="Text Box 40"/>
          <p:cNvSpPr txBox="1">
            <a:spLocks noChangeArrowheads="1"/>
          </p:cNvSpPr>
          <p:nvPr>
            <p:custDataLst>
              <p:tags r:id="rId19"/>
            </p:custDataLst>
          </p:nvPr>
        </p:nvSpPr>
        <p:spPr bwMode="auto">
          <a:xfrm>
            <a:off x="609600" y="21717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CC"/>
                </a:solidFill>
                <a:latin typeface="Times New Roman" pitchFamily="18" charset="0"/>
              </a:rPr>
              <a:t>*Từ:</a:t>
            </a:r>
            <a:r>
              <a:rPr lang="en-US" sz="2800">
                <a:solidFill>
                  <a:srgbClr val="0000CC"/>
                </a:solidFill>
                <a:latin typeface="Times New Roman" pitchFamily="18" charset="0"/>
              </a:rPr>
              <a:t> </a:t>
            </a:r>
          </a:p>
        </p:txBody>
      </p:sp>
      <p:sp>
        <p:nvSpPr>
          <p:cNvPr id="21" name="Rectangle 43"/>
          <p:cNvSpPr>
            <a:spLocks noChangeArrowheads="1"/>
          </p:cNvSpPr>
          <p:nvPr>
            <p:custDataLst>
              <p:tags r:id="rId20"/>
            </p:custDataLst>
          </p:nvPr>
        </p:nvSpPr>
        <p:spPr bwMode="auto">
          <a:xfrm>
            <a:off x="558800" y="3657600"/>
            <a:ext cx="2003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chemeClr val="bg2"/>
                </a:solidFill>
                <a:latin typeface="Times New Roman" pitchFamily="18" charset="0"/>
              </a:rPr>
              <a:t>*</a:t>
            </a:r>
            <a:r>
              <a:rPr lang="en-US" sz="2800" b="1">
                <a:solidFill>
                  <a:srgbClr val="0000CC"/>
                </a:solidFill>
                <a:latin typeface="Times New Roman" pitchFamily="18" charset="0"/>
              </a:rPr>
              <a:t>Khổ thơ 1:</a:t>
            </a:r>
          </a:p>
        </p:txBody>
      </p:sp>
      <p:sp>
        <p:nvSpPr>
          <p:cNvPr id="22" name="Rectangle 45"/>
          <p:cNvSpPr>
            <a:spLocks noChangeArrowheads="1"/>
          </p:cNvSpPr>
          <p:nvPr>
            <p:custDataLst>
              <p:tags r:id="rId21"/>
            </p:custDataLst>
          </p:nvPr>
        </p:nvSpPr>
        <p:spPr bwMode="auto">
          <a:xfrm>
            <a:off x="1600200" y="2209800"/>
            <a:ext cx="1674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120000"/>
            </a:pPr>
            <a:r>
              <a:rPr lang="en-US" sz="2400" b="1">
                <a:latin typeface="Times New Roman" pitchFamily="18" charset="0"/>
              </a:rPr>
              <a:t>làm m</a:t>
            </a:r>
            <a:r>
              <a:rPr lang="en-US" sz="2400" b="1" u="sng">
                <a:latin typeface="Times New Roman" pitchFamily="18" charset="0"/>
              </a:rPr>
              <a:t>ật</a:t>
            </a:r>
            <a:r>
              <a:rPr lang="en-US" sz="2400" b="1">
                <a:latin typeface="Times New Roman" pitchFamily="18" charset="0"/>
              </a:rPr>
              <a:t>;</a:t>
            </a:r>
          </a:p>
        </p:txBody>
      </p:sp>
      <p:sp>
        <p:nvSpPr>
          <p:cNvPr id="23" name="Rectangle 46"/>
          <p:cNvSpPr>
            <a:spLocks noChangeArrowheads="1"/>
          </p:cNvSpPr>
          <p:nvPr>
            <p:custDataLst>
              <p:tags r:id="rId22"/>
            </p:custDataLst>
          </p:nvPr>
        </p:nvSpPr>
        <p:spPr bwMode="auto">
          <a:xfrm>
            <a:off x="2743200" y="2209800"/>
            <a:ext cx="1951038" cy="454025"/>
          </a:xfrm>
          <a:prstGeom prst="rect">
            <a:avLst/>
          </a:prstGeom>
          <a:noFill/>
          <a:ln w="9525">
            <a:noFill/>
            <a:miter lim="800000"/>
            <a:headEnd/>
            <a:tailEnd/>
          </a:ln>
          <a:effectLst/>
        </p:spPr>
        <p:txBody>
          <a:bodyPr/>
          <a:lstStyle/>
          <a:p>
            <a:pPr marL="342900" indent="-342900">
              <a:spcBef>
                <a:spcPct val="20000"/>
              </a:spcBef>
              <a:buClr>
                <a:schemeClr val="hlink"/>
              </a:buClr>
              <a:buSzPct val="120000"/>
              <a:defRPr/>
            </a:pPr>
            <a:endParaRPr lang="en-US" sz="2400" dirty="0">
              <a:effectLst>
                <a:outerShdw blurRad="38100" dist="38100" dir="2700000" algn="tl">
                  <a:srgbClr val="000000"/>
                </a:outerShdw>
              </a:effectLst>
              <a:latin typeface="Times New Roman" pitchFamily="18" charset="0"/>
            </a:endParaRPr>
          </a:p>
        </p:txBody>
      </p:sp>
      <p:sp>
        <p:nvSpPr>
          <p:cNvPr id="24" name="Rectangle 48"/>
          <p:cNvSpPr>
            <a:spLocks noChangeArrowheads="1"/>
          </p:cNvSpPr>
          <p:nvPr>
            <p:custDataLst>
              <p:tags r:id="rId23"/>
            </p:custDataLst>
          </p:nvPr>
        </p:nvSpPr>
        <p:spPr bwMode="auto">
          <a:xfrm>
            <a:off x="3124200" y="2667000"/>
            <a:ext cx="1446213" cy="550863"/>
          </a:xfrm>
          <a:prstGeom prst="rect">
            <a:avLst/>
          </a:prstGeom>
          <a:noFill/>
          <a:ln w="9525">
            <a:noFill/>
            <a:miter lim="800000"/>
            <a:headEnd/>
            <a:tailEnd/>
          </a:ln>
          <a:effectLst/>
        </p:spPr>
        <p:txBody>
          <a:bodyPr/>
          <a:lstStyle/>
          <a:p>
            <a:pPr marL="342900" indent="-342900">
              <a:spcBef>
                <a:spcPct val="20000"/>
              </a:spcBef>
              <a:buClr>
                <a:schemeClr val="hlink"/>
              </a:buClr>
              <a:buSzPct val="120000"/>
              <a:defRPr/>
            </a:pPr>
            <a:endParaRPr lang="en-US" sz="2400" b="1" dirty="0">
              <a:effectLst>
                <a:outerShdw blurRad="38100" dist="38100" dir="2700000" algn="tl">
                  <a:srgbClr val="000000"/>
                </a:outerShdw>
              </a:effectLst>
              <a:latin typeface="Times New Roman" pitchFamily="18" charset="0"/>
            </a:endParaRPr>
          </a:p>
        </p:txBody>
      </p:sp>
      <p:sp>
        <p:nvSpPr>
          <p:cNvPr id="25" name="Rectangle 45"/>
          <p:cNvSpPr>
            <a:spLocks noChangeArrowheads="1"/>
          </p:cNvSpPr>
          <p:nvPr>
            <p:custDataLst>
              <p:tags r:id="rId24"/>
            </p:custDataLst>
          </p:nvPr>
        </p:nvSpPr>
        <p:spPr bwMode="auto">
          <a:xfrm>
            <a:off x="2895600" y="22098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120000"/>
            </a:pPr>
            <a:r>
              <a:rPr lang="en-US" sz="2400" b="1">
                <a:latin typeface="Times New Roman" pitchFamily="18" charset="0"/>
              </a:rPr>
              <a:t>muốn </a:t>
            </a:r>
            <a:r>
              <a:rPr lang="en-US" sz="2400" b="1" u="sng">
                <a:latin typeface="Times New Roman" pitchFamily="18" charset="0"/>
              </a:rPr>
              <a:t>s</a:t>
            </a:r>
            <a:r>
              <a:rPr lang="en-US" sz="2400" b="1">
                <a:latin typeface="Times New Roman" pitchFamily="18" charset="0"/>
              </a:rPr>
              <a:t>ống;</a:t>
            </a:r>
          </a:p>
        </p:txBody>
      </p:sp>
      <p:sp>
        <p:nvSpPr>
          <p:cNvPr id="26" name="Rectangle 47"/>
          <p:cNvSpPr>
            <a:spLocks noChangeArrowheads="1"/>
          </p:cNvSpPr>
          <p:nvPr>
            <p:custDataLst>
              <p:tags r:id="rId25"/>
            </p:custDataLst>
          </p:nvPr>
        </p:nvSpPr>
        <p:spPr bwMode="auto">
          <a:xfrm>
            <a:off x="1752600" y="2819400"/>
            <a:ext cx="1828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120000"/>
            </a:pPr>
            <a:r>
              <a:rPr lang="en-US" sz="2400" b="1">
                <a:latin typeface="Times New Roman" pitchFamily="18" charset="0"/>
              </a:rPr>
              <a:t>nhân gi</a:t>
            </a:r>
            <a:r>
              <a:rPr lang="en-US" sz="2400" b="1" u="sng">
                <a:latin typeface="Times New Roman" pitchFamily="18" charset="0"/>
              </a:rPr>
              <a:t>an</a:t>
            </a:r>
            <a:r>
              <a:rPr lang="en-US" sz="2400" b="1">
                <a:latin typeface="Times New Roman" pitchFamily="18" charset="0"/>
              </a:rPr>
              <a:t>;</a:t>
            </a:r>
          </a:p>
        </p:txBody>
      </p:sp>
    </p:spTree>
    <p:custDataLst>
      <p:tags r:id="rId1"/>
    </p:custDataLst>
    <p:extLst>
      <p:ext uri="{BB962C8B-B14F-4D97-AF65-F5344CB8AC3E}">
        <p14:creationId xmlns:p14="http://schemas.microsoft.com/office/powerpoint/2010/main" val="16558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lide(fromBottom)">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lide(fromBottom)">
                                      <p:cBhvr>
                                        <p:cTn id="17" dur="500"/>
                                        <p:tgtEl>
                                          <p:spTgt spid="25"/>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lide(fromBottom)">
                                      <p:cBhvr>
                                        <p:cTn id="20" dur="500"/>
                                        <p:tgtEl>
                                          <p:spTgt spid="26"/>
                                        </p:tgtEl>
                                      </p:cBhvr>
                                    </p:animEffect>
                                  </p:childTnLst>
                                </p:cTn>
                              </p:par>
                              <p:par>
                                <p:cTn id="21" presetID="12" presetClass="entr" presetSubtype="4" fill="hold" grpId="0" nodeType="withEffect" nodePh="1">
                                  <p:stCondLst>
                                    <p:cond delay="0"/>
                                  </p:stCondLst>
                                  <p:endCondLst>
                                    <p:cond evt="begin" delay="0">
                                      <p:tn val="21"/>
                                    </p:cond>
                                  </p:endCondLst>
                                  <p:childTnLst>
                                    <p:set>
                                      <p:cBhvr>
                                        <p:cTn id="22" dur="1" fill="hold">
                                          <p:stCondLst>
                                            <p:cond delay="0"/>
                                          </p:stCondLst>
                                        </p:cTn>
                                        <p:tgtEl>
                                          <p:spTgt spid="23"/>
                                        </p:tgtEl>
                                        <p:attrNameLst>
                                          <p:attrName>style.visibility</p:attrName>
                                        </p:attrNameLst>
                                      </p:cBhvr>
                                      <p:to>
                                        <p:strVal val="visible"/>
                                      </p:to>
                                    </p:set>
                                    <p:animEffect transition="in" filter="slide(fromBottom)">
                                      <p:cBhvr>
                                        <p:cTn id="23" dur="500"/>
                                        <p:tgtEl>
                                          <p:spTgt spid="23"/>
                                        </p:tgtEl>
                                      </p:cBhvr>
                                    </p:animEffect>
                                  </p:childTnLst>
                                </p:cTn>
                              </p:par>
                              <p:par>
                                <p:cTn id="24" presetID="12" presetClass="entr" presetSubtype="4" fill="hold" grpId="0" nodeType="withEffect" nodePh="1">
                                  <p:stCondLst>
                                    <p:cond delay="0"/>
                                  </p:stCondLst>
                                  <p:endCondLst>
                                    <p:cond evt="begin" delay="0">
                                      <p:tn val="24"/>
                                    </p:cond>
                                  </p:endCondLst>
                                  <p:childTnLst>
                                    <p:set>
                                      <p:cBhvr>
                                        <p:cTn id="25" dur="1" fill="hold">
                                          <p:stCondLst>
                                            <p:cond delay="0"/>
                                          </p:stCondLst>
                                        </p:cTn>
                                        <p:tgtEl>
                                          <p:spTgt spid="24"/>
                                        </p:tgtEl>
                                        <p:attrNameLst>
                                          <p:attrName>style.visibility</p:attrName>
                                        </p:attrNameLst>
                                      </p:cBhvr>
                                      <p:to>
                                        <p:strVal val="visible"/>
                                      </p:to>
                                    </p:set>
                                    <p:animEffect transition="in" filter="slide(fromBottom)">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amond(in)">
                                      <p:cBhvr>
                                        <p:cTn id="31" dur="2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edge">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ox(in)">
                                      <p:cBhvr>
                                        <p:cTn id="41" dur="500"/>
                                        <p:tgtEl>
                                          <p:spTgt spid="6"/>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ox(in)">
                                      <p:cBhvr>
                                        <p:cTn id="44" dur="500"/>
                                        <p:tgtEl>
                                          <p:spTgt spid="7"/>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ox(in)">
                                      <p:cBhvr>
                                        <p:cTn id="47" dur="500"/>
                                        <p:tgtEl>
                                          <p:spTgt spid="8"/>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ox(in)">
                                      <p:cBhvr>
                                        <p:cTn id="50" dur="500"/>
                                        <p:tgtEl>
                                          <p:spTgt spid="9"/>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ox(in)">
                                      <p:cBhvr>
                                        <p:cTn id="53" dur="500"/>
                                        <p:tgtEl>
                                          <p:spTgt spid="10"/>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ox(in)">
                                      <p:cBhvr>
                                        <p:cTn id="56" dur="500"/>
                                        <p:tgtEl>
                                          <p:spTgt spid="11"/>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ox(in)">
                                      <p:cBhvr>
                                        <p:cTn id="59" dur="500"/>
                                        <p:tgtEl>
                                          <p:spTgt spid="12"/>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ox(in)">
                                      <p:cBhvr>
                                        <p:cTn id="62" dur="500"/>
                                        <p:tgtEl>
                                          <p:spTgt spid="13"/>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ox(in)">
                                      <p:cBhvr>
                                        <p:cTn id="65" dur="500"/>
                                        <p:tgtEl>
                                          <p:spTgt spid="14"/>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ox(in)">
                                      <p:cBhvr>
                                        <p:cTn id="68" dur="500"/>
                                        <p:tgtEl>
                                          <p:spTgt spid="16"/>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ox(in)">
                                      <p:cBhvr>
                                        <p:cTn id="71" dur="500"/>
                                        <p:tgtEl>
                                          <p:spTgt spid="15"/>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ox(in)">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20" grpId="0"/>
      <p:bldP spid="21" grpId="0"/>
      <p:bldP spid="22" grpId="0"/>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custDataLst>
              <p:tags r:id="rId2"/>
            </p:custDataLst>
          </p:nvPr>
        </p:nvSpPr>
        <p:spPr bwMode="auto">
          <a:xfrm>
            <a:off x="152400" y="1524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b="1" i="1" u="sng">
                <a:latin typeface="Times New Roman" pitchFamily="18" charset="0"/>
                <a:cs typeface="Times New Roman" pitchFamily="18" charset="0"/>
              </a:rPr>
              <a:t>Tiết 3 – Tuần 8:</a:t>
            </a:r>
          </a:p>
        </p:txBody>
      </p:sp>
      <p:pic>
        <p:nvPicPr>
          <p:cNvPr id="3" name="Picture 41" descr="n3"/>
          <p:cNvPicPr>
            <a:picLocks noChangeAspect="1" noChangeArrowheads="1"/>
          </p:cNvPicPr>
          <p:nvPr>
            <p:custDataLst>
              <p:tags r:id="rId3"/>
            </p:custDataLst>
          </p:nvPr>
        </p:nvPicPr>
        <p:blipFill>
          <a:blip r:embed="rId15">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2" descr="n3"/>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n3"/>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1" descr="n3"/>
          <p:cNvPicPr>
            <a:picLocks noChangeAspect="1" noChangeArrowheads="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custDataLst>
              <p:tags r:id="rId7"/>
            </p:custDataLst>
          </p:nvPr>
        </p:nvSpPr>
        <p:spPr>
          <a:xfrm>
            <a:off x="2590800" y="838200"/>
            <a:ext cx="349326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a:ln w="11430"/>
                <a:solidFill>
                  <a:schemeClr val="accent6"/>
                </a:solidFill>
                <a:effectLst>
                  <a:outerShdw blurRad="50800" dist="39000" dir="5460000" algn="tl">
                    <a:srgbClr val="000000">
                      <a:alpha val="38000"/>
                    </a:srgbClr>
                  </a:outerShdw>
                </a:effectLst>
              </a:rPr>
              <a:t>TIẾNG RU</a:t>
            </a:r>
          </a:p>
        </p:txBody>
      </p:sp>
      <p:sp>
        <p:nvSpPr>
          <p:cNvPr id="8" name="Rectangle 7"/>
          <p:cNvSpPr/>
          <p:nvPr>
            <p:custDataLst>
              <p:tags r:id="rId8"/>
            </p:custDataLst>
          </p:nvPr>
        </p:nvSpPr>
        <p:spPr>
          <a:xfrm>
            <a:off x="3124200" y="206514"/>
            <a:ext cx="2482090"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u="sng">
                <a:ln w="11430"/>
                <a:solidFill>
                  <a:schemeClr val="accent6"/>
                </a:solidFill>
                <a:effectLst>
                  <a:outerShdw blurRad="80000" dist="40000" dir="5040000" algn="tl">
                    <a:srgbClr val="000000">
                      <a:alpha val="30000"/>
                    </a:srgbClr>
                  </a:outerShdw>
                </a:effectLst>
              </a:rPr>
              <a:t>TẬP ĐỌC</a:t>
            </a:r>
          </a:p>
        </p:txBody>
      </p:sp>
      <p:pic>
        <p:nvPicPr>
          <p:cNvPr id="9" name="Picture 1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826125" y="152400"/>
            <a:ext cx="323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ChangeArrowheads="1"/>
          </p:cNvSpPr>
          <p:nvPr>
            <p:custDataLst>
              <p:tags r:id="rId9"/>
            </p:custDataLst>
          </p:nvPr>
        </p:nvSpPr>
        <p:spPr bwMode="auto">
          <a:xfrm>
            <a:off x="76200" y="2057400"/>
            <a:ext cx="8382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a:latin typeface="Times New Roman" pitchFamily="18" charset="0"/>
                <a:cs typeface="Times New Roman" pitchFamily="18" charset="0"/>
              </a:rPr>
              <a:t>                           </a:t>
            </a:r>
            <a:r>
              <a:rPr lang="en-US" sz="2800" b="1" dirty="0">
                <a:solidFill>
                  <a:srgbClr val="FF0066"/>
                </a:solidFill>
                <a:latin typeface="Times New Roman" pitchFamily="18" charset="0"/>
                <a:cs typeface="Times New Roman" pitchFamily="18" charset="0"/>
              </a:rPr>
              <a:t>Con </a:t>
            </a:r>
            <a:r>
              <a:rPr lang="en-US" sz="2800" b="1" dirty="0" err="1">
                <a:solidFill>
                  <a:srgbClr val="FF0066"/>
                </a:solidFill>
                <a:latin typeface="Times New Roman" pitchFamily="18" charset="0"/>
                <a:cs typeface="Times New Roman" pitchFamily="18" charset="0"/>
              </a:rPr>
              <a:t>ong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làm</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mật</a:t>
            </a:r>
            <a:r>
              <a:rPr lang="en-US" sz="2800" b="1" dirty="0">
                <a:solidFill>
                  <a:srgbClr val="FF0066"/>
                </a:solidFill>
                <a:latin typeface="Times New Roman" pitchFamily="18" charset="0"/>
                <a:cs typeface="Times New Roman" pitchFamily="18" charset="0"/>
              </a:rPr>
              <a:t> </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yêu</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hoa</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a:p>
            <a:pPr>
              <a:spcBef>
                <a:spcPct val="50000"/>
              </a:spcBef>
            </a:pPr>
            <a:r>
              <a:rPr lang="en-US" sz="2800" b="1" dirty="0">
                <a:solidFill>
                  <a:srgbClr val="FF0066"/>
                </a:solidFill>
                <a:latin typeface="Times New Roman" pitchFamily="18" charset="0"/>
                <a:cs typeface="Times New Roman" pitchFamily="18" charset="0"/>
              </a:rPr>
              <a:t>              Con </a:t>
            </a:r>
            <a:r>
              <a:rPr lang="en-US" sz="2800" b="1" dirty="0" err="1">
                <a:solidFill>
                  <a:srgbClr val="FF0066"/>
                </a:solidFill>
                <a:latin typeface="Times New Roman" pitchFamily="18" charset="0"/>
                <a:cs typeface="Times New Roman" pitchFamily="18" charset="0"/>
              </a:rPr>
              <a:t>cá</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bơi</a:t>
            </a:r>
            <a:r>
              <a:rPr lang="en-US" sz="2800" b="1" dirty="0" smtClean="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yêu</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nước</a:t>
            </a:r>
            <a:r>
              <a:rPr lang="en-US" sz="2800" b="1" dirty="0" smtClean="0">
                <a:solidFill>
                  <a:srgbClr val="FF0066"/>
                </a:solidFill>
                <a:latin typeface="Times New Roman" pitchFamily="18" charset="0"/>
                <a:cs typeface="Times New Roman" pitchFamily="18" charset="0"/>
              </a:rPr>
              <a:t>;/ </a:t>
            </a:r>
            <a:r>
              <a:rPr lang="en-US" sz="2800" b="1" dirty="0">
                <a:solidFill>
                  <a:srgbClr val="FF0066"/>
                </a:solidFill>
                <a:latin typeface="Times New Roman" pitchFamily="18" charset="0"/>
                <a:cs typeface="Times New Roman" pitchFamily="18" charset="0"/>
              </a:rPr>
              <a:t>con </a:t>
            </a:r>
            <a:r>
              <a:rPr lang="en-US" sz="2800" b="1" dirty="0" err="1">
                <a:solidFill>
                  <a:srgbClr val="FF0066"/>
                </a:solidFill>
                <a:latin typeface="Times New Roman" pitchFamily="18" charset="0"/>
                <a:cs typeface="Times New Roman" pitchFamily="18" charset="0"/>
              </a:rPr>
              <a:t>chim</a:t>
            </a:r>
            <a:r>
              <a:rPr lang="en-US" sz="2800" b="1" dirty="0">
                <a:solidFill>
                  <a:srgbClr val="FF0066"/>
                </a:solidFill>
                <a:latin typeface="Times New Roman" pitchFamily="18" charset="0"/>
                <a:cs typeface="Times New Roman" pitchFamily="18" charset="0"/>
              </a:rPr>
              <a:t> ca </a:t>
            </a:r>
            <a:r>
              <a:rPr lang="en-US" sz="2800" b="1" dirty="0" err="1">
                <a:solidFill>
                  <a:srgbClr val="FF0066"/>
                </a:solidFill>
                <a:latin typeface="Times New Roman" pitchFamily="18" charset="0"/>
                <a:cs typeface="Times New Roman" pitchFamily="18" charset="0"/>
              </a:rPr>
              <a:t>yêu</a:t>
            </a:r>
            <a:r>
              <a:rPr lang="en-US" sz="2800" b="1" dirty="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trời</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a:p>
            <a:pPr>
              <a:spcBef>
                <a:spcPct val="50000"/>
              </a:spcBef>
            </a:pPr>
            <a:r>
              <a:rPr lang="en-US" sz="2800" b="1" dirty="0">
                <a:solidFill>
                  <a:srgbClr val="FF0066"/>
                </a:solidFill>
                <a:latin typeface="Times New Roman" pitchFamily="18" charset="0"/>
                <a:cs typeface="Times New Roman" pitchFamily="18" charset="0"/>
              </a:rPr>
              <a:t>                           Con </a:t>
            </a:r>
            <a:r>
              <a:rPr lang="en-US" sz="2800" b="1" dirty="0" err="1">
                <a:solidFill>
                  <a:srgbClr val="FF0066"/>
                </a:solidFill>
                <a:latin typeface="Times New Roman" pitchFamily="18" charset="0"/>
                <a:cs typeface="Times New Roman" pitchFamily="18" charset="0"/>
              </a:rPr>
              <a:t>người</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muốn</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sống</a:t>
            </a:r>
            <a:r>
              <a:rPr lang="en-US" sz="2800" b="1" dirty="0">
                <a:solidFill>
                  <a:srgbClr val="FF0066"/>
                </a:solidFill>
                <a:latin typeface="Times New Roman" pitchFamily="18" charset="0"/>
                <a:cs typeface="Times New Roman" pitchFamily="18" charset="0"/>
              </a:rPr>
              <a:t>, </a:t>
            </a:r>
            <a:r>
              <a:rPr lang="en-US" sz="2800" b="1" dirty="0" smtClean="0">
                <a:solidFill>
                  <a:srgbClr val="FF0066"/>
                </a:solidFill>
                <a:latin typeface="Times New Roman" pitchFamily="18" charset="0"/>
                <a:cs typeface="Times New Roman" pitchFamily="18" charset="0"/>
              </a:rPr>
              <a:t>/con </a:t>
            </a:r>
            <a:r>
              <a:rPr lang="en-US" sz="2800" b="1" dirty="0" err="1" smtClean="0">
                <a:solidFill>
                  <a:srgbClr val="FF0066"/>
                </a:solidFill>
                <a:latin typeface="Times New Roman" pitchFamily="18" charset="0"/>
                <a:cs typeface="Times New Roman" pitchFamily="18" charset="0"/>
              </a:rPr>
              <a:t>ơi</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a:p>
            <a:pPr>
              <a:spcBef>
                <a:spcPct val="50000"/>
              </a:spcBef>
            </a:pP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Phải</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yêu</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đồng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chí</a:t>
            </a:r>
            <a:r>
              <a:rPr lang="en-US" sz="2800" b="1" dirty="0">
                <a:solidFill>
                  <a:srgbClr val="FF0066"/>
                </a:solidFill>
                <a:latin typeface="Times New Roman" pitchFamily="18" charset="0"/>
                <a:cs typeface="Times New Roman" pitchFamily="18" charset="0"/>
              </a:rPr>
              <a:t>, </a:t>
            </a:r>
            <a:r>
              <a:rPr lang="en-US" sz="2800" b="1" dirty="0" smtClean="0">
                <a:solidFill>
                  <a:srgbClr val="FF0066"/>
                </a:solidFill>
                <a:latin typeface="Times New Roman" pitchFamily="18" charset="0"/>
                <a:cs typeface="Times New Roman" pitchFamily="18" charset="0"/>
              </a:rPr>
              <a:t>/</a:t>
            </a:r>
            <a:r>
              <a:rPr lang="en-US" sz="2800" b="1" dirty="0" err="1" smtClean="0">
                <a:solidFill>
                  <a:srgbClr val="FF0066"/>
                </a:solidFill>
                <a:latin typeface="Times New Roman" pitchFamily="18" charset="0"/>
                <a:cs typeface="Times New Roman" pitchFamily="18" charset="0"/>
              </a:rPr>
              <a:t>yêu</a:t>
            </a:r>
            <a:r>
              <a:rPr lang="en-US" sz="2800" b="1" dirty="0" smtClean="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người</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anh</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em</a:t>
            </a:r>
            <a:r>
              <a:rPr lang="en-US" sz="2800" b="1" dirty="0" smtClean="0">
                <a:solidFill>
                  <a:srgbClr val="FF0066"/>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11" name="Picture 9" descr="bird-08"/>
          <p:cNvPicPr>
            <a:picLocks noChangeAspect="1" noChangeArrowheads="1" noCrop="1"/>
          </p:cNvPicPr>
          <p:nvPr>
            <p:custDataLst>
              <p:tags r:id="rId10"/>
            </p:custDataLst>
          </p:nvPr>
        </p:nvPicPr>
        <p:blipFill>
          <a:blip r:embed="rId17">
            <a:extLst>
              <a:ext uri="{28A0092B-C50C-407E-A947-70E740481C1C}">
                <a14:useLocalDpi xmlns:a14="http://schemas.microsoft.com/office/drawing/2010/main" val="0"/>
              </a:ext>
            </a:extLst>
          </a:blip>
          <a:srcRect/>
          <a:stretch>
            <a:fillRect/>
          </a:stretch>
        </p:blipFill>
        <p:spPr bwMode="auto">
          <a:xfrm rot="1971316">
            <a:off x="635000" y="835025"/>
            <a:ext cx="1700213"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weatherwoman_without_map_hg_clr"/>
          <p:cNvPicPr>
            <a:picLocks noChangeAspect="1" noChangeArrowheads="1" noCrop="1"/>
          </p:cNvPicPr>
          <p:nvPr>
            <p:custDataLst>
              <p:tags r:id="rId11"/>
            </p:custDataLst>
          </p:nvPr>
        </p:nvPicPr>
        <p:blipFill>
          <a:blip r:embed="rId18">
            <a:extLst>
              <a:ext uri="{28A0092B-C50C-407E-A947-70E740481C1C}">
                <a14:useLocalDpi xmlns:a14="http://schemas.microsoft.com/office/drawing/2010/main" val="0"/>
              </a:ext>
            </a:extLst>
          </a:blip>
          <a:srcRect/>
          <a:stretch>
            <a:fillRect/>
          </a:stretch>
        </p:blipFill>
        <p:spPr bwMode="auto">
          <a:xfrm>
            <a:off x="152400" y="3086433"/>
            <a:ext cx="19939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p:cNvPicPr>
          <p:nvPr>
            <p:custDataLst>
              <p:tags r:id="rId12"/>
            </p:custDataLst>
          </p:nvPr>
        </p:nvPicPr>
        <p:blipFill>
          <a:blip r:embed="rId19">
            <a:extLst>
              <a:ext uri="{28A0092B-C50C-407E-A947-70E740481C1C}">
                <a14:useLocalDpi xmlns:a14="http://schemas.microsoft.com/office/drawing/2010/main" val="0"/>
              </a:ext>
            </a:extLst>
          </a:blip>
          <a:srcRect/>
          <a:stretch>
            <a:fillRect/>
          </a:stretch>
        </p:blipFill>
        <p:spPr bwMode="auto">
          <a:xfrm>
            <a:off x="2617788" y="4905375"/>
            <a:ext cx="1747837"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p:cNvPicPr>
          <p:nvPr>
            <p:custDataLst>
              <p:tags r:id="rId13"/>
            </p:custDataLst>
          </p:nvPr>
        </p:nvPicPr>
        <p:blipFill>
          <a:blip r:embed="rId20">
            <a:extLst>
              <a:ext uri="{28A0092B-C50C-407E-A947-70E740481C1C}">
                <a14:useLocalDpi xmlns:a14="http://schemas.microsoft.com/office/drawing/2010/main" val="0"/>
              </a:ext>
            </a:extLst>
          </a:blip>
          <a:srcRect/>
          <a:stretch>
            <a:fillRect/>
          </a:stretch>
        </p:blipFill>
        <p:spPr bwMode="auto">
          <a:xfrm>
            <a:off x="6388100" y="4724400"/>
            <a:ext cx="18415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558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0" presetClass="path" presetSubtype="0" repeatCount="indefinite" accel="50000" decel="50000" fill="hold" nodeType="withEffect">
                                  <p:stCondLst>
                                    <p:cond delay="0"/>
                                  </p:stCondLst>
                                  <p:childTnLst>
                                    <p:animMotion origin="layout" path="M 0.12865 -0.04926 C 0.34879 0.02266 0.56928 0.09528 0.65764 0.12419 " pathEditMode="relative" rAng="0" ptsTypes="aA">
                                      <p:cBhvr>
                                        <p:cTn id="29" dur="5000" fill="hold"/>
                                        <p:tgtEl>
                                          <p:spTgt spid="11"/>
                                        </p:tgtEl>
                                        <p:attrNameLst>
                                          <p:attrName>ppt_x</p:attrName>
                                          <p:attrName>ppt_y</p:attrName>
                                        </p:attrNameLst>
                                      </p:cBhvr>
                                      <p:rCtr x="26441" y="8673"/>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fade">
                                      <p:cBhvr>
                                        <p:cTn id="34" dur="500"/>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Effect transition="in" filter="fade">
                                      <p:cBhvr>
                                        <p:cTn id="39" dur="500"/>
                                        <p:tgtEl>
                                          <p:spTgt spid="10">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1" descr="n3"/>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2" descr="n3"/>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n3"/>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1" descr="n3"/>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custDataLst>
              <p:tags r:id="rId6"/>
            </p:custDataLst>
          </p:nvPr>
        </p:nvSpPr>
        <p:spPr>
          <a:xfrm>
            <a:off x="2590800" y="838200"/>
            <a:ext cx="349326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a:ln w="11430"/>
                <a:solidFill>
                  <a:schemeClr val="accent6"/>
                </a:solidFill>
                <a:effectLst>
                  <a:outerShdw blurRad="50800" dist="39000" dir="5460000" algn="tl">
                    <a:srgbClr val="000000">
                      <a:alpha val="38000"/>
                    </a:srgbClr>
                  </a:outerShdw>
                </a:effectLst>
              </a:rPr>
              <a:t>TIẾNG RU</a:t>
            </a:r>
          </a:p>
        </p:txBody>
      </p:sp>
      <p:sp>
        <p:nvSpPr>
          <p:cNvPr id="8" name="Rectangle 7"/>
          <p:cNvSpPr/>
          <p:nvPr>
            <p:custDataLst>
              <p:tags r:id="rId7"/>
            </p:custDataLst>
          </p:nvPr>
        </p:nvSpPr>
        <p:spPr>
          <a:xfrm>
            <a:off x="3124200" y="206514"/>
            <a:ext cx="2482090"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u="sng">
                <a:ln w="11430"/>
                <a:solidFill>
                  <a:schemeClr val="accent6"/>
                </a:solidFill>
                <a:effectLst>
                  <a:outerShdw blurRad="80000" dist="40000" dir="5040000" algn="tl">
                    <a:srgbClr val="000000">
                      <a:alpha val="30000"/>
                    </a:srgbClr>
                  </a:outerShdw>
                </a:effectLst>
              </a:rPr>
              <a:t>TẬP ĐỌC</a:t>
            </a:r>
          </a:p>
        </p:txBody>
      </p:sp>
      <p:pic>
        <p:nvPicPr>
          <p:cNvPr id="9" name="Picture 1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826125" y="152400"/>
            <a:ext cx="323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weatherwoman_without_map_hg_clr"/>
          <p:cNvPicPr>
            <a:picLocks noChangeAspect="1" noChangeArrowheads="1" noCrop="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0" y="3319463"/>
            <a:ext cx="19939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p:custDataLst>
              <p:tags r:id="rId9"/>
            </p:custDataLst>
          </p:nvPr>
        </p:nvSpPr>
        <p:spPr bwMode="auto">
          <a:xfrm>
            <a:off x="457200" y="2057400"/>
            <a:ext cx="73120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sao</a:t>
            </a: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a:t>
            </a:r>
            <a:r>
              <a:rPr lang="en-US" sz="2800" b="1" dirty="0" err="1" smtClean="0">
                <a:solidFill>
                  <a:srgbClr val="0000FF"/>
                </a:solidFill>
                <a:latin typeface="Times New Roman" pitchFamily="18" charset="0"/>
                <a:cs typeface="Times New Roman" pitchFamily="18" charset="0"/>
              </a:rPr>
              <a:t>chẳng</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đêm</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chín</a:t>
            </a: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a:t>
            </a:r>
            <a:r>
              <a:rPr lang="en-US" sz="2800" b="1" dirty="0" err="1" smtClean="0">
                <a:solidFill>
                  <a:srgbClr val="0000FF"/>
                </a:solidFill>
                <a:latin typeface="Times New Roman" pitchFamily="18" charset="0"/>
                <a:cs typeface="Times New Roman" pitchFamily="18" charset="0"/>
              </a:rPr>
              <a:t>chẳng</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nên</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mùa</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vàng</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gian</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Sống</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chăng</a:t>
            </a:r>
            <a:r>
              <a:rPr lang="en-US" sz="2800" b="1" dirty="0" smtClean="0">
                <a:solidFill>
                  <a:srgbClr val="0000FF"/>
                </a:solidFill>
                <a:latin typeface="Times New Roman" pitchFamily="18" charset="0"/>
                <a:cs typeface="Times New Roman" pitchFamily="18" charset="0"/>
              </a:rPr>
              <a:t>,/</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lửa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thôi</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pic>
        <p:nvPicPr>
          <p:cNvPr id="12" name="Picture 17"/>
          <p:cNvPicPr>
            <a:picLocks noChangeAspect="1"/>
          </p:cNvPicPr>
          <p:nvPr>
            <p:custDataLst>
              <p:tags r:id="rId10"/>
            </p:custDataLst>
          </p:nvPr>
        </p:nvPicPr>
        <p:blipFill>
          <a:blip r:embed="rId15">
            <a:extLst>
              <a:ext uri="{28A0092B-C50C-407E-A947-70E740481C1C}">
                <a14:useLocalDpi xmlns:a14="http://schemas.microsoft.com/office/drawing/2010/main" val="0"/>
              </a:ext>
            </a:extLst>
          </a:blip>
          <a:srcRect/>
          <a:stretch>
            <a:fillRect/>
          </a:stretch>
        </p:blipFill>
        <p:spPr bwMode="auto">
          <a:xfrm>
            <a:off x="152400" y="914400"/>
            <a:ext cx="1808163"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764463" y="2590800"/>
            <a:ext cx="12271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133600" y="4519613"/>
            <a:ext cx="4953000"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459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fade">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1" descr="n3"/>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2" descr="n3"/>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3" descr="n3"/>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1" descr="n3"/>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custDataLst>
              <p:tags r:id="rId6"/>
            </p:custDataLst>
          </p:nvPr>
        </p:nvSpPr>
        <p:spPr>
          <a:xfrm>
            <a:off x="2590800" y="838200"/>
            <a:ext cx="349326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a:ln w="11430"/>
                <a:solidFill>
                  <a:schemeClr val="accent6"/>
                </a:solidFill>
                <a:effectLst>
                  <a:outerShdw blurRad="50800" dist="39000" dir="5460000" algn="tl">
                    <a:srgbClr val="000000">
                      <a:alpha val="38000"/>
                    </a:srgbClr>
                  </a:outerShdw>
                </a:effectLst>
              </a:rPr>
              <a:t>TIẾNG RU</a:t>
            </a:r>
          </a:p>
        </p:txBody>
      </p:sp>
      <p:sp>
        <p:nvSpPr>
          <p:cNvPr id="10" name="Rectangle 9"/>
          <p:cNvSpPr/>
          <p:nvPr>
            <p:custDataLst>
              <p:tags r:id="rId7"/>
            </p:custDataLst>
          </p:nvPr>
        </p:nvSpPr>
        <p:spPr>
          <a:xfrm>
            <a:off x="3124200" y="206514"/>
            <a:ext cx="2482090"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u="sng">
                <a:ln w="11430"/>
                <a:solidFill>
                  <a:schemeClr val="accent6"/>
                </a:solidFill>
                <a:effectLst>
                  <a:outerShdw blurRad="80000" dist="40000" dir="5040000" algn="tl">
                    <a:srgbClr val="000000">
                      <a:alpha val="30000"/>
                    </a:srgbClr>
                  </a:outerShdw>
                </a:effectLst>
              </a:rPr>
              <a:t>TẬP ĐỌC</a:t>
            </a:r>
          </a:p>
        </p:txBody>
      </p:sp>
      <p:pic>
        <p:nvPicPr>
          <p:cNvPr id="11" name="Picture 1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826125" y="152400"/>
            <a:ext cx="323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weatherwoman_without_map_hg_clr"/>
          <p:cNvPicPr>
            <a:picLocks noChangeAspect="1" noChangeArrowheads="1" noCrop="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0" y="3319463"/>
            <a:ext cx="19939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a:spLocks noChangeArrowheads="1"/>
          </p:cNvSpPr>
          <p:nvPr>
            <p:custDataLst>
              <p:tags r:id="rId9"/>
            </p:custDataLst>
          </p:nvPr>
        </p:nvSpPr>
        <p:spPr bwMode="auto">
          <a:xfrm>
            <a:off x="876300" y="1752600"/>
            <a:ext cx="73533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b="1" dirty="0">
                <a:solidFill>
                  <a:srgbClr val="FF0000"/>
                </a:solidFill>
                <a:latin typeface=".VnTime" pitchFamily="34" charset="0"/>
              </a:rPr>
              <a:t>                   </a:t>
            </a:r>
            <a:r>
              <a:rPr lang="en-US" sz="2800" b="1" dirty="0" err="1">
                <a:solidFill>
                  <a:srgbClr val="FF0000"/>
                </a:solidFill>
                <a:latin typeface=".VnTime" pitchFamily="34" charset="0"/>
              </a:rPr>
              <a:t>Nói</a:t>
            </a:r>
            <a:r>
              <a:rPr lang="en-US" sz="2800" b="1" dirty="0">
                <a:solidFill>
                  <a:srgbClr val="FF0000"/>
                </a:solidFill>
                <a:latin typeface=".VnTime" pitchFamily="34" charset="0"/>
              </a:rPr>
              <a:t> </a:t>
            </a:r>
            <a:r>
              <a:rPr lang="en-US" sz="2800" b="1" dirty="0" err="1">
                <a:solidFill>
                  <a:srgbClr val="FF0000"/>
                </a:solidFill>
                <a:latin typeface=".VnTime" pitchFamily="34" charset="0"/>
              </a:rPr>
              <a:t>cao</a:t>
            </a:r>
            <a:r>
              <a:rPr lang="en-US" sz="2800" b="1" dirty="0">
                <a:solidFill>
                  <a:srgbClr val="FF0000"/>
                </a:solidFill>
                <a:latin typeface=".VnTime" pitchFamily="34" charset="0"/>
              </a:rPr>
              <a:t> </a:t>
            </a:r>
            <a:r>
              <a:rPr lang="en-US" sz="2800" b="1" dirty="0" smtClean="0">
                <a:solidFill>
                  <a:srgbClr val="FF0000"/>
                </a:solidFill>
                <a:latin typeface=".VnTime" pitchFamily="34" charset="0"/>
              </a:rPr>
              <a:t>/</a:t>
            </a:r>
            <a:r>
              <a:rPr lang="en-US" sz="2800" b="1" dirty="0" err="1" smtClean="0">
                <a:solidFill>
                  <a:srgbClr val="FF0000"/>
                </a:solidFill>
                <a:latin typeface=".VnTime" pitchFamily="34" charset="0"/>
              </a:rPr>
              <a:t>bëi</a:t>
            </a:r>
            <a:r>
              <a:rPr lang="en-US" sz="2800" b="1" dirty="0" smtClean="0">
                <a:solidFill>
                  <a:srgbClr val="FF0000"/>
                </a:solidFill>
                <a:latin typeface=".VnTime" pitchFamily="34" charset="0"/>
              </a:rPr>
              <a:t> </a:t>
            </a:r>
            <a:r>
              <a:rPr lang="en-US" sz="2800" b="1" dirty="0" err="1">
                <a:solidFill>
                  <a:srgbClr val="FF0000"/>
                </a:solidFill>
                <a:latin typeface=".VnTime" pitchFamily="34" charset="0"/>
              </a:rPr>
              <a:t>cã</a:t>
            </a:r>
            <a:r>
              <a:rPr lang="en-US" sz="2800" b="1" dirty="0">
                <a:solidFill>
                  <a:srgbClr val="FF0000"/>
                </a:solidFill>
                <a:latin typeface=".VnTime" pitchFamily="34" charset="0"/>
              </a:rPr>
              <a:t> ®</a:t>
            </a:r>
            <a:r>
              <a:rPr lang="en-US" sz="2800" b="1" dirty="0" err="1">
                <a:solidFill>
                  <a:srgbClr val="FF0000"/>
                </a:solidFill>
                <a:latin typeface=".VnTime" pitchFamily="34" charset="0"/>
              </a:rPr>
              <a:t>Êt</a:t>
            </a:r>
            <a:r>
              <a:rPr lang="en-US" sz="2800" b="1" dirty="0">
                <a:solidFill>
                  <a:srgbClr val="FF0000"/>
                </a:solidFill>
                <a:latin typeface=".VnTime" pitchFamily="34" charset="0"/>
              </a:rPr>
              <a:t> </a:t>
            </a:r>
            <a:r>
              <a:rPr lang="en-US" sz="2800" b="1" dirty="0" err="1">
                <a:solidFill>
                  <a:srgbClr val="FF0000"/>
                </a:solidFill>
                <a:latin typeface=".VnTime" pitchFamily="34" charset="0"/>
              </a:rPr>
              <a:t>båi</a:t>
            </a:r>
            <a:endParaRPr lang="en-US" sz="2800" b="1" dirty="0">
              <a:solidFill>
                <a:srgbClr val="FF0000"/>
              </a:solidFill>
              <a:latin typeface=".VnTime" pitchFamily="34" charset="0"/>
            </a:endParaRPr>
          </a:p>
          <a:p>
            <a:pPr>
              <a:spcBef>
                <a:spcPct val="50000"/>
              </a:spcBef>
            </a:pPr>
            <a:r>
              <a:rPr lang="en-US" sz="2800" b="1" dirty="0">
                <a:solidFill>
                  <a:srgbClr val="FF0000"/>
                </a:solidFill>
                <a:latin typeface=".VnTime" pitchFamily="34" charset="0"/>
              </a:rPr>
              <a:t>            </a:t>
            </a:r>
            <a:r>
              <a:rPr lang="en-US" sz="2800" b="1" dirty="0" err="1">
                <a:solidFill>
                  <a:srgbClr val="FF0000"/>
                </a:solidFill>
                <a:latin typeface=".VnTime" pitchFamily="34" charset="0"/>
              </a:rPr>
              <a:t>Nói</a:t>
            </a:r>
            <a:r>
              <a:rPr lang="en-US" sz="2800" b="1" dirty="0">
                <a:solidFill>
                  <a:srgbClr val="FF0000"/>
                </a:solidFill>
                <a:latin typeface=".VnTime" pitchFamily="34" charset="0"/>
              </a:rPr>
              <a:t> </a:t>
            </a:r>
            <a:r>
              <a:rPr lang="en-US" sz="2800" b="1" dirty="0" err="1">
                <a:solidFill>
                  <a:srgbClr val="FF0000"/>
                </a:solidFill>
                <a:latin typeface=".VnTime" pitchFamily="34" charset="0"/>
              </a:rPr>
              <a:t>ch</a:t>
            </a:r>
            <a:r>
              <a:rPr lang="en-US" sz="2800" b="1" dirty="0">
                <a:solidFill>
                  <a:srgbClr val="FF0000"/>
                </a:solidFill>
                <a:latin typeface=".VnTime" pitchFamily="34" charset="0"/>
              </a:rPr>
              <a:t>ª ®</a:t>
            </a:r>
            <a:r>
              <a:rPr lang="en-US" sz="2800" b="1" dirty="0" err="1">
                <a:solidFill>
                  <a:srgbClr val="FF0000"/>
                </a:solidFill>
                <a:latin typeface=".VnTime" pitchFamily="34" charset="0"/>
              </a:rPr>
              <a:t>Êt</a:t>
            </a:r>
            <a:r>
              <a:rPr lang="en-US" sz="2800" b="1" dirty="0">
                <a:solidFill>
                  <a:srgbClr val="FF0000"/>
                </a:solidFill>
                <a:latin typeface=".VnTime" pitchFamily="34" charset="0"/>
              </a:rPr>
              <a:t> </a:t>
            </a:r>
            <a:r>
              <a:rPr lang="en-US" sz="2800" b="1" dirty="0" err="1">
                <a:solidFill>
                  <a:srgbClr val="FF0000"/>
                </a:solidFill>
                <a:latin typeface=".VnTime" pitchFamily="34" charset="0"/>
              </a:rPr>
              <a:t>thÊp</a:t>
            </a:r>
            <a:r>
              <a:rPr lang="en-US" sz="2800" b="1" dirty="0" smtClean="0">
                <a:solidFill>
                  <a:srgbClr val="FF0000"/>
                </a:solidFill>
                <a:latin typeface=".VnTime" pitchFamily="34" charset="0"/>
              </a:rPr>
              <a:t>,/ </a:t>
            </a:r>
            <a:r>
              <a:rPr lang="en-US" sz="2800" b="1" dirty="0" err="1">
                <a:solidFill>
                  <a:srgbClr val="FF0000"/>
                </a:solidFill>
                <a:latin typeface=".VnTime" pitchFamily="34" charset="0"/>
              </a:rPr>
              <a:t>nói</a:t>
            </a:r>
            <a:r>
              <a:rPr lang="en-US" sz="2800" b="1" dirty="0">
                <a:solidFill>
                  <a:srgbClr val="FF0000"/>
                </a:solidFill>
                <a:latin typeface=".VnTime" pitchFamily="34" charset="0"/>
              </a:rPr>
              <a:t> </a:t>
            </a:r>
            <a:r>
              <a:rPr lang="en-US" sz="2800" b="1" dirty="0" err="1">
                <a:solidFill>
                  <a:srgbClr val="FF0000"/>
                </a:solidFill>
                <a:latin typeface=".VnTime" pitchFamily="34" charset="0"/>
              </a:rPr>
              <a:t>ngåi</a:t>
            </a:r>
            <a:r>
              <a:rPr lang="en-US" sz="2800" b="1" dirty="0">
                <a:solidFill>
                  <a:srgbClr val="FF0000"/>
                </a:solidFill>
                <a:latin typeface=".VnTime" pitchFamily="34" charset="0"/>
              </a:rPr>
              <a:t> ë ®©u </a:t>
            </a:r>
            <a:r>
              <a:rPr lang="en-US" sz="2800" b="1" dirty="0" smtClean="0">
                <a:solidFill>
                  <a:srgbClr val="FF0000"/>
                </a:solidFill>
                <a:latin typeface=".VnTime" pitchFamily="34" charset="0"/>
              </a:rPr>
              <a:t>?//</a:t>
            </a:r>
            <a:endParaRPr lang="en-US" sz="2800" b="1" dirty="0">
              <a:solidFill>
                <a:srgbClr val="FF0000"/>
              </a:solidFill>
              <a:latin typeface=".VnTime" pitchFamily="34" charset="0"/>
            </a:endParaRPr>
          </a:p>
          <a:p>
            <a:pPr>
              <a:spcBef>
                <a:spcPct val="50000"/>
              </a:spcBef>
            </a:pPr>
            <a:r>
              <a:rPr lang="en-US" sz="2800" b="1" dirty="0">
                <a:solidFill>
                  <a:srgbClr val="FF0000"/>
                </a:solidFill>
                <a:latin typeface=".VnTime" pitchFamily="34" charset="0"/>
              </a:rPr>
              <a:t>                 </a:t>
            </a:r>
            <a:r>
              <a:rPr lang="en-US" sz="2800" b="1" dirty="0" err="1">
                <a:solidFill>
                  <a:srgbClr val="FF0000"/>
                </a:solidFill>
                <a:latin typeface=".VnTime" pitchFamily="34" charset="0"/>
              </a:rPr>
              <a:t>Mu«n</a:t>
            </a:r>
            <a:r>
              <a:rPr lang="en-US" sz="2800" b="1" dirty="0">
                <a:solidFill>
                  <a:srgbClr val="FF0000"/>
                </a:solidFill>
                <a:latin typeface=".VnTime" pitchFamily="34" charset="0"/>
              </a:rPr>
              <a:t> </a:t>
            </a:r>
            <a:r>
              <a:rPr lang="en-US" sz="2800" b="1" dirty="0" err="1">
                <a:solidFill>
                  <a:srgbClr val="FF0000"/>
                </a:solidFill>
                <a:latin typeface=".VnTime" pitchFamily="34" charset="0"/>
              </a:rPr>
              <a:t>dßng</a:t>
            </a:r>
            <a:r>
              <a:rPr lang="en-US" sz="2800" b="1" dirty="0">
                <a:solidFill>
                  <a:srgbClr val="FF0000"/>
                </a:solidFill>
                <a:latin typeface=".VnTime" pitchFamily="34" charset="0"/>
              </a:rPr>
              <a:t> </a:t>
            </a:r>
            <a:r>
              <a:rPr lang="en-US" sz="2800" b="1" dirty="0" err="1">
                <a:solidFill>
                  <a:srgbClr val="FF0000"/>
                </a:solidFill>
                <a:latin typeface=".VnTime" pitchFamily="34" charset="0"/>
              </a:rPr>
              <a:t>s«ng</a:t>
            </a:r>
            <a:r>
              <a:rPr lang="en-US" sz="2800" b="1" dirty="0">
                <a:solidFill>
                  <a:srgbClr val="FF0000"/>
                </a:solidFill>
                <a:latin typeface=".VnTime" pitchFamily="34" charset="0"/>
              </a:rPr>
              <a:t> </a:t>
            </a:r>
            <a:r>
              <a:rPr lang="en-US" sz="2800" b="1" dirty="0" smtClean="0">
                <a:solidFill>
                  <a:srgbClr val="FF0000"/>
                </a:solidFill>
                <a:latin typeface=".VnTime" pitchFamily="34" charset="0"/>
              </a:rPr>
              <a:t>/®</a:t>
            </a:r>
            <a:r>
              <a:rPr lang="en-US" sz="2800" b="1" dirty="0">
                <a:solidFill>
                  <a:srgbClr val="FF0000"/>
                </a:solidFill>
                <a:latin typeface=".VnTime" pitchFamily="34" charset="0"/>
              </a:rPr>
              <a:t>æ </a:t>
            </a:r>
            <a:r>
              <a:rPr lang="en-US" sz="2800" b="1" dirty="0" err="1">
                <a:solidFill>
                  <a:srgbClr val="FF0000"/>
                </a:solidFill>
                <a:latin typeface=".VnTime" pitchFamily="34" charset="0"/>
              </a:rPr>
              <a:t>biÓn</a:t>
            </a:r>
            <a:r>
              <a:rPr lang="en-US" sz="2800" b="1" dirty="0">
                <a:solidFill>
                  <a:srgbClr val="FF0000"/>
                </a:solidFill>
                <a:latin typeface=".VnTime" pitchFamily="34" charset="0"/>
              </a:rPr>
              <a:t> </a:t>
            </a:r>
            <a:r>
              <a:rPr lang="en-US" sz="2800" b="1" dirty="0" err="1" smtClean="0">
                <a:solidFill>
                  <a:srgbClr val="FF0000"/>
                </a:solidFill>
                <a:latin typeface=".VnTime" pitchFamily="34" charset="0"/>
              </a:rPr>
              <a:t>s©u</a:t>
            </a:r>
            <a:r>
              <a:rPr lang="en-US" sz="2800" b="1" dirty="0" smtClean="0">
                <a:solidFill>
                  <a:srgbClr val="FF0000"/>
                </a:solidFill>
                <a:latin typeface=".VnTime" pitchFamily="34" charset="0"/>
              </a:rPr>
              <a:t>/</a:t>
            </a:r>
            <a:endParaRPr lang="en-US" sz="2800" b="1" dirty="0">
              <a:solidFill>
                <a:srgbClr val="FF0000"/>
              </a:solidFill>
              <a:latin typeface=".VnTime" pitchFamily="34" charset="0"/>
            </a:endParaRPr>
          </a:p>
          <a:p>
            <a:pPr>
              <a:spcBef>
                <a:spcPct val="50000"/>
              </a:spcBef>
            </a:pPr>
            <a:r>
              <a:rPr lang="en-US" sz="2800" b="1" dirty="0">
                <a:solidFill>
                  <a:srgbClr val="FF0000"/>
                </a:solidFill>
                <a:latin typeface=".VnTime" pitchFamily="34" charset="0"/>
              </a:rPr>
              <a:t>          </a:t>
            </a:r>
            <a:r>
              <a:rPr lang="en-US" sz="2800" b="1" dirty="0" err="1">
                <a:solidFill>
                  <a:srgbClr val="FF0000"/>
                </a:solidFill>
                <a:latin typeface=".VnTime" pitchFamily="34" charset="0"/>
              </a:rPr>
              <a:t>BiÓn</a:t>
            </a:r>
            <a:r>
              <a:rPr lang="en-US" sz="2800" b="1" dirty="0">
                <a:solidFill>
                  <a:srgbClr val="FF0000"/>
                </a:solidFill>
                <a:latin typeface=".VnTime" pitchFamily="34" charset="0"/>
              </a:rPr>
              <a:t> </a:t>
            </a:r>
            <a:r>
              <a:rPr lang="en-US" sz="2800" b="1" dirty="0" err="1">
                <a:solidFill>
                  <a:srgbClr val="FF0000"/>
                </a:solidFill>
                <a:latin typeface=".VnTime" pitchFamily="34" charset="0"/>
              </a:rPr>
              <a:t>ch</a:t>
            </a:r>
            <a:r>
              <a:rPr lang="en-US" sz="2800" b="1" dirty="0">
                <a:solidFill>
                  <a:srgbClr val="FF0000"/>
                </a:solidFill>
                <a:latin typeface=".VnTime" pitchFamily="34" charset="0"/>
              </a:rPr>
              <a:t>ª </a:t>
            </a:r>
            <a:r>
              <a:rPr lang="en-US" sz="2800" b="1" dirty="0" err="1">
                <a:solidFill>
                  <a:srgbClr val="FF0000"/>
                </a:solidFill>
                <a:latin typeface=".VnTime" pitchFamily="34" charset="0"/>
              </a:rPr>
              <a:t>s«ng</a:t>
            </a:r>
            <a:r>
              <a:rPr lang="en-US" sz="2800" b="1" dirty="0">
                <a:solidFill>
                  <a:srgbClr val="FF0000"/>
                </a:solidFill>
                <a:latin typeface=".VnTime" pitchFamily="34" charset="0"/>
              </a:rPr>
              <a:t> </a:t>
            </a:r>
            <a:r>
              <a:rPr lang="en-US" sz="2800" b="1" dirty="0" err="1">
                <a:solidFill>
                  <a:srgbClr val="FF0000"/>
                </a:solidFill>
                <a:latin typeface=".VnTime" pitchFamily="34" charset="0"/>
              </a:rPr>
              <a:t>nhá</a:t>
            </a:r>
            <a:r>
              <a:rPr lang="en-US" sz="2800" b="1" dirty="0">
                <a:solidFill>
                  <a:srgbClr val="FF0000"/>
                </a:solidFill>
                <a:latin typeface=".VnTime" pitchFamily="34" charset="0"/>
              </a:rPr>
              <a:t>, </a:t>
            </a:r>
            <a:r>
              <a:rPr lang="en-US" sz="2800" b="1" dirty="0" smtClean="0">
                <a:solidFill>
                  <a:srgbClr val="FF0000"/>
                </a:solidFill>
                <a:latin typeface=".VnTime" pitchFamily="34" charset="0"/>
              </a:rPr>
              <a:t>/</a:t>
            </a:r>
            <a:r>
              <a:rPr lang="en-US" sz="2800" b="1" dirty="0" err="1" smtClean="0">
                <a:solidFill>
                  <a:srgbClr val="FF0000"/>
                </a:solidFill>
                <a:latin typeface=".VnTime" pitchFamily="34" charset="0"/>
              </a:rPr>
              <a:t>biÓn</a:t>
            </a:r>
            <a:r>
              <a:rPr lang="en-US" sz="2800" b="1" dirty="0" smtClean="0">
                <a:solidFill>
                  <a:srgbClr val="FF0000"/>
                </a:solidFill>
                <a:latin typeface=".VnTime" pitchFamily="34" charset="0"/>
              </a:rPr>
              <a:t>  </a:t>
            </a:r>
            <a:r>
              <a:rPr lang="en-US" sz="2800" b="1" dirty="0">
                <a:solidFill>
                  <a:srgbClr val="FF0000"/>
                </a:solidFill>
                <a:latin typeface=".VnTime" pitchFamily="34" charset="0"/>
              </a:rPr>
              <a:t>®©u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VnTime" pitchFamily="34" charset="0"/>
              </a:rPr>
              <a:t> </a:t>
            </a:r>
            <a:r>
              <a:rPr lang="en-US" sz="2800" b="1" dirty="0" err="1" smtClean="0">
                <a:solidFill>
                  <a:srgbClr val="FF0000"/>
                </a:solidFill>
                <a:latin typeface=".VnTime" pitchFamily="34" charset="0"/>
              </a:rPr>
              <a:t>cßn</a:t>
            </a:r>
            <a:r>
              <a:rPr lang="en-US" sz="2800" b="1" smtClean="0">
                <a:solidFill>
                  <a:srgbClr val="FF0000"/>
                </a:solidFill>
                <a:latin typeface=".VnTime" pitchFamily="34" charset="0"/>
              </a:rPr>
              <a:t>?//</a:t>
            </a:r>
            <a:endParaRPr lang="en-US" sz="2800" b="1" dirty="0">
              <a:solidFill>
                <a:srgbClr val="FF0000"/>
              </a:solidFill>
              <a:latin typeface=".VnTime" pitchFamily="34" charset="0"/>
            </a:endParaRPr>
          </a:p>
        </p:txBody>
      </p:sp>
      <p:pic>
        <p:nvPicPr>
          <p:cNvPr id="14" name="Picture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765300" y="4187826"/>
            <a:ext cx="6007100"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LVKMTU~1"/>
          <p:cNvPicPr>
            <a:picLocks noChangeAspect="1" noChangeArrowheads="1" noCrop="1"/>
          </p:cNvPicPr>
          <p:nvPr>
            <p:custDataLst>
              <p:tags r:id="rId10"/>
            </p:custDataLst>
          </p:nvPr>
        </p:nvPicPr>
        <p:blipFill>
          <a:blip r:embed="rId16">
            <a:extLst>
              <a:ext uri="{28A0092B-C50C-407E-A947-70E740481C1C}">
                <a14:useLocalDpi xmlns:a14="http://schemas.microsoft.com/office/drawing/2010/main" val="0"/>
              </a:ext>
            </a:extLst>
          </a:blip>
          <a:srcRect/>
          <a:stretch>
            <a:fillRect/>
          </a:stretch>
        </p:blipFill>
        <p:spPr bwMode="auto">
          <a:xfrm>
            <a:off x="7583488" y="5302250"/>
            <a:ext cx="1474787"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C:\Users\Administrator\Desktop\kinh-nghiem-du-lich-dao-binh-ba-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68450" y="4187824"/>
            <a:ext cx="6007100" cy="24907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954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anim calcmode="lin" valueType="num">
                                      <p:cBhvr>
                                        <p:cTn id="1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fade">
                                      <p:cBhvr>
                                        <p:cTn id="29" dur="500"/>
                                        <p:tgtEl>
                                          <p:spTgt spid="1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14">
            <a:extLst>
              <a:ext uri="{28A0092B-C50C-407E-A947-70E740481C1C}">
                <a14:useLocalDpi xmlns:a14="http://schemas.microsoft.com/office/drawing/2010/main" val="0"/>
              </a:ext>
            </a:extLst>
          </a:blip>
          <a:srcRect l="14999" t="16000" r="24001" b="23334"/>
          <a:stretch>
            <a:fillRect/>
          </a:stretch>
        </p:blipFill>
        <p:spPr bwMode="auto">
          <a:xfrm>
            <a:off x="-1295400" y="-609600"/>
            <a:ext cx="11582400"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custDataLst>
              <p:tags r:id="rId2"/>
            </p:custDataLst>
          </p:nvPr>
        </p:nvSpPr>
        <p:spPr>
          <a:xfrm>
            <a:off x="3096087" y="381000"/>
            <a:ext cx="2923713"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u="sng">
                <a:ln w="11430"/>
                <a:solidFill>
                  <a:srgbClr val="FF0000"/>
                </a:solidFill>
                <a:effectLst>
                  <a:outerShdw blurRad="80000" dist="40000" dir="5040000" algn="tl">
                    <a:srgbClr val="000000">
                      <a:alpha val="30000"/>
                    </a:srgbClr>
                  </a:outerShdw>
                </a:effectLst>
              </a:rPr>
              <a:t>TẬP ĐỌC</a:t>
            </a:r>
          </a:p>
        </p:txBody>
      </p:sp>
      <p:sp>
        <p:nvSpPr>
          <p:cNvPr id="4" name="Rectangle 3"/>
          <p:cNvSpPr/>
          <p:nvPr>
            <p:custDataLst>
              <p:tags r:id="rId3"/>
            </p:custDataLst>
          </p:nvPr>
        </p:nvSpPr>
        <p:spPr>
          <a:xfrm>
            <a:off x="2438401" y="968514"/>
            <a:ext cx="4114799"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a:ln w="11430"/>
                <a:solidFill>
                  <a:srgbClr val="FF0000"/>
                </a:solidFill>
                <a:effectLst>
                  <a:outerShdw blurRad="50800" dist="39000" dir="5460000" algn="tl">
                    <a:srgbClr val="000000">
                      <a:alpha val="38000"/>
                    </a:srgbClr>
                  </a:outerShdw>
                </a:effectLst>
              </a:rPr>
              <a:t>TIẾNG RU</a:t>
            </a:r>
          </a:p>
        </p:txBody>
      </p:sp>
      <p:sp>
        <p:nvSpPr>
          <p:cNvPr id="5" name="Text Box 29"/>
          <p:cNvSpPr txBox="1">
            <a:spLocks noChangeArrowheads="1"/>
          </p:cNvSpPr>
          <p:nvPr>
            <p:custDataLst>
              <p:tags r:id="rId4"/>
            </p:custDataLst>
          </p:nvPr>
        </p:nvSpPr>
        <p:spPr bwMode="auto">
          <a:xfrm>
            <a:off x="5715000" y="38862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6" name="Text Box 41"/>
          <p:cNvSpPr txBox="1">
            <a:spLocks noChangeArrowheads="1"/>
          </p:cNvSpPr>
          <p:nvPr>
            <p:custDataLst>
              <p:tags r:id="rId5"/>
            </p:custDataLst>
          </p:nvPr>
        </p:nvSpPr>
        <p:spPr bwMode="auto">
          <a:xfrm>
            <a:off x="762000" y="1600200"/>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u="sng">
                <a:latin typeface="Times New Roman" pitchFamily="18" charset="0"/>
              </a:rPr>
              <a:t>Giải nghĩa từ</a:t>
            </a:r>
          </a:p>
        </p:txBody>
      </p:sp>
      <p:sp>
        <p:nvSpPr>
          <p:cNvPr id="7" name="Rectangle 46"/>
          <p:cNvSpPr>
            <a:spLocks noChangeArrowheads="1"/>
          </p:cNvSpPr>
          <p:nvPr>
            <p:custDataLst>
              <p:tags r:id="rId6"/>
            </p:custDataLst>
          </p:nvPr>
        </p:nvSpPr>
        <p:spPr bwMode="auto">
          <a:xfrm>
            <a:off x="2743200" y="2209800"/>
            <a:ext cx="1951038" cy="454025"/>
          </a:xfrm>
          <a:prstGeom prst="rect">
            <a:avLst/>
          </a:prstGeom>
          <a:noFill/>
          <a:ln w="9525">
            <a:noFill/>
            <a:miter lim="800000"/>
            <a:headEnd/>
            <a:tailEnd/>
          </a:ln>
          <a:effectLst/>
        </p:spPr>
        <p:txBody>
          <a:bodyPr/>
          <a:lstStyle/>
          <a:p>
            <a:pPr marL="342900" indent="-342900">
              <a:spcBef>
                <a:spcPct val="20000"/>
              </a:spcBef>
              <a:buClr>
                <a:schemeClr val="hlink"/>
              </a:buClr>
              <a:buSzPct val="120000"/>
              <a:defRPr/>
            </a:pPr>
            <a:endParaRPr lang="en-US" sz="2400" dirty="0">
              <a:effectLst>
                <a:outerShdw blurRad="38100" dist="38100" dir="2700000" algn="tl">
                  <a:srgbClr val="000000"/>
                </a:outerShdw>
              </a:effectLst>
              <a:latin typeface="Times New Roman" pitchFamily="18" charset="0"/>
            </a:endParaRPr>
          </a:p>
        </p:txBody>
      </p:sp>
      <p:sp>
        <p:nvSpPr>
          <p:cNvPr id="8" name="Text Box 41"/>
          <p:cNvSpPr txBox="1">
            <a:spLocks noChangeArrowheads="1"/>
          </p:cNvSpPr>
          <p:nvPr>
            <p:custDataLst>
              <p:tags r:id="rId7"/>
            </p:custDataLst>
          </p:nvPr>
        </p:nvSpPr>
        <p:spPr bwMode="auto">
          <a:xfrm>
            <a:off x="838200" y="2133600"/>
            <a:ext cx="5181600" cy="1384300"/>
          </a:xfrm>
          <a:prstGeom prst="rect">
            <a:avLst/>
          </a:prstGeom>
          <a:solidFill>
            <a:schemeClr val="accent1"/>
          </a:solidFill>
          <a:ln w="9525">
            <a:solidFill>
              <a:schemeClr val="accent1">
                <a:lumMod val="90000"/>
              </a:schemeClr>
            </a:solidFill>
            <a:miter lim="800000"/>
            <a:headEnd/>
            <a:tailEnd/>
          </a:ln>
          <a:effectLst>
            <a:softEdge rad="63500"/>
          </a:effectLst>
          <a:scene3d>
            <a:camera prst="orthographicFront"/>
            <a:lightRig rig="threePt" dir="t"/>
          </a:scene3d>
          <a:sp3d>
            <a:bevelT/>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smtClean="0">
                <a:solidFill>
                  <a:srgbClr val="FF0000"/>
                </a:solidFill>
                <a:latin typeface="Times New Roman" pitchFamily="18" charset="0"/>
              </a:rPr>
              <a:t>- Đồng </a:t>
            </a:r>
            <a:r>
              <a:rPr lang="en-US" sz="2800" b="1">
                <a:solidFill>
                  <a:srgbClr val="FF0000"/>
                </a:solidFill>
                <a:latin typeface="Times New Roman" pitchFamily="18" charset="0"/>
              </a:rPr>
              <a:t>chí : người cùng đứng trong tổ chức cách mạng</a:t>
            </a:r>
            <a:r>
              <a:rPr lang="en-US" sz="2800" b="1" smtClean="0">
                <a:solidFill>
                  <a:srgbClr val="FF0000"/>
                </a:solidFill>
                <a:latin typeface="Times New Roman" pitchFamily="18" charset="0"/>
              </a:rPr>
              <a:t>, hoặc </a:t>
            </a:r>
            <a:r>
              <a:rPr lang="en-US" sz="2800" b="1">
                <a:solidFill>
                  <a:srgbClr val="FF0000"/>
                </a:solidFill>
                <a:latin typeface="Times New Roman" pitchFamily="18" charset="0"/>
              </a:rPr>
              <a:t>cùng chung chí </a:t>
            </a:r>
            <a:r>
              <a:rPr lang="en-US" sz="2800" b="1" smtClean="0">
                <a:solidFill>
                  <a:srgbClr val="FF0000"/>
                </a:solidFill>
                <a:latin typeface="Times New Roman" pitchFamily="18" charset="0"/>
              </a:rPr>
              <a:t>hướng</a:t>
            </a:r>
            <a:r>
              <a:rPr lang="en-US" sz="2800" b="1">
                <a:solidFill>
                  <a:srgbClr val="FF0000"/>
                </a:solidFill>
                <a:latin typeface="Times New Roman" pitchFamily="18" charset="0"/>
              </a:rPr>
              <a:t>.</a:t>
            </a:r>
            <a:r>
              <a:rPr lang="en-US" sz="2800" b="1" smtClean="0">
                <a:solidFill>
                  <a:srgbClr val="FF0000"/>
                </a:solidFill>
                <a:latin typeface="Times New Roman" pitchFamily="18" charset="0"/>
              </a:rPr>
              <a:t> </a:t>
            </a:r>
            <a:endParaRPr lang="en-US" sz="2800" b="1">
              <a:solidFill>
                <a:srgbClr val="FF0000"/>
              </a:solidFill>
              <a:latin typeface="Times New Roman" pitchFamily="18" charset="0"/>
            </a:endParaRPr>
          </a:p>
        </p:txBody>
      </p:sp>
      <p:sp>
        <p:nvSpPr>
          <p:cNvPr id="9" name="Text Box 41"/>
          <p:cNvSpPr txBox="1">
            <a:spLocks noChangeArrowheads="1"/>
          </p:cNvSpPr>
          <p:nvPr>
            <p:custDataLst>
              <p:tags r:id="rId8"/>
            </p:custDataLst>
          </p:nvPr>
        </p:nvSpPr>
        <p:spPr bwMode="auto">
          <a:xfrm>
            <a:off x="761999" y="4419600"/>
            <a:ext cx="4657725" cy="553998"/>
          </a:xfrm>
          <a:prstGeom prst="rect">
            <a:avLst/>
          </a:prstGeom>
          <a:solidFill>
            <a:schemeClr val="accent1"/>
          </a:solidFill>
          <a:ln w="9525">
            <a:solidFill>
              <a:srgbClr val="000000"/>
            </a:solidFill>
            <a:miter lim="800000"/>
            <a:headEnd/>
            <a:tailEnd/>
          </a:ln>
          <a:effectLst>
            <a:softEdge rad="63500"/>
          </a:effectLst>
          <a:scene3d>
            <a:camera prst="orthographicFront"/>
            <a:lightRig rig="threePt" dir="t"/>
          </a:scene3d>
          <a:sp3d>
            <a:bevelT/>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000" b="1" smtClean="0">
                <a:solidFill>
                  <a:srgbClr val="006600"/>
                </a:solidFill>
                <a:latin typeface="Times New Roman" pitchFamily="18" charset="0"/>
              </a:rPr>
              <a:t>- Bồi </a:t>
            </a:r>
            <a:r>
              <a:rPr lang="en-US" sz="3000" b="1">
                <a:solidFill>
                  <a:srgbClr val="006600"/>
                </a:solidFill>
                <a:latin typeface="Times New Roman" pitchFamily="18" charset="0"/>
              </a:rPr>
              <a:t>: thêm vào</a:t>
            </a:r>
            <a:r>
              <a:rPr lang="en-US" sz="3000" b="1" smtClean="0">
                <a:solidFill>
                  <a:srgbClr val="006600"/>
                </a:solidFill>
                <a:latin typeface="Times New Roman" pitchFamily="18" charset="0"/>
              </a:rPr>
              <a:t>, đắp </a:t>
            </a:r>
            <a:r>
              <a:rPr lang="en-US" sz="3000" b="1">
                <a:solidFill>
                  <a:srgbClr val="006600"/>
                </a:solidFill>
                <a:latin typeface="Times New Roman" pitchFamily="18" charset="0"/>
              </a:rPr>
              <a:t>nên.</a:t>
            </a:r>
          </a:p>
        </p:txBody>
      </p:sp>
      <p:sp>
        <p:nvSpPr>
          <p:cNvPr id="10" name="Text Box 41"/>
          <p:cNvSpPr txBox="1">
            <a:spLocks noChangeArrowheads="1"/>
          </p:cNvSpPr>
          <p:nvPr>
            <p:custDataLst>
              <p:tags r:id="rId9"/>
            </p:custDataLst>
          </p:nvPr>
        </p:nvSpPr>
        <p:spPr bwMode="auto">
          <a:xfrm>
            <a:off x="762000" y="3657600"/>
            <a:ext cx="4724400" cy="553998"/>
          </a:xfrm>
          <a:prstGeom prst="rect">
            <a:avLst/>
          </a:prstGeom>
          <a:solidFill>
            <a:schemeClr val="accent1"/>
          </a:solidFill>
          <a:ln w="9525">
            <a:solidFill>
              <a:schemeClr val="accent1">
                <a:lumMod val="90000"/>
              </a:schemeClr>
            </a:solidFill>
            <a:miter lim="800000"/>
            <a:headEnd/>
            <a:tailEnd/>
          </a:ln>
          <a:effectLst>
            <a:softEdge rad="63500"/>
          </a:effectLst>
          <a:scene3d>
            <a:camera prst="orthographicFront"/>
            <a:lightRig rig="threePt" dir="t"/>
          </a:scene3d>
          <a:sp3d>
            <a:bevelT/>
          </a:sp3d>
        </p:spPr>
        <p:txBody>
          <a:bodyPr wrap="square">
            <a:spAutoFit/>
          </a:bodyPr>
          <a:lstStyle/>
          <a:p>
            <a:pPr>
              <a:spcBef>
                <a:spcPct val="50000"/>
              </a:spcBef>
              <a:defRPr/>
            </a:pPr>
            <a:r>
              <a:rPr lang="en-US" sz="3000" b="1" smtClean="0">
                <a:solidFill>
                  <a:srgbClr val="0000FF"/>
                </a:solidFill>
                <a:latin typeface="Times New Roman" pitchFamily="18" charset="0"/>
              </a:rPr>
              <a:t>- Nhân </a:t>
            </a:r>
            <a:r>
              <a:rPr lang="en-US" sz="3000" b="1" dirty="0" err="1">
                <a:solidFill>
                  <a:srgbClr val="0000FF"/>
                </a:solidFill>
                <a:latin typeface="Times New Roman" pitchFamily="18" charset="0"/>
              </a:rPr>
              <a:t>gian</a:t>
            </a:r>
            <a:r>
              <a:rPr lang="en-US" sz="3000" b="1" dirty="0">
                <a:solidFill>
                  <a:srgbClr val="0000FF"/>
                </a:solidFill>
                <a:latin typeface="Times New Roman" pitchFamily="18" charset="0"/>
              </a:rPr>
              <a:t> : </a:t>
            </a:r>
            <a:r>
              <a:rPr lang="en-US" sz="3000" b="1" dirty="0" err="1">
                <a:solidFill>
                  <a:srgbClr val="0000FF"/>
                </a:solidFill>
                <a:latin typeface="Times New Roman" pitchFamily="18" charset="0"/>
              </a:rPr>
              <a:t>chỉ</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loài</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người</a:t>
            </a:r>
            <a:endParaRPr lang="en-US" sz="3000" b="1" dirty="0">
              <a:solidFill>
                <a:srgbClr val="0000FF"/>
              </a:solidFill>
              <a:latin typeface="Times New Roman" pitchFamily="18" charset="0"/>
            </a:endParaRPr>
          </a:p>
        </p:txBody>
      </p:sp>
      <p:sp>
        <p:nvSpPr>
          <p:cNvPr id="11" name="AutoShape 2" descr="Kết quả hình ảnh cho tranh vẽ đông chí"/>
          <p:cNvSpPr>
            <a:spLocks noChangeAspect="1" noChangeArrowheads="1"/>
          </p:cNvSpPr>
          <p:nvPr>
            <p:custDataLst>
              <p:tags r:id="rId10"/>
            </p:custDataLst>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AutoShape 4" descr="Kết quả hình ảnh cho tranh vẽ đông chí"/>
          <p:cNvSpPr>
            <a:spLocks noChangeAspect="1" noChangeArrowheads="1"/>
          </p:cNvSpPr>
          <p:nvPr>
            <p:custDataLst>
              <p:tags r:id="rId11"/>
            </p:custDataLst>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AutoShape 6" descr="Kết quả hình ảnh cho tranh vẽ đông chí"/>
          <p:cNvSpPr>
            <a:spLocks noChangeAspect="1" noChangeArrowheads="1"/>
          </p:cNvSpPr>
          <p:nvPr>
            <p:custDataLst>
              <p:tags r:id="rId12"/>
            </p:custDataLst>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 name="Picture 34" descr="đất.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5105401"/>
            <a:ext cx="3514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5" descr="đồng chí.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172200" y="1322457"/>
            <a:ext cx="2209800" cy="235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6" descr="loài ng.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867400" y="3848099"/>
            <a:ext cx="2667000" cy="232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558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2000" fill="hold"/>
                                        <p:tgtEl>
                                          <p:spTgt spid="6"/>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custDataLst>
              <p:tags r:id="rId2"/>
            </p:custDataLst>
          </p:nvPr>
        </p:nvSpPr>
        <p:spPr>
          <a:xfrm>
            <a:off x="457200" y="274638"/>
            <a:ext cx="8229600" cy="1143000"/>
          </a:xfrm>
        </p:spPr>
        <p:txBody>
          <a:bodyPr/>
          <a:lstStyle/>
          <a:p>
            <a:pPr eaLnBrk="1" hangingPunct="1"/>
            <a:endParaRPr lang="en-US" smtClean="0"/>
          </a:p>
        </p:txBody>
      </p:sp>
      <p:pic>
        <p:nvPicPr>
          <p:cNvPr id="3" name="Picture 4" descr="Picture1xkbv"/>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381000"/>
            <a:ext cx="10515600" cy="800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20"/>
          <p:cNvSpPr>
            <a:spLocks noChangeShapeType="1"/>
          </p:cNvSpPr>
          <p:nvPr>
            <p:custDataLst>
              <p:tags r:id="rId3"/>
            </p:custDataLst>
          </p:nvPr>
        </p:nvSpPr>
        <p:spPr bwMode="auto">
          <a:xfrm>
            <a:off x="3505200" y="3581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Text Box 23"/>
          <p:cNvSpPr txBox="1">
            <a:spLocks noChangeArrowheads="1"/>
          </p:cNvSpPr>
          <p:nvPr>
            <p:custDataLst>
              <p:tags r:id="rId4"/>
            </p:custDataLst>
          </p:nvPr>
        </p:nvSpPr>
        <p:spPr bwMode="auto">
          <a:xfrm>
            <a:off x="5715000" y="28956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en-US" sz="3200">
              <a:solidFill>
                <a:srgbClr val="FF9900"/>
              </a:solidFill>
              <a:latin typeface=".VnTime" pitchFamily="34" charset="0"/>
            </a:endParaRPr>
          </a:p>
        </p:txBody>
      </p:sp>
      <p:sp>
        <p:nvSpPr>
          <p:cNvPr id="6" name="Text Box 30"/>
          <p:cNvSpPr txBox="1">
            <a:spLocks noChangeArrowheads="1"/>
          </p:cNvSpPr>
          <p:nvPr>
            <p:custDataLst>
              <p:tags r:id="rId5"/>
            </p:custDataLst>
          </p:nvPr>
        </p:nvSpPr>
        <p:spPr bwMode="auto">
          <a:xfrm>
            <a:off x="2209800" y="2209800"/>
            <a:ext cx="4572000" cy="366713"/>
          </a:xfrm>
          <a:prstGeom prst="rect">
            <a:avLst/>
          </a:prstGeom>
          <a:noFill/>
          <a:ln w="12700" algn="ctr">
            <a:noFill/>
            <a:miter lim="800000"/>
            <a:headEnd/>
            <a:tailEnd/>
          </a:ln>
          <a:effectLst>
            <a:outerShdw dist="35921" dir="2700000" sy="50000" kx="2115830" algn="bl" rotWithShape="0">
              <a:srgbClr val="C0C0C0">
                <a:alpha val="79999"/>
              </a:srgbClr>
            </a:outerShdw>
          </a:effectLst>
        </p:spPr>
        <p:txBody>
          <a:bodyPr>
            <a:spAutoFit/>
          </a:bodyPr>
          <a:lstStyle/>
          <a:p>
            <a:pPr algn="ctr">
              <a:defRPr/>
            </a:pPr>
            <a:endParaRPr lang="en-US"/>
          </a:p>
        </p:txBody>
      </p:sp>
      <p:sp>
        <p:nvSpPr>
          <p:cNvPr id="7" name="Text Box 31"/>
          <p:cNvSpPr txBox="1">
            <a:spLocks noChangeArrowheads="1"/>
          </p:cNvSpPr>
          <p:nvPr>
            <p:custDataLst>
              <p:tags r:id="rId6"/>
            </p:custDataLst>
          </p:nvPr>
        </p:nvSpPr>
        <p:spPr bwMode="auto">
          <a:xfrm>
            <a:off x="685800" y="3962400"/>
            <a:ext cx="4038600" cy="366713"/>
          </a:xfrm>
          <a:prstGeom prst="rect">
            <a:avLst/>
          </a:prstGeom>
          <a:noFill/>
          <a:ln w="12700" algn="ctr">
            <a:noFill/>
            <a:miter lim="800000"/>
            <a:headEnd/>
            <a:tailEnd/>
          </a:ln>
          <a:effectLst>
            <a:outerShdw dist="35921" dir="2700000" sy="50000" kx="2115830" algn="bl" rotWithShape="0">
              <a:srgbClr val="C0C0C0">
                <a:alpha val="79999"/>
              </a:srgbClr>
            </a:outerShdw>
          </a:effectLst>
        </p:spPr>
        <p:txBody>
          <a:bodyPr>
            <a:spAutoFit/>
          </a:bodyPr>
          <a:lstStyle/>
          <a:p>
            <a:pPr algn="ctr">
              <a:spcBef>
                <a:spcPct val="50000"/>
              </a:spcBef>
              <a:defRPr/>
            </a:pPr>
            <a:endParaRPr lang="en-US"/>
          </a:p>
        </p:txBody>
      </p:sp>
      <p:sp>
        <p:nvSpPr>
          <p:cNvPr id="8" name="Text Box 37"/>
          <p:cNvSpPr txBox="1">
            <a:spLocks noChangeArrowheads="1"/>
          </p:cNvSpPr>
          <p:nvPr>
            <p:custDataLst>
              <p:tags r:id="rId7"/>
            </p:custDataLst>
          </p:nvPr>
        </p:nvSpPr>
        <p:spPr bwMode="auto">
          <a:xfrm>
            <a:off x="-762000" y="1371600"/>
            <a:ext cx="9677400" cy="5262563"/>
          </a:xfrm>
          <a:prstGeom prst="rect">
            <a:avLst/>
          </a:prstGeom>
          <a:noFill/>
          <a:ln w="9525" algn="ctr">
            <a:noFill/>
            <a:miter lim="800000"/>
            <a:headEnd/>
            <a:tailEnd/>
          </a:ln>
          <a:effectLst>
            <a:outerShdw dist="35921" dir="2700000" sy="50000" kx="2115830" algn="bl" rotWithShape="0">
              <a:schemeClr val="bg2">
                <a:alpha val="79999"/>
              </a:schemeClr>
            </a:outerShdw>
          </a:effectLst>
        </p:spPr>
        <p:txBody>
          <a:bodyPr>
            <a:spAutoFit/>
          </a:bodyPr>
          <a:lstStyle/>
          <a:p>
            <a:pPr>
              <a:defRPr/>
            </a:pPr>
            <a:r>
              <a:rPr lang="en-US" sz="2800" dirty="0">
                <a:latin typeface=".VnTime" pitchFamily="34" charset="0"/>
              </a:rPr>
              <a:t>                                     </a:t>
            </a:r>
            <a:r>
              <a:rPr lang="en-US" sz="2800" b="1" dirty="0">
                <a:solidFill>
                  <a:srgbClr val="FF0066"/>
                </a:solidFill>
                <a:latin typeface=".VnTime" pitchFamily="34" charset="0"/>
              </a:rPr>
              <a:t>Con </a:t>
            </a:r>
            <a:r>
              <a:rPr lang="en-US" sz="2800" b="1" dirty="0" err="1">
                <a:solidFill>
                  <a:srgbClr val="FF0066"/>
                </a:solidFill>
                <a:latin typeface=".VnTime" pitchFamily="34" charset="0"/>
              </a:rPr>
              <a:t>ong</a:t>
            </a:r>
            <a:r>
              <a:rPr lang="en-US" sz="2800" b="1" dirty="0">
                <a:solidFill>
                  <a:srgbClr val="FF0066"/>
                </a:solidFill>
                <a:latin typeface=".VnTime" pitchFamily="34" charset="0"/>
              </a:rPr>
              <a:t> </a:t>
            </a:r>
            <a:r>
              <a:rPr lang="en-US" sz="2800" b="1" dirty="0" err="1">
                <a:solidFill>
                  <a:srgbClr val="FF0066"/>
                </a:solidFill>
                <a:latin typeface=".VnTime" pitchFamily="34" charset="0"/>
              </a:rPr>
              <a:t>lµm</a:t>
            </a:r>
            <a:r>
              <a:rPr lang="en-US" sz="2800" b="1" dirty="0">
                <a:solidFill>
                  <a:srgbClr val="FF0066"/>
                </a:solidFill>
                <a:latin typeface=".VnTime" pitchFamily="34" charset="0"/>
              </a:rPr>
              <a:t> </a:t>
            </a:r>
            <a:r>
              <a:rPr lang="en-US" sz="2800" b="1" dirty="0" err="1">
                <a:solidFill>
                  <a:srgbClr val="FF0066"/>
                </a:solidFill>
                <a:latin typeface=".VnTime" pitchFamily="34" charset="0"/>
              </a:rPr>
              <a:t>mËt</a:t>
            </a:r>
            <a:r>
              <a:rPr lang="en-US" sz="2800" b="1" dirty="0">
                <a:solidFill>
                  <a:srgbClr val="FF0066"/>
                </a:solidFill>
                <a:latin typeface=".VnTime" pitchFamily="34" charset="0"/>
              </a:rPr>
              <a:t>, </a:t>
            </a:r>
            <a:r>
              <a:rPr lang="en-US" sz="2800" b="1" dirty="0" err="1">
                <a:solidFill>
                  <a:srgbClr val="FF0066"/>
                </a:solidFill>
                <a:latin typeface=".VnTime" pitchFamily="34" charset="0"/>
              </a:rPr>
              <a:t>yªu</a:t>
            </a:r>
            <a:r>
              <a:rPr lang="en-US" sz="2800" b="1" dirty="0">
                <a:solidFill>
                  <a:srgbClr val="FF0066"/>
                </a:solidFill>
                <a:latin typeface=".VnTime" pitchFamily="34" charset="0"/>
              </a:rPr>
              <a:t> </a:t>
            </a:r>
            <a:r>
              <a:rPr lang="en-US" sz="2800" b="1" dirty="0" err="1">
                <a:solidFill>
                  <a:srgbClr val="FF0066"/>
                </a:solidFill>
                <a:latin typeface=".VnTime" pitchFamily="34" charset="0"/>
              </a:rPr>
              <a:t>hoa</a:t>
            </a:r>
            <a:endParaRPr lang="en-US" sz="2800" b="1" dirty="0">
              <a:solidFill>
                <a:srgbClr val="FF0066"/>
              </a:solidFill>
              <a:latin typeface=".VnTime" pitchFamily="34" charset="0"/>
            </a:endParaRPr>
          </a:p>
          <a:p>
            <a:pPr>
              <a:defRPr/>
            </a:pPr>
            <a:r>
              <a:rPr lang="en-US" sz="2800" b="1" dirty="0">
                <a:solidFill>
                  <a:srgbClr val="FF0066"/>
                </a:solidFill>
                <a:latin typeface=".VnTime" pitchFamily="34" charset="0"/>
              </a:rPr>
              <a:t>                        Con c¸ </a:t>
            </a:r>
            <a:r>
              <a:rPr lang="en-US" sz="2800" b="1" dirty="0" err="1">
                <a:solidFill>
                  <a:srgbClr val="FF0066"/>
                </a:solidFill>
                <a:latin typeface=".VnTime" pitchFamily="34" charset="0"/>
              </a:rPr>
              <a:t>b¬i</a:t>
            </a:r>
            <a:r>
              <a:rPr lang="en-US" sz="2800" b="1" dirty="0">
                <a:solidFill>
                  <a:srgbClr val="FF0066"/>
                </a:solidFill>
                <a:latin typeface=".VnTime" pitchFamily="34" charset="0"/>
              </a:rPr>
              <a:t>, </a:t>
            </a:r>
            <a:r>
              <a:rPr lang="en-US" sz="2800" b="1" dirty="0" err="1">
                <a:solidFill>
                  <a:srgbClr val="FF0066"/>
                </a:solidFill>
                <a:latin typeface=".VnTime" pitchFamily="34" charset="0"/>
              </a:rPr>
              <a:t>yªu</a:t>
            </a:r>
            <a:r>
              <a:rPr lang="en-US" sz="2800" b="1" dirty="0">
                <a:solidFill>
                  <a:srgbClr val="FF0066"/>
                </a:solidFill>
                <a:latin typeface=".VnTime" pitchFamily="34" charset="0"/>
              </a:rPr>
              <a:t> </a:t>
            </a:r>
            <a:r>
              <a:rPr lang="en-US" sz="2800" b="1" dirty="0" err="1">
                <a:solidFill>
                  <a:srgbClr val="FF0066"/>
                </a:solidFill>
                <a:latin typeface=".VnTime" pitchFamily="34" charset="0"/>
              </a:rPr>
              <a:t>n</a:t>
            </a:r>
            <a:r>
              <a:rPr lang="en-US" sz="2800" b="1" dirty="0" err="1">
                <a:solidFill>
                  <a:srgbClr val="FF0066"/>
                </a:solidFill>
                <a:latin typeface="Times New Roman" pitchFamily="18" charset="0"/>
                <a:cs typeface="Times New Roman" pitchFamily="18" charset="0"/>
              </a:rPr>
              <a:t>ước</a:t>
            </a:r>
            <a:r>
              <a:rPr lang="en-US" sz="2800" b="1" dirty="0">
                <a:solidFill>
                  <a:srgbClr val="FF0066"/>
                </a:solidFill>
                <a:latin typeface=".VnTime" pitchFamily="34" charset="0"/>
              </a:rPr>
              <a:t>, con </a:t>
            </a:r>
            <a:r>
              <a:rPr lang="en-US" sz="2800" b="1" dirty="0" err="1">
                <a:solidFill>
                  <a:srgbClr val="FF0066"/>
                </a:solidFill>
                <a:latin typeface=".VnTime" pitchFamily="34" charset="0"/>
              </a:rPr>
              <a:t>chim</a:t>
            </a:r>
            <a:r>
              <a:rPr lang="en-US" sz="2800" b="1" dirty="0">
                <a:solidFill>
                  <a:srgbClr val="FF0066"/>
                </a:solidFill>
                <a:latin typeface=".VnTime" pitchFamily="34" charset="0"/>
              </a:rPr>
              <a:t> ca </a:t>
            </a:r>
            <a:r>
              <a:rPr lang="en-US" sz="2800" b="1" dirty="0" err="1">
                <a:solidFill>
                  <a:srgbClr val="FF0066"/>
                </a:solidFill>
                <a:latin typeface=".VnTime" pitchFamily="34" charset="0"/>
              </a:rPr>
              <a:t>yªu</a:t>
            </a:r>
            <a:r>
              <a:rPr lang="en-US" sz="2800" b="1" dirty="0">
                <a:solidFill>
                  <a:srgbClr val="FF0066"/>
                </a:solidFill>
                <a:latin typeface=".VnTime" pitchFamily="34" charset="0"/>
              </a:rPr>
              <a:t> </a:t>
            </a:r>
            <a:r>
              <a:rPr lang="en-US" sz="2800" b="1" dirty="0" err="1">
                <a:solidFill>
                  <a:srgbClr val="FF0066"/>
                </a:solidFill>
                <a:latin typeface=".VnTime" pitchFamily="34" charset="0"/>
              </a:rPr>
              <a:t>trêi</a:t>
            </a:r>
            <a:endParaRPr lang="en-US" sz="2800" b="1" dirty="0">
              <a:solidFill>
                <a:srgbClr val="FF0066"/>
              </a:solidFill>
              <a:latin typeface=".VnTime" pitchFamily="34" charset="0"/>
            </a:endParaRPr>
          </a:p>
          <a:p>
            <a:pPr>
              <a:defRPr/>
            </a:pPr>
            <a:r>
              <a:rPr lang="en-US" sz="2800" b="1" dirty="0">
                <a:solidFill>
                  <a:srgbClr val="FF0066"/>
                </a:solidFill>
                <a:latin typeface=".VnTime" pitchFamily="34" charset="0"/>
              </a:rPr>
              <a:t>                                    Con </a:t>
            </a:r>
            <a:r>
              <a:rPr lang="en-US" sz="2800" b="1" dirty="0" err="1">
                <a:solidFill>
                  <a:srgbClr val="FF0066"/>
                </a:solidFill>
                <a:latin typeface=".VnTime" pitchFamily="34" charset="0"/>
              </a:rPr>
              <a:t>ng­êi</a:t>
            </a:r>
            <a:r>
              <a:rPr lang="en-US" sz="2800" b="1" dirty="0">
                <a:solidFill>
                  <a:srgbClr val="FF0066"/>
                </a:solidFill>
                <a:latin typeface=".VnTime" pitchFamily="34" charset="0"/>
              </a:rPr>
              <a:t> </a:t>
            </a:r>
            <a:r>
              <a:rPr lang="en-US" sz="2800" b="1" dirty="0" err="1">
                <a:solidFill>
                  <a:srgbClr val="FF0066"/>
                </a:solidFill>
                <a:latin typeface=".VnTime" pitchFamily="34" charset="0"/>
              </a:rPr>
              <a:t>muèn</a:t>
            </a:r>
            <a:r>
              <a:rPr lang="en-US" sz="2800" b="1" dirty="0">
                <a:solidFill>
                  <a:srgbClr val="FF0066"/>
                </a:solidFill>
                <a:latin typeface=".VnTime" pitchFamily="34" charset="0"/>
              </a:rPr>
              <a:t> </a:t>
            </a:r>
            <a:r>
              <a:rPr lang="en-US" sz="2800" b="1" dirty="0" err="1">
                <a:solidFill>
                  <a:srgbClr val="FF0066"/>
                </a:solidFill>
                <a:latin typeface=".VnTime" pitchFamily="34" charset="0"/>
              </a:rPr>
              <a:t>sèng</a:t>
            </a:r>
            <a:r>
              <a:rPr lang="en-US" sz="2800" b="1" dirty="0">
                <a:solidFill>
                  <a:srgbClr val="FF0066"/>
                </a:solidFill>
                <a:latin typeface=".VnTime" pitchFamily="34" charset="0"/>
              </a:rPr>
              <a:t>, con ¬</a:t>
            </a:r>
            <a:r>
              <a:rPr lang="en-US" sz="2800" b="1" dirty="0" err="1">
                <a:solidFill>
                  <a:srgbClr val="FF0066"/>
                </a:solidFill>
                <a:latin typeface=".VnTime" pitchFamily="34" charset="0"/>
              </a:rPr>
              <a:t>i</a:t>
            </a:r>
            <a:endParaRPr lang="en-US" sz="2800" b="1" dirty="0">
              <a:solidFill>
                <a:srgbClr val="FF0066"/>
              </a:solidFill>
              <a:latin typeface=".VnTime" pitchFamily="34" charset="0"/>
            </a:endParaRPr>
          </a:p>
          <a:p>
            <a:pPr>
              <a:defRPr/>
            </a:pPr>
            <a:r>
              <a:rPr lang="en-US" sz="2800" b="1" dirty="0">
                <a:solidFill>
                  <a:srgbClr val="FF0066"/>
                </a:solidFill>
                <a:latin typeface=".VnTime" pitchFamily="34" charset="0"/>
              </a:rPr>
              <a:t>                              </a:t>
            </a:r>
            <a:r>
              <a:rPr lang="en-US" sz="2800" b="1" dirty="0" err="1">
                <a:solidFill>
                  <a:srgbClr val="FF0066"/>
                </a:solidFill>
                <a:latin typeface=".VnTime" pitchFamily="34" charset="0"/>
              </a:rPr>
              <a:t>Ph¶i</a:t>
            </a:r>
            <a:r>
              <a:rPr lang="en-US" sz="2800" b="1" dirty="0">
                <a:solidFill>
                  <a:srgbClr val="FF0066"/>
                </a:solidFill>
                <a:latin typeface=".VnTime" pitchFamily="34" charset="0"/>
              </a:rPr>
              <a:t> </a:t>
            </a:r>
            <a:r>
              <a:rPr lang="en-US" sz="2800" b="1" dirty="0" err="1">
                <a:solidFill>
                  <a:srgbClr val="FF0066"/>
                </a:solidFill>
                <a:latin typeface=".VnTime" pitchFamily="34" charset="0"/>
              </a:rPr>
              <a:t>yªu</a:t>
            </a:r>
            <a:r>
              <a:rPr lang="en-US" sz="2800" b="1" dirty="0">
                <a:solidFill>
                  <a:srgbClr val="FF0066"/>
                </a:solidFill>
                <a:latin typeface=".VnTime" pitchFamily="34" charset="0"/>
              </a:rPr>
              <a:t> ®</a:t>
            </a:r>
            <a:r>
              <a:rPr lang="en-US" sz="2800" b="1" dirty="0" err="1">
                <a:solidFill>
                  <a:srgbClr val="FF0066"/>
                </a:solidFill>
                <a:latin typeface=".VnTime" pitchFamily="34" charset="0"/>
              </a:rPr>
              <a:t>ång</a:t>
            </a:r>
            <a:r>
              <a:rPr lang="en-US" sz="2800" b="1" dirty="0">
                <a:solidFill>
                  <a:srgbClr val="FF0066"/>
                </a:solidFill>
                <a:latin typeface=".VnTime" pitchFamily="34" charset="0"/>
              </a:rPr>
              <a:t> </a:t>
            </a:r>
            <a:r>
              <a:rPr lang="en-US" sz="2800" b="1" dirty="0" err="1">
                <a:solidFill>
                  <a:srgbClr val="FF0066"/>
                </a:solidFill>
                <a:latin typeface=".VnTime" pitchFamily="34" charset="0"/>
              </a:rPr>
              <a:t>chÝ</a:t>
            </a:r>
            <a:r>
              <a:rPr lang="en-US" sz="2800" b="1" dirty="0">
                <a:solidFill>
                  <a:srgbClr val="FF0066"/>
                </a:solidFill>
                <a:latin typeface=".VnTime" pitchFamily="34" charset="0"/>
              </a:rPr>
              <a:t>, </a:t>
            </a:r>
            <a:r>
              <a:rPr lang="en-US" sz="2800" b="1" dirty="0" err="1">
                <a:solidFill>
                  <a:srgbClr val="FF0066"/>
                </a:solidFill>
                <a:latin typeface=".VnTime" pitchFamily="34" charset="0"/>
              </a:rPr>
              <a:t>yªu</a:t>
            </a:r>
            <a:r>
              <a:rPr lang="en-US" sz="2800" b="1" dirty="0">
                <a:solidFill>
                  <a:srgbClr val="FF0066"/>
                </a:solidFill>
                <a:latin typeface=".VnTime" pitchFamily="34" charset="0"/>
              </a:rPr>
              <a:t> </a:t>
            </a:r>
            <a:r>
              <a:rPr lang="en-US" sz="2800" b="1" dirty="0" err="1">
                <a:solidFill>
                  <a:srgbClr val="FF0066"/>
                </a:solidFill>
                <a:latin typeface=".VnTime" pitchFamily="34" charset="0"/>
              </a:rPr>
              <a:t>ng­êi</a:t>
            </a:r>
            <a:r>
              <a:rPr lang="en-US" sz="2800" b="1" dirty="0">
                <a:solidFill>
                  <a:srgbClr val="FF0066"/>
                </a:solidFill>
                <a:latin typeface=".VnTime" pitchFamily="34" charset="0"/>
              </a:rPr>
              <a:t> </a:t>
            </a:r>
            <a:r>
              <a:rPr lang="en-US" sz="2800" b="1" dirty="0" err="1">
                <a:solidFill>
                  <a:srgbClr val="FF0066"/>
                </a:solidFill>
                <a:latin typeface=".VnTime" pitchFamily="34" charset="0"/>
              </a:rPr>
              <a:t>anh</a:t>
            </a:r>
            <a:r>
              <a:rPr lang="en-US" sz="2800" b="1" dirty="0">
                <a:solidFill>
                  <a:srgbClr val="FF0066"/>
                </a:solidFill>
                <a:latin typeface=".VnTime" pitchFamily="34" charset="0"/>
              </a:rPr>
              <a:t> </a:t>
            </a:r>
            <a:r>
              <a:rPr lang="en-US" sz="2800" b="1" dirty="0" err="1">
                <a:solidFill>
                  <a:srgbClr val="FF0066"/>
                </a:solidFill>
                <a:latin typeface=".VnTime" pitchFamily="34" charset="0"/>
              </a:rPr>
              <a:t>em</a:t>
            </a:r>
            <a:r>
              <a:rPr lang="en-US" sz="2800" b="1" dirty="0">
                <a:solidFill>
                  <a:srgbClr val="FF0066"/>
                </a:solidFill>
                <a:latin typeface=".VnTime" pitchFamily="34" charset="0"/>
              </a:rPr>
              <a:t>.</a:t>
            </a:r>
          </a:p>
          <a:p>
            <a:pPr>
              <a:defRPr/>
            </a:pPr>
            <a:r>
              <a:rPr lang="en-US" sz="2800" b="1" dirty="0">
                <a:latin typeface=".VnTime" pitchFamily="34" charset="0"/>
              </a:rPr>
              <a:t>                                    </a:t>
            </a:r>
            <a:r>
              <a:rPr lang="en-US" sz="2800" b="1" dirty="0" err="1">
                <a:solidFill>
                  <a:srgbClr val="0000FF"/>
                </a:solidFill>
                <a:latin typeface=".VnTime" pitchFamily="34" charset="0"/>
              </a:rPr>
              <a:t>Mét</a:t>
            </a:r>
            <a:r>
              <a:rPr lang="en-US" sz="2800" b="1" dirty="0">
                <a:solidFill>
                  <a:srgbClr val="0000FF"/>
                </a:solidFill>
                <a:latin typeface=".VnTime" pitchFamily="34" charset="0"/>
              </a:rPr>
              <a:t> </a:t>
            </a:r>
            <a:r>
              <a:rPr lang="en-US" sz="2800" b="1" dirty="0" err="1">
                <a:solidFill>
                  <a:srgbClr val="0000FF"/>
                </a:solidFill>
                <a:latin typeface=".VnTime" pitchFamily="34" charset="0"/>
              </a:rPr>
              <a:t>ng«i</a:t>
            </a:r>
            <a:r>
              <a:rPr lang="en-US" sz="2800" b="1" dirty="0">
                <a:solidFill>
                  <a:srgbClr val="0000FF"/>
                </a:solidFill>
                <a:latin typeface=".VnTime" pitchFamily="34" charset="0"/>
              </a:rPr>
              <a:t> </a:t>
            </a:r>
            <a:r>
              <a:rPr lang="en-US" sz="2800" b="1" dirty="0" err="1">
                <a:solidFill>
                  <a:srgbClr val="0000FF"/>
                </a:solidFill>
                <a:latin typeface=".VnTime" pitchFamily="34" charset="0"/>
              </a:rPr>
              <a:t>sao</a:t>
            </a:r>
            <a:r>
              <a:rPr lang="en-US" sz="2800" b="1" dirty="0">
                <a:solidFill>
                  <a:srgbClr val="0000FF"/>
                </a:solidFill>
                <a:latin typeface=".VnTime" pitchFamily="34" charset="0"/>
              </a:rPr>
              <a:t> ch¼ng </a:t>
            </a:r>
            <a:r>
              <a:rPr lang="en-US" sz="2800" b="1" dirty="0" err="1">
                <a:solidFill>
                  <a:srgbClr val="0000FF"/>
                </a:solidFill>
                <a:latin typeface=".VnTime" pitchFamily="34" charset="0"/>
              </a:rPr>
              <a:t>s¸ng</a:t>
            </a:r>
            <a:r>
              <a:rPr lang="en-US" sz="2800" b="1" dirty="0">
                <a:solidFill>
                  <a:srgbClr val="0000FF"/>
                </a:solidFill>
                <a:latin typeface=".VnTime" pitchFamily="34" charset="0"/>
              </a:rPr>
              <a:t> ®ªm</a:t>
            </a:r>
          </a:p>
          <a:p>
            <a:pPr>
              <a:defRPr/>
            </a:pPr>
            <a:r>
              <a:rPr lang="en-US" sz="2800" b="1" dirty="0">
                <a:solidFill>
                  <a:srgbClr val="0000FF"/>
                </a:solidFill>
                <a:latin typeface=".VnTime" pitchFamily="34" charset="0"/>
              </a:rPr>
              <a:t>                          </a:t>
            </a:r>
            <a:r>
              <a:rPr lang="en-US" sz="2800" b="1" dirty="0" err="1">
                <a:solidFill>
                  <a:srgbClr val="0000FF"/>
                </a:solidFill>
                <a:latin typeface=".VnTime" pitchFamily="34" charset="0"/>
              </a:rPr>
              <a:t>Mét</a:t>
            </a:r>
            <a:r>
              <a:rPr lang="en-US" sz="2800" b="1" dirty="0">
                <a:solidFill>
                  <a:srgbClr val="0000FF"/>
                </a:solidFill>
                <a:latin typeface=".VnTime" pitchFamily="34" charset="0"/>
              </a:rPr>
              <a:t> </a:t>
            </a:r>
            <a:r>
              <a:rPr lang="en-US" sz="2800" b="1" dirty="0" err="1">
                <a:solidFill>
                  <a:srgbClr val="0000FF"/>
                </a:solidFill>
                <a:latin typeface=".VnTime" pitchFamily="34" charset="0"/>
              </a:rPr>
              <a:t>th©n</a:t>
            </a:r>
            <a:r>
              <a:rPr lang="en-US" sz="2800" b="1" dirty="0">
                <a:solidFill>
                  <a:srgbClr val="0000FF"/>
                </a:solidFill>
                <a:latin typeface=".VnTime" pitchFamily="34" charset="0"/>
              </a:rPr>
              <a:t> </a:t>
            </a:r>
            <a:r>
              <a:rPr lang="en-US" sz="2800" b="1" dirty="0" err="1">
                <a:solidFill>
                  <a:srgbClr val="0000FF"/>
                </a:solidFill>
                <a:latin typeface=".VnTime" pitchFamily="34" charset="0"/>
              </a:rPr>
              <a:t>lóa</a:t>
            </a:r>
            <a:r>
              <a:rPr lang="en-US" sz="2800" b="1" dirty="0">
                <a:solidFill>
                  <a:srgbClr val="0000FF"/>
                </a:solidFill>
                <a:latin typeface=".VnTime" pitchFamily="34" charset="0"/>
              </a:rPr>
              <a:t> </a:t>
            </a:r>
            <a:r>
              <a:rPr lang="en-US" sz="2800" b="1" dirty="0" err="1">
                <a:solidFill>
                  <a:srgbClr val="0000FF"/>
                </a:solidFill>
                <a:latin typeface=".VnTime" pitchFamily="34" charset="0"/>
              </a:rPr>
              <a:t>chÝn</a:t>
            </a:r>
            <a:r>
              <a:rPr lang="en-US" sz="2800" b="1" dirty="0">
                <a:solidFill>
                  <a:srgbClr val="0000FF"/>
                </a:solidFill>
                <a:latin typeface=".VnTime" pitchFamily="34" charset="0"/>
              </a:rPr>
              <a:t>, ch¼ng </a:t>
            </a:r>
            <a:r>
              <a:rPr lang="en-US" sz="2800" b="1" dirty="0" err="1">
                <a:solidFill>
                  <a:srgbClr val="0000FF"/>
                </a:solidFill>
                <a:latin typeface=".VnTime" pitchFamily="34" charset="0"/>
              </a:rPr>
              <a:t>nªn</a:t>
            </a:r>
            <a:r>
              <a:rPr lang="en-US" sz="2800" b="1" dirty="0">
                <a:solidFill>
                  <a:srgbClr val="0000FF"/>
                </a:solidFill>
                <a:latin typeface=".VnTime" pitchFamily="34" charset="0"/>
              </a:rPr>
              <a:t> </a:t>
            </a:r>
            <a:r>
              <a:rPr lang="en-US" sz="2800" b="1" dirty="0" err="1">
                <a:solidFill>
                  <a:srgbClr val="0000FF"/>
                </a:solidFill>
                <a:latin typeface=".VnTime" pitchFamily="34" charset="0"/>
              </a:rPr>
              <a:t>mïa</a:t>
            </a:r>
            <a:r>
              <a:rPr lang="en-US" sz="2800" b="1" dirty="0">
                <a:solidFill>
                  <a:srgbClr val="0000FF"/>
                </a:solidFill>
                <a:latin typeface=".VnTime" pitchFamily="34" charset="0"/>
              </a:rPr>
              <a:t> </a:t>
            </a:r>
            <a:r>
              <a:rPr lang="en-US" sz="2800" b="1" dirty="0" err="1">
                <a:solidFill>
                  <a:srgbClr val="0000FF"/>
                </a:solidFill>
                <a:latin typeface=".VnTime" pitchFamily="34" charset="0"/>
              </a:rPr>
              <a:t>vµng</a:t>
            </a:r>
            <a:endParaRPr lang="en-US" sz="2800" b="1" dirty="0">
              <a:solidFill>
                <a:srgbClr val="0000FF"/>
              </a:solidFill>
              <a:latin typeface=".VnTime" pitchFamily="34" charset="0"/>
            </a:endParaRPr>
          </a:p>
          <a:p>
            <a:pPr>
              <a:defRPr/>
            </a:pPr>
            <a:r>
              <a:rPr lang="en-US" sz="2800" b="1" dirty="0">
                <a:solidFill>
                  <a:srgbClr val="0000FF"/>
                </a:solidFill>
                <a:latin typeface=".VnTime" pitchFamily="34" charset="0"/>
              </a:rPr>
              <a:t>                                   </a:t>
            </a:r>
            <a:r>
              <a:rPr lang="en-US" sz="2800" b="1" dirty="0" err="1">
                <a:solidFill>
                  <a:srgbClr val="0000FF"/>
                </a:solidFill>
                <a:latin typeface=".VnTime" pitchFamily="34" charset="0"/>
              </a:rPr>
              <a:t>Mét</a:t>
            </a:r>
            <a:r>
              <a:rPr lang="en-US" sz="2800" b="1" dirty="0">
                <a:solidFill>
                  <a:srgbClr val="0000FF"/>
                </a:solidFill>
                <a:latin typeface=".VnTime" pitchFamily="34" charset="0"/>
              </a:rPr>
              <a:t> </a:t>
            </a:r>
            <a:r>
              <a:rPr lang="en-US" sz="2800" b="1" dirty="0" err="1">
                <a:solidFill>
                  <a:srgbClr val="0000FF"/>
                </a:solidFill>
                <a:latin typeface=".VnTime" pitchFamily="34" charset="0"/>
              </a:rPr>
              <a:t>ng</a:t>
            </a:r>
            <a:r>
              <a:rPr lang="en-US" sz="2800" b="1" dirty="0" err="1">
                <a:solidFill>
                  <a:srgbClr val="0000FF"/>
                </a:solidFill>
                <a:latin typeface="Times New Roman" pitchFamily="18" charset="0"/>
                <a:cs typeface="Times New Roman" pitchFamily="18" charset="0"/>
              </a:rPr>
              <a:t>ười</a:t>
            </a:r>
            <a:r>
              <a:rPr lang="en-US" sz="2800" b="1" dirty="0">
                <a:solidFill>
                  <a:srgbClr val="0000FF"/>
                </a:solidFill>
                <a:latin typeface=".VnTime" pitchFamily="34" charset="0"/>
              </a:rPr>
              <a:t> - ®©u </a:t>
            </a:r>
            <a:r>
              <a:rPr lang="en-US" sz="2800" b="1" dirty="0" err="1">
                <a:solidFill>
                  <a:srgbClr val="0000FF"/>
                </a:solidFill>
                <a:latin typeface=".VnTime" pitchFamily="34" charset="0"/>
              </a:rPr>
              <a:t>ph¶i</a:t>
            </a:r>
            <a:r>
              <a:rPr lang="en-US" sz="2800" b="1" dirty="0">
                <a:solidFill>
                  <a:srgbClr val="0000FF"/>
                </a:solidFill>
                <a:latin typeface=".VnTime" pitchFamily="34" charset="0"/>
              </a:rPr>
              <a:t> </a:t>
            </a:r>
            <a:r>
              <a:rPr lang="en-US" sz="2800" b="1" dirty="0" err="1">
                <a:solidFill>
                  <a:srgbClr val="0000FF"/>
                </a:solidFill>
                <a:latin typeface=".VnTime" pitchFamily="34" charset="0"/>
              </a:rPr>
              <a:t>nh©n</a:t>
            </a:r>
            <a:r>
              <a:rPr lang="en-US" sz="2800" b="1" dirty="0">
                <a:solidFill>
                  <a:srgbClr val="0000FF"/>
                </a:solidFill>
                <a:latin typeface=".VnTime" pitchFamily="34" charset="0"/>
              </a:rPr>
              <a:t> </a:t>
            </a:r>
            <a:r>
              <a:rPr lang="en-US" sz="2800" b="1" dirty="0" err="1">
                <a:solidFill>
                  <a:srgbClr val="0000FF"/>
                </a:solidFill>
                <a:latin typeface=".VnTime" pitchFamily="34" charset="0"/>
              </a:rPr>
              <a:t>gian</a:t>
            </a:r>
            <a:r>
              <a:rPr lang="en-US" sz="2800" b="1" dirty="0">
                <a:solidFill>
                  <a:srgbClr val="0000FF"/>
                </a:solidFill>
                <a:latin typeface=".VnTime" pitchFamily="34" charset="0"/>
              </a:rPr>
              <a:t> ?</a:t>
            </a:r>
          </a:p>
          <a:p>
            <a:pPr>
              <a:defRPr/>
            </a:pPr>
            <a:r>
              <a:rPr lang="en-US" sz="2800" b="1" dirty="0">
                <a:solidFill>
                  <a:srgbClr val="0000FF"/>
                </a:solidFill>
                <a:latin typeface=".VnTime" pitchFamily="34" charset="0"/>
              </a:rPr>
              <a:t>                           </a:t>
            </a:r>
            <a:r>
              <a:rPr lang="en-US" sz="2800" b="1" dirty="0" err="1">
                <a:solidFill>
                  <a:srgbClr val="0000FF"/>
                </a:solidFill>
                <a:latin typeface=".VnTime" pitchFamily="34" charset="0"/>
              </a:rPr>
              <a:t>Sèng</a:t>
            </a:r>
            <a:r>
              <a:rPr lang="en-US" sz="2800" b="1" dirty="0">
                <a:solidFill>
                  <a:srgbClr val="0000FF"/>
                </a:solidFill>
                <a:latin typeface=".VnTime" pitchFamily="34" charset="0"/>
              </a:rPr>
              <a:t> </a:t>
            </a:r>
            <a:r>
              <a:rPr lang="en-US" sz="2800" b="1" dirty="0" err="1">
                <a:solidFill>
                  <a:srgbClr val="0000FF"/>
                </a:solidFill>
                <a:latin typeface=".VnTime" pitchFamily="34" charset="0"/>
              </a:rPr>
              <a:t>ch¨ng</a:t>
            </a:r>
            <a:r>
              <a:rPr lang="en-US" sz="2800" b="1" dirty="0">
                <a:solidFill>
                  <a:srgbClr val="0000FF"/>
                </a:solidFill>
                <a:latin typeface=".VnTime" pitchFamily="34" charset="0"/>
              </a:rPr>
              <a:t>, </a:t>
            </a:r>
            <a:r>
              <a:rPr lang="en-US" sz="2800" b="1" dirty="0" err="1">
                <a:solidFill>
                  <a:srgbClr val="0000FF"/>
                </a:solidFill>
                <a:latin typeface=".VnTime" pitchFamily="34" charset="0"/>
              </a:rPr>
              <a:t>mét</a:t>
            </a:r>
            <a:r>
              <a:rPr lang="en-US" sz="2800" b="1" dirty="0">
                <a:solidFill>
                  <a:srgbClr val="0000FF"/>
                </a:solidFill>
                <a:latin typeface=".VnTime" pitchFamily="34" charset="0"/>
              </a:rPr>
              <a:t> ®</a:t>
            </a:r>
            <a:r>
              <a:rPr lang="en-US" sz="2800" b="1" dirty="0" err="1">
                <a:solidFill>
                  <a:srgbClr val="0000FF"/>
                </a:solidFill>
                <a:latin typeface=".VnTime" pitchFamily="34" charset="0"/>
              </a:rPr>
              <a:t>èm</a:t>
            </a:r>
            <a:r>
              <a:rPr lang="en-US" sz="2800" b="1" dirty="0">
                <a:solidFill>
                  <a:srgbClr val="0000FF"/>
                </a:solidFill>
                <a:latin typeface=".VnTime" pitchFamily="34" charset="0"/>
              </a:rPr>
              <a:t> </a:t>
            </a:r>
            <a:r>
              <a:rPr lang="en-US" sz="2800" b="1" dirty="0" err="1">
                <a:solidFill>
                  <a:srgbClr val="0000FF"/>
                </a:solidFill>
                <a:latin typeface=".VnTime" pitchFamily="34" charset="0"/>
              </a:rPr>
              <a:t>löa</a:t>
            </a:r>
            <a:r>
              <a:rPr lang="en-US" sz="2800" b="1" dirty="0">
                <a:solidFill>
                  <a:srgbClr val="0000FF"/>
                </a:solidFill>
                <a:latin typeface=".VnTime" pitchFamily="34" charset="0"/>
              </a:rPr>
              <a:t> </a:t>
            </a:r>
            <a:r>
              <a:rPr lang="en-US" sz="2800" b="1" dirty="0" err="1">
                <a:solidFill>
                  <a:srgbClr val="0000FF"/>
                </a:solidFill>
                <a:latin typeface=".VnTime" pitchFamily="34" charset="0"/>
              </a:rPr>
              <a:t>tµn</a:t>
            </a:r>
            <a:r>
              <a:rPr lang="en-US" sz="2800" b="1" dirty="0">
                <a:solidFill>
                  <a:srgbClr val="0000FF"/>
                </a:solidFill>
                <a:latin typeface=".VnTime" pitchFamily="34" charset="0"/>
              </a:rPr>
              <a:t> mµ </a:t>
            </a:r>
            <a:r>
              <a:rPr lang="en-US" sz="2800" b="1" dirty="0" err="1">
                <a:solidFill>
                  <a:srgbClr val="0000FF"/>
                </a:solidFill>
                <a:latin typeface=".VnTime" pitchFamily="34" charset="0"/>
              </a:rPr>
              <a:t>th«i</a:t>
            </a:r>
            <a:r>
              <a:rPr lang="en-US" sz="2800" b="1" dirty="0">
                <a:solidFill>
                  <a:srgbClr val="0000FF"/>
                </a:solidFill>
                <a:latin typeface=".VnTime" pitchFamily="34" charset="0"/>
              </a:rPr>
              <a:t>!</a:t>
            </a:r>
          </a:p>
          <a:p>
            <a:pPr>
              <a:defRPr/>
            </a:pPr>
            <a:r>
              <a:rPr lang="en-US" sz="2800" b="1" dirty="0">
                <a:latin typeface=".VnTime" pitchFamily="34" charset="0"/>
              </a:rPr>
              <a:t>                                      </a:t>
            </a:r>
            <a:r>
              <a:rPr lang="en-US" sz="2800" b="1" dirty="0" err="1">
                <a:latin typeface=".VnTime" pitchFamily="34" charset="0"/>
              </a:rPr>
              <a:t>Nói</a:t>
            </a:r>
            <a:r>
              <a:rPr lang="en-US" sz="2800" b="1" dirty="0">
                <a:latin typeface=".VnTime" pitchFamily="34" charset="0"/>
              </a:rPr>
              <a:t> </a:t>
            </a:r>
            <a:r>
              <a:rPr lang="en-US" sz="2800" b="1" dirty="0" err="1">
                <a:latin typeface=".VnTime" pitchFamily="34" charset="0"/>
              </a:rPr>
              <a:t>cao</a:t>
            </a:r>
            <a:r>
              <a:rPr lang="en-US" sz="2800" b="1" dirty="0">
                <a:latin typeface=".VnTime" pitchFamily="34" charset="0"/>
              </a:rPr>
              <a:t> </a:t>
            </a:r>
            <a:r>
              <a:rPr lang="en-US" sz="2800" b="1" dirty="0" err="1">
                <a:latin typeface=".VnTime" pitchFamily="34" charset="0"/>
              </a:rPr>
              <a:t>bëi</a:t>
            </a:r>
            <a:r>
              <a:rPr lang="en-US" sz="2800" b="1" dirty="0">
                <a:latin typeface=".VnTime" pitchFamily="34" charset="0"/>
              </a:rPr>
              <a:t> </a:t>
            </a:r>
            <a:r>
              <a:rPr lang="en-US" sz="2800" b="1" dirty="0" err="1">
                <a:latin typeface=".VnTime" pitchFamily="34" charset="0"/>
              </a:rPr>
              <a:t>cã</a:t>
            </a:r>
            <a:r>
              <a:rPr lang="en-US" sz="2800" b="1" dirty="0">
                <a:latin typeface=".VnTime" pitchFamily="34" charset="0"/>
              </a:rPr>
              <a:t> ®</a:t>
            </a:r>
            <a:r>
              <a:rPr lang="en-US" sz="2800" b="1" dirty="0" err="1">
                <a:latin typeface=".VnTime" pitchFamily="34" charset="0"/>
              </a:rPr>
              <a:t>Êt</a:t>
            </a:r>
            <a:r>
              <a:rPr lang="en-US" sz="2800" b="1" dirty="0">
                <a:latin typeface=".VnTime" pitchFamily="34" charset="0"/>
              </a:rPr>
              <a:t> </a:t>
            </a:r>
            <a:r>
              <a:rPr lang="en-US" sz="2800" b="1" dirty="0" err="1">
                <a:latin typeface=".VnTime" pitchFamily="34" charset="0"/>
              </a:rPr>
              <a:t>båi</a:t>
            </a:r>
            <a:endParaRPr lang="en-US" sz="2800" b="1" dirty="0">
              <a:latin typeface=".VnTime" pitchFamily="34" charset="0"/>
            </a:endParaRPr>
          </a:p>
          <a:p>
            <a:pPr>
              <a:defRPr/>
            </a:pPr>
            <a:r>
              <a:rPr lang="en-US" sz="2800" b="1" dirty="0">
                <a:latin typeface=".VnTime" pitchFamily="34" charset="0"/>
              </a:rPr>
              <a:t>                               </a:t>
            </a:r>
            <a:r>
              <a:rPr lang="en-US" sz="2800" b="1" dirty="0" err="1">
                <a:latin typeface=".VnTime" pitchFamily="34" charset="0"/>
              </a:rPr>
              <a:t>Nói</a:t>
            </a:r>
            <a:r>
              <a:rPr lang="en-US" sz="2800" b="1" dirty="0">
                <a:latin typeface=".VnTime" pitchFamily="34" charset="0"/>
              </a:rPr>
              <a:t> </a:t>
            </a:r>
            <a:r>
              <a:rPr lang="en-US" sz="2800" b="1" dirty="0" err="1">
                <a:latin typeface=".VnTime" pitchFamily="34" charset="0"/>
              </a:rPr>
              <a:t>ch</a:t>
            </a:r>
            <a:r>
              <a:rPr lang="en-US" sz="2800" b="1" dirty="0">
                <a:latin typeface=".VnTime" pitchFamily="34" charset="0"/>
              </a:rPr>
              <a:t>ª ®</a:t>
            </a:r>
            <a:r>
              <a:rPr lang="en-US" sz="2800" b="1" dirty="0" err="1">
                <a:latin typeface=".VnTime" pitchFamily="34" charset="0"/>
              </a:rPr>
              <a:t>Êt</a:t>
            </a:r>
            <a:r>
              <a:rPr lang="en-US" sz="2800" b="1" dirty="0">
                <a:latin typeface=".VnTime" pitchFamily="34" charset="0"/>
              </a:rPr>
              <a:t> </a:t>
            </a:r>
            <a:r>
              <a:rPr lang="en-US" sz="2800" b="1" dirty="0" err="1">
                <a:latin typeface=".VnTime" pitchFamily="34" charset="0"/>
              </a:rPr>
              <a:t>thÊp</a:t>
            </a:r>
            <a:r>
              <a:rPr lang="en-US" sz="2800" b="1" dirty="0">
                <a:latin typeface=".VnTime" pitchFamily="34" charset="0"/>
              </a:rPr>
              <a:t>, </a:t>
            </a:r>
            <a:r>
              <a:rPr lang="en-US" sz="2800" b="1" dirty="0" err="1">
                <a:latin typeface=".VnTime" pitchFamily="34" charset="0"/>
              </a:rPr>
              <a:t>nói</a:t>
            </a:r>
            <a:r>
              <a:rPr lang="en-US" sz="2800" b="1" dirty="0">
                <a:latin typeface=".VnTime" pitchFamily="34" charset="0"/>
              </a:rPr>
              <a:t> </a:t>
            </a:r>
            <a:r>
              <a:rPr lang="en-US" sz="2800" b="1" dirty="0" err="1">
                <a:latin typeface=".VnTime" pitchFamily="34" charset="0"/>
              </a:rPr>
              <a:t>ngåi</a:t>
            </a:r>
            <a:r>
              <a:rPr lang="en-US" sz="2800" b="1" dirty="0">
                <a:latin typeface=".VnTime" pitchFamily="34" charset="0"/>
              </a:rPr>
              <a:t> ë ®©u ?</a:t>
            </a:r>
          </a:p>
          <a:p>
            <a:pPr>
              <a:defRPr/>
            </a:pPr>
            <a:r>
              <a:rPr lang="en-US" sz="2800" b="1" dirty="0">
                <a:latin typeface=".VnTime" pitchFamily="34" charset="0"/>
              </a:rPr>
              <a:t>                                     </a:t>
            </a:r>
            <a:r>
              <a:rPr lang="en-US" sz="2800" b="1" dirty="0" err="1">
                <a:latin typeface=".VnTime" pitchFamily="34" charset="0"/>
              </a:rPr>
              <a:t>Mu«n</a:t>
            </a:r>
            <a:r>
              <a:rPr lang="en-US" sz="2800" b="1" dirty="0">
                <a:latin typeface=".VnTime" pitchFamily="34" charset="0"/>
              </a:rPr>
              <a:t> </a:t>
            </a:r>
            <a:r>
              <a:rPr lang="en-US" sz="2800" b="1" dirty="0" err="1">
                <a:latin typeface=".VnTime" pitchFamily="34" charset="0"/>
              </a:rPr>
              <a:t>dßng</a:t>
            </a:r>
            <a:r>
              <a:rPr lang="en-US" sz="2800" b="1" dirty="0">
                <a:latin typeface=".VnTime" pitchFamily="34" charset="0"/>
              </a:rPr>
              <a:t> </a:t>
            </a:r>
            <a:r>
              <a:rPr lang="en-US" sz="2800" b="1" dirty="0" err="1">
                <a:latin typeface=".VnTime" pitchFamily="34" charset="0"/>
              </a:rPr>
              <a:t>s«ng</a:t>
            </a:r>
            <a:r>
              <a:rPr lang="en-US" sz="2800" b="1" dirty="0">
                <a:latin typeface=".VnTime" pitchFamily="34" charset="0"/>
              </a:rPr>
              <a:t> ®æ </a:t>
            </a:r>
            <a:r>
              <a:rPr lang="en-US" sz="2800" b="1" dirty="0" err="1">
                <a:latin typeface=".VnTime" pitchFamily="34" charset="0"/>
              </a:rPr>
              <a:t>biÓn</a:t>
            </a:r>
            <a:r>
              <a:rPr lang="en-US" sz="2800" b="1" dirty="0">
                <a:latin typeface=".VnTime" pitchFamily="34" charset="0"/>
              </a:rPr>
              <a:t> </a:t>
            </a:r>
            <a:r>
              <a:rPr lang="en-US" sz="2800" b="1" dirty="0" err="1">
                <a:latin typeface=".VnTime" pitchFamily="34" charset="0"/>
              </a:rPr>
              <a:t>s©u</a:t>
            </a:r>
            <a:endParaRPr lang="en-US" sz="2800" b="1" dirty="0">
              <a:latin typeface=".VnTime" pitchFamily="34" charset="0"/>
            </a:endParaRPr>
          </a:p>
          <a:p>
            <a:pPr>
              <a:defRPr/>
            </a:pPr>
            <a:r>
              <a:rPr lang="en-US" sz="2800" b="1" dirty="0">
                <a:latin typeface=".VnTime" pitchFamily="34" charset="0"/>
              </a:rPr>
              <a:t>                                </a:t>
            </a:r>
            <a:r>
              <a:rPr lang="en-US" sz="2800" b="1" dirty="0" err="1">
                <a:latin typeface=".VnTime" pitchFamily="34" charset="0"/>
              </a:rPr>
              <a:t>BiÓn</a:t>
            </a:r>
            <a:r>
              <a:rPr lang="en-US" sz="2800" b="1" dirty="0">
                <a:latin typeface=".VnTime" pitchFamily="34" charset="0"/>
              </a:rPr>
              <a:t> </a:t>
            </a:r>
            <a:r>
              <a:rPr lang="en-US" sz="2800" b="1" dirty="0" err="1">
                <a:latin typeface=".VnTime" pitchFamily="34" charset="0"/>
              </a:rPr>
              <a:t>ch</a:t>
            </a:r>
            <a:r>
              <a:rPr lang="en-US" sz="2800" b="1" dirty="0">
                <a:latin typeface=".VnTime" pitchFamily="34" charset="0"/>
              </a:rPr>
              <a:t>ª </a:t>
            </a:r>
            <a:r>
              <a:rPr lang="en-US" sz="2800" b="1" dirty="0" err="1">
                <a:latin typeface=".VnTime" pitchFamily="34" charset="0"/>
              </a:rPr>
              <a:t>s«ng</a:t>
            </a:r>
            <a:r>
              <a:rPr lang="en-US" sz="2800" b="1" dirty="0">
                <a:latin typeface=".VnTime" pitchFamily="34" charset="0"/>
              </a:rPr>
              <a:t> </a:t>
            </a:r>
            <a:r>
              <a:rPr lang="en-US" sz="2800" b="1" dirty="0" err="1">
                <a:latin typeface=".VnTime" pitchFamily="34" charset="0"/>
              </a:rPr>
              <a:t>nhá</a:t>
            </a:r>
            <a:r>
              <a:rPr lang="en-US" sz="2800" b="1" dirty="0">
                <a:latin typeface=".VnTime" pitchFamily="34" charset="0"/>
              </a:rPr>
              <a:t>, </a:t>
            </a:r>
            <a:r>
              <a:rPr lang="en-US" sz="2800" b="1" dirty="0" err="1">
                <a:latin typeface=".VnTime" pitchFamily="34" charset="0"/>
              </a:rPr>
              <a:t>biÓn</a:t>
            </a:r>
            <a:r>
              <a:rPr lang="en-US" sz="2800" b="1" dirty="0">
                <a:latin typeface=".VnTime" pitchFamily="34" charset="0"/>
              </a:rPr>
              <a:t>  ®©</a:t>
            </a:r>
            <a:r>
              <a:rPr lang="en-US" sz="2800" b="1">
                <a:latin typeface=".VnTime" pitchFamily="34" charset="0"/>
              </a:rPr>
              <a:t>u </a:t>
            </a:r>
            <a:r>
              <a:rPr lang="en-US" sz="2800" b="1" smtClean="0">
                <a:latin typeface=".VnTime" pitchFamily="34" charset="0"/>
              </a:rPr>
              <a:t>n</a:t>
            </a:r>
            <a:r>
              <a:rPr lang="en-US" sz="2400" b="1" smtClean="0">
                <a:latin typeface=".VnTime" pitchFamily="34" charset="0"/>
              </a:rPr>
              <a:t>ư</a:t>
            </a:r>
            <a:r>
              <a:rPr lang="en-US" sz="2800" b="1" smtClean="0">
                <a:latin typeface=".VnTime" pitchFamily="34" charset="0"/>
              </a:rPr>
              <a:t>­íc </a:t>
            </a:r>
            <a:r>
              <a:rPr lang="en-US" sz="2800" b="1" dirty="0" err="1">
                <a:latin typeface=".VnTime" pitchFamily="34" charset="0"/>
              </a:rPr>
              <a:t>cßn</a:t>
            </a:r>
            <a:r>
              <a:rPr lang="en-US" sz="2800" b="1" dirty="0">
                <a:latin typeface=".VnTime" pitchFamily="34" charset="0"/>
              </a:rPr>
              <a:t> ?</a:t>
            </a:r>
          </a:p>
        </p:txBody>
      </p:sp>
      <p:sp>
        <p:nvSpPr>
          <p:cNvPr id="9" name="Rectangle 8"/>
          <p:cNvSpPr/>
          <p:nvPr>
            <p:custDataLst>
              <p:tags r:id="rId8"/>
            </p:custDataLst>
          </p:nvPr>
        </p:nvSpPr>
        <p:spPr>
          <a:xfrm>
            <a:off x="2057400" y="631686"/>
            <a:ext cx="4114799"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a:ln w="11430"/>
                <a:solidFill>
                  <a:srgbClr val="FF0000"/>
                </a:solidFill>
                <a:effectLst>
                  <a:outerShdw blurRad="50800" dist="39000" dir="5460000" algn="tl">
                    <a:srgbClr val="000000">
                      <a:alpha val="38000"/>
                    </a:srgbClr>
                  </a:outerShdw>
                </a:effectLst>
              </a:rPr>
              <a:t>TIẾNG RU</a:t>
            </a:r>
          </a:p>
        </p:txBody>
      </p:sp>
      <p:sp>
        <p:nvSpPr>
          <p:cNvPr id="10" name="Rectangle 9"/>
          <p:cNvSpPr/>
          <p:nvPr>
            <p:custDataLst>
              <p:tags r:id="rId9"/>
            </p:custDataLst>
          </p:nvPr>
        </p:nvSpPr>
        <p:spPr>
          <a:xfrm>
            <a:off x="2743200" y="-17780"/>
            <a:ext cx="2923713"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u="sng">
                <a:ln w="11430"/>
                <a:solidFill>
                  <a:srgbClr val="FF0000"/>
                </a:solidFill>
                <a:effectLst>
                  <a:outerShdw blurRad="80000" dist="40000" dir="5040000" algn="tl">
                    <a:srgbClr val="000000">
                      <a:alpha val="30000"/>
                    </a:srgbClr>
                  </a:outerShdw>
                </a:effectLst>
              </a:rPr>
              <a:t>TẬP ĐỌC</a:t>
            </a:r>
          </a:p>
        </p:txBody>
      </p:sp>
      <p:pic>
        <p:nvPicPr>
          <p:cNvPr id="11" name="Picture 11" descr="weatherwoman_without_map_hg_clr"/>
          <p:cNvPicPr>
            <a:picLocks noChangeAspect="1" noChangeArrowheads="1" noCrop="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69850" y="1828800"/>
            <a:ext cx="23558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616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ircle(in)">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ircle(in)">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down)">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down)">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down)">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arn(inVertical)">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arn(inVertical)">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wipe(down)">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barn(inVertical)">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barn(inVertical)">
                                      <p:cBhvr>
                                        <p:cTn id="52" dur="500"/>
                                        <p:tgtEl>
                                          <p:spTgt spid="8">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
                                            <p:txEl>
                                              <p:pRg st="11" end="11"/>
                                            </p:txEl>
                                          </p:spTgt>
                                        </p:tgtEl>
                                        <p:attrNameLst>
                                          <p:attrName>style.visibility</p:attrName>
                                        </p:attrNameLst>
                                      </p:cBhvr>
                                      <p:to>
                                        <p:strVal val="visible"/>
                                      </p:to>
                                    </p:set>
                                    <p:animEffect transition="in" filter="barn(inVertical)">
                                      <p:cBhvr>
                                        <p:cTn id="57"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weatherwoman_without_map_hg_clr"/>
          <p:cNvPicPr>
            <a:picLocks noChangeAspect="1" noChangeArrowheads="1" noCrop="1"/>
          </p:cNvPicPr>
          <p:nvPr>
            <p:custDataLst>
              <p:tags r:id="rId2"/>
            </p:custDataLst>
          </p:nvPr>
        </p:nvPicPr>
        <p:blipFill>
          <a:blip r:embed="rId15">
            <a:extLst>
              <a:ext uri="{28A0092B-C50C-407E-A947-70E740481C1C}">
                <a14:useLocalDpi xmlns:a14="http://schemas.microsoft.com/office/drawing/2010/main" val="0"/>
              </a:ext>
            </a:extLst>
          </a:blip>
          <a:srcRect/>
          <a:stretch>
            <a:fillRect/>
          </a:stretch>
        </p:blipFill>
        <p:spPr bwMode="auto">
          <a:xfrm>
            <a:off x="109538" y="3319463"/>
            <a:ext cx="19939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p:custDataLst>
              <p:tags r:id="rId3"/>
            </p:custDataLst>
          </p:nvPr>
        </p:nvPicPr>
        <p:blipFill>
          <a:blip r:embed="rId16">
            <a:extLst>
              <a:ext uri="{28A0092B-C50C-407E-A947-70E740481C1C}">
                <a14:useLocalDpi xmlns:a14="http://schemas.microsoft.com/office/drawing/2010/main" val="0"/>
              </a:ext>
            </a:extLst>
          </a:blip>
          <a:srcRect/>
          <a:stretch>
            <a:fillRect/>
          </a:stretch>
        </p:blipFill>
        <p:spPr bwMode="auto">
          <a:xfrm>
            <a:off x="5181600" y="1533525"/>
            <a:ext cx="38862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1" descr="n3"/>
          <p:cNvPicPr>
            <a:picLocks noChangeAspect="1" noChangeArrowheads="1"/>
          </p:cNvPicPr>
          <p:nvPr>
            <p:custDataLst>
              <p:tags r:id="rId4"/>
            </p:custDataLst>
          </p:nvPr>
        </p:nvPicPr>
        <p:blipFill>
          <a:blip r:embed="rId17">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2" descr="n3"/>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descr="n3"/>
          <p:cNvPicPr>
            <a:picLocks noChangeAspect="1" noChangeArrowheads="1"/>
          </p:cNvPicPr>
          <p:nvPr>
            <p:custDataLst>
              <p:tags r:id="rId6"/>
            </p:custDataLst>
          </p:nvPr>
        </p:nvPicPr>
        <p:blipFill>
          <a:blip r:embed="rId17">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descr="n3"/>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sz="half" idx="1"/>
            <p:custDataLst>
              <p:tags r:id="rId8"/>
            </p:custDataLst>
          </p:nvPr>
        </p:nvSpPr>
        <p:spPr>
          <a:xfrm>
            <a:off x="1295400" y="5791200"/>
            <a:ext cx="3810000" cy="858838"/>
          </a:xfrm>
          <a:solidFill>
            <a:srgbClr val="FF9933"/>
          </a:solidFill>
          <a:ln>
            <a:solidFill>
              <a:srgbClr val="FF0000"/>
            </a:solidFill>
          </a:ln>
          <a:effectLst>
            <a:softEdge rad="63500"/>
          </a:effectLst>
          <a:scene3d>
            <a:camera prst="orthographicFront"/>
            <a:lightRig rig="threePt" dir="t"/>
          </a:scene3d>
          <a:sp3d>
            <a:bevelT w="114300" prst="hardEdge"/>
          </a:sp3d>
        </p:spPr>
        <p:txBody>
          <a:bodyPr/>
          <a:lstStyle/>
          <a:p>
            <a:pPr algn="ctr" eaLnBrk="1" hangingPunct="1"/>
            <a:r>
              <a:rPr lang="en-US" sz="2400" b="1" smtClean="0">
                <a:latin typeface="Times New Roman" pitchFamily="18" charset="0"/>
              </a:rPr>
              <a:t>Ong yêu hoa vì hoa giúp ong làm mật </a:t>
            </a:r>
          </a:p>
        </p:txBody>
      </p:sp>
      <p:sp>
        <p:nvSpPr>
          <p:cNvPr id="9" name="Rectangle 30"/>
          <p:cNvSpPr>
            <a:spLocks noChangeArrowheads="1"/>
          </p:cNvSpPr>
          <p:nvPr>
            <p:custDataLst>
              <p:tags r:id="rId9"/>
            </p:custDataLst>
          </p:nvPr>
        </p:nvSpPr>
        <p:spPr bwMode="auto">
          <a:xfrm>
            <a:off x="4951413" y="4648200"/>
            <a:ext cx="4040187" cy="838200"/>
          </a:xfrm>
          <a:prstGeom prst="rect">
            <a:avLst/>
          </a:prstGeom>
          <a:solidFill>
            <a:srgbClr val="33CC33"/>
          </a:solidFill>
          <a:ln>
            <a:noFill/>
          </a:ln>
          <a:effectLst>
            <a:softEdge rad="63500"/>
          </a:effectLst>
          <a:scene3d>
            <a:camera prst="orthographicFront"/>
            <a:lightRig rig="threePt" dir="t"/>
          </a:scene3d>
          <a:sp3d>
            <a:bevelT w="114300" prst="hardEdge"/>
          </a:sp3d>
          <a:extLst/>
        </p:spPr>
        <p:txBody>
          <a:bodyPr/>
          <a:lstStyle/>
          <a:p>
            <a:pPr marL="342900" indent="-342900" algn="ctr">
              <a:spcBef>
                <a:spcPct val="20000"/>
              </a:spcBef>
              <a:buClr>
                <a:schemeClr val="accent1"/>
              </a:buClr>
              <a:buFont typeface="Wingdings" pitchFamily="2" charset="2"/>
              <a:buChar char="l"/>
            </a:pPr>
            <a:r>
              <a:rPr lang="en-US" sz="2400" b="1">
                <a:latin typeface="Times New Roman" pitchFamily="18" charset="0"/>
              </a:rPr>
              <a:t>Con cá yêu nước vì có nước cá mới sống được</a:t>
            </a:r>
          </a:p>
        </p:txBody>
      </p:sp>
      <p:sp>
        <p:nvSpPr>
          <p:cNvPr id="10" name="Rectangle 32"/>
          <p:cNvSpPr txBox="1">
            <a:spLocks noChangeArrowheads="1"/>
          </p:cNvSpPr>
          <p:nvPr>
            <p:custDataLst>
              <p:tags r:id="rId10"/>
            </p:custDataLst>
          </p:nvPr>
        </p:nvSpPr>
        <p:spPr bwMode="auto">
          <a:xfrm>
            <a:off x="838200" y="1828800"/>
            <a:ext cx="4191000" cy="1108075"/>
          </a:xfrm>
          <a:prstGeom prst="rect">
            <a:avLst/>
          </a:prstGeom>
          <a:solidFill>
            <a:srgbClr val="00CCFF"/>
          </a:solidFill>
          <a:ln>
            <a:noFill/>
          </a:ln>
          <a:effectLst>
            <a:softEdge rad="63500"/>
          </a:effectLst>
          <a:scene3d>
            <a:camera prst="orthographicFront"/>
            <a:lightRig rig="threePt" dir="t"/>
          </a:scene3d>
          <a:sp3d>
            <a:bevelT w="114300" prst="hardEdge"/>
          </a:sp3d>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Tx/>
              <a:buChar char="•"/>
            </a:pPr>
            <a:r>
              <a:rPr lang="en-US" sz="2400" b="1">
                <a:latin typeface="Times New Roman" pitchFamily="18" charset="0"/>
              </a:rPr>
              <a:t>Con chim yêu trời vì có bầu trời cao rộng chim mới có chỗ bay nhảy, hát ca. </a:t>
            </a:r>
          </a:p>
        </p:txBody>
      </p:sp>
      <p:pic>
        <p:nvPicPr>
          <p:cNvPr id="11" name="Picture 10"/>
          <p:cNvPicPr>
            <a:picLocks noChangeAspect="1"/>
          </p:cNvPicPr>
          <p:nvPr>
            <p:custDataLst>
              <p:tags r:id="rId11"/>
            </p:custDataLst>
          </p:nvPr>
        </p:nvPicPr>
        <p:blipFill>
          <a:blip r:embed="rId18">
            <a:extLst>
              <a:ext uri="{28A0092B-C50C-407E-A947-70E740481C1C}">
                <a14:useLocalDpi xmlns:a14="http://schemas.microsoft.com/office/drawing/2010/main" val="0"/>
              </a:ext>
            </a:extLst>
          </a:blip>
          <a:srcRect/>
          <a:stretch>
            <a:fillRect/>
          </a:stretch>
        </p:blipFill>
        <p:spPr bwMode="auto">
          <a:xfrm>
            <a:off x="1905000" y="2965450"/>
            <a:ext cx="3046412"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1"/>
          <p:cNvSpPr txBox="1">
            <a:spLocks noChangeArrowheads="1"/>
          </p:cNvSpPr>
          <p:nvPr>
            <p:custDataLst>
              <p:tags r:id="rId12"/>
            </p:custDataLst>
          </p:nvPr>
        </p:nvSpPr>
        <p:spPr bwMode="auto">
          <a:xfrm>
            <a:off x="762000" y="152400"/>
            <a:ext cx="7885112" cy="954107"/>
          </a:xfrm>
          <a:prstGeom prst="rect">
            <a:avLst/>
          </a:prstGeom>
          <a:solidFill>
            <a:srgbClr val="002060"/>
          </a:solidFill>
          <a:ln>
            <a:noFill/>
          </a:ln>
          <a:effectLst>
            <a:glow rad="228600">
              <a:schemeClr val="accent5">
                <a:satMod val="175000"/>
                <a:alpha val="40000"/>
              </a:schemeClr>
            </a:glow>
            <a:softEdge rad="63500"/>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pPr>
            <a:r>
              <a:rPr lang="en-US" sz="2800" b="1" u="sng">
                <a:solidFill>
                  <a:schemeClr val="bg1"/>
                </a:solidFill>
                <a:latin typeface="Times New Roman" pitchFamily="18" charset="0"/>
              </a:rPr>
              <a:t>Tìm hiểu bài </a:t>
            </a:r>
            <a:r>
              <a:rPr lang="en-US" sz="2800" b="1">
                <a:solidFill>
                  <a:schemeClr val="bg1"/>
                </a:solidFill>
                <a:latin typeface="Times New Roman" pitchFamily="18" charset="0"/>
              </a:rPr>
              <a:t>: </a:t>
            </a:r>
            <a:endParaRPr lang="en-US" sz="2800" b="1" smtClean="0">
              <a:solidFill>
                <a:schemeClr val="bg1"/>
              </a:solidFill>
              <a:latin typeface="Times New Roman" pitchFamily="18" charset="0"/>
            </a:endParaRPr>
          </a:p>
          <a:p>
            <a:pPr algn="ctr" eaLnBrk="1" hangingPunct="1">
              <a:spcBef>
                <a:spcPts val="0"/>
              </a:spcBef>
            </a:pPr>
            <a:r>
              <a:rPr lang="en-US" sz="2800" b="1" smtClean="0">
                <a:solidFill>
                  <a:schemeClr val="bg1"/>
                </a:solidFill>
                <a:latin typeface="Times New Roman" pitchFamily="18" charset="0"/>
              </a:rPr>
              <a:t>Con </a:t>
            </a:r>
            <a:r>
              <a:rPr lang="en-US" sz="2800" b="1">
                <a:solidFill>
                  <a:schemeClr val="bg1"/>
                </a:solidFill>
                <a:latin typeface="Times New Roman" pitchFamily="18" charset="0"/>
              </a:rPr>
              <a:t>chim</a:t>
            </a:r>
            <a:r>
              <a:rPr lang="en-US" sz="2800" b="1" smtClean="0">
                <a:solidFill>
                  <a:schemeClr val="bg1"/>
                </a:solidFill>
                <a:latin typeface="Times New Roman" pitchFamily="18" charset="0"/>
              </a:rPr>
              <a:t>, con </a:t>
            </a:r>
            <a:r>
              <a:rPr lang="en-US" sz="2800" b="1">
                <a:solidFill>
                  <a:schemeClr val="bg1"/>
                </a:solidFill>
                <a:latin typeface="Times New Roman" pitchFamily="18" charset="0"/>
              </a:rPr>
              <a:t>cá, con ong yêu những gì ? Vì sao ?  </a:t>
            </a:r>
          </a:p>
        </p:txBody>
      </p:sp>
      <p:pic>
        <p:nvPicPr>
          <p:cNvPr id="13" name="Picture 9" descr="bird-08"/>
          <p:cNvPicPr>
            <a:picLocks noChangeAspect="1" noChangeArrowheads="1" noCrop="1"/>
          </p:cNvPicPr>
          <p:nvPr>
            <p:custDataLst>
              <p:tags r:id="rId13"/>
            </p:custDataLst>
          </p:nvPr>
        </p:nvPicPr>
        <p:blipFill>
          <a:blip r:embed="rId19">
            <a:extLst>
              <a:ext uri="{28A0092B-C50C-407E-A947-70E740481C1C}">
                <a14:useLocalDpi xmlns:a14="http://schemas.microsoft.com/office/drawing/2010/main" val="0"/>
              </a:ext>
            </a:extLst>
          </a:blip>
          <a:srcRect/>
          <a:stretch>
            <a:fillRect/>
          </a:stretch>
        </p:blipFill>
        <p:spPr bwMode="auto">
          <a:xfrm rot="1971316">
            <a:off x="-222133" y="726703"/>
            <a:ext cx="2192338"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616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par>
                                <p:cTn id="35" presetID="0" presetClass="path" presetSubtype="0" repeatCount="indefinite" accel="50000" decel="50000" fill="hold" nodeType="withEffect">
                                  <p:stCondLst>
                                    <p:cond delay="0"/>
                                  </p:stCondLst>
                                  <p:childTnLst>
                                    <p:animMotion origin="layout" path="M 0.07274 0.0215 C 0.38437 -0.00232 0.69792 -0.02452 0.82431 -0.03354 " pathEditMode="relative" rAng="-1128669" ptsTypes="aA">
                                      <p:cBhvr>
                                        <p:cTn id="36" dur="5000" fill="hold"/>
                                        <p:tgtEl>
                                          <p:spTgt spid="13"/>
                                        </p:tgtEl>
                                        <p:attrNameLst>
                                          <p:attrName>ppt_x</p:attrName>
                                          <p:attrName>ppt_y</p:attrName>
                                        </p:attrNameLst>
                                      </p:cBhvr>
                                      <p:rCtr x="37569" y="-2752"/>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bg/>
                                          </p:spTgt>
                                        </p:tgtEl>
                                        <p:attrNameLst>
                                          <p:attrName>style.visibility</p:attrName>
                                        </p:attrNameLst>
                                      </p:cBhvr>
                                      <p:to>
                                        <p:strVal val="visible"/>
                                      </p:to>
                                    </p:set>
                                    <p:animEffect transition="in" filter="fade">
                                      <p:cBhvr>
                                        <p:cTn id="41" dur="500"/>
                                        <p:tgtEl>
                                          <p:spTgt spid="8">
                                            <p:bg/>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500"/>
                                        <p:tgtEl>
                                          <p:spTgt spid="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down)">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hinh-nen-de-thuong2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WordArt 5"/>
          <p:cNvSpPr>
            <a:spLocks noChangeArrowheads="1" noChangeShapeType="1" noTextEdit="1"/>
          </p:cNvSpPr>
          <p:nvPr/>
        </p:nvSpPr>
        <p:spPr bwMode="auto">
          <a:xfrm>
            <a:off x="1066800" y="152400"/>
            <a:ext cx="6753225" cy="762000"/>
          </a:xfrm>
          <a:prstGeom prst="rect">
            <a:avLst/>
          </a:prstGeom>
        </p:spPr>
        <p:txBody>
          <a:bodyPr wrap="none" fromWordArt="1">
            <a:prstTxWarp prst="textPlain">
              <a:avLst>
                <a:gd name="adj" fmla="val 50000"/>
              </a:avLst>
            </a:prstTxWarp>
          </a:bodyPr>
          <a:lstStyle/>
          <a:p>
            <a:pPr algn="ctr"/>
            <a:r>
              <a:rPr lang="vi-VN"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a:t>
            </a:r>
            <a:r>
              <a:rPr lang="en-US" sz="36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ĐÔ THỊ VIỆT HƯNG</a:t>
            </a:r>
            <a:endParaRPr lang="en-US"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2" name="WordArt 6"/>
          <p:cNvSpPr>
            <a:spLocks noChangeArrowheads="1" noChangeShapeType="1" noTextEdit="1"/>
          </p:cNvSpPr>
          <p:nvPr/>
        </p:nvSpPr>
        <p:spPr bwMode="auto">
          <a:xfrm>
            <a:off x="685800" y="1676400"/>
            <a:ext cx="7086600" cy="1219200"/>
          </a:xfrm>
          <a:prstGeom prst="rect">
            <a:avLst/>
          </a:prstGeom>
        </p:spPr>
        <p:txBody>
          <a:bodyPr wrap="none" fromWordArt="1">
            <a:prstTxWarp prst="textPlain">
              <a:avLst>
                <a:gd name="adj" fmla="val 50000"/>
              </a:avLst>
            </a:prstTxWarp>
          </a:bodyPr>
          <a:lstStyle/>
          <a:p>
            <a:pPr algn="ct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ĐỌC - LỚP </a:t>
            </a: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3A</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3" name="WordArt 7"/>
          <p:cNvSpPr>
            <a:spLocks noChangeArrowheads="1" noChangeShapeType="1" noTextEdit="1"/>
          </p:cNvSpPr>
          <p:nvPr/>
        </p:nvSpPr>
        <p:spPr bwMode="auto">
          <a:xfrm>
            <a:off x="533400" y="3429000"/>
            <a:ext cx="7467600" cy="1600200"/>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TIẾNG</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RU</a:t>
            </a:r>
          </a:p>
        </p:txBody>
      </p:sp>
      <p:pic>
        <p:nvPicPr>
          <p:cNvPr id="2054" name="Picture 52" descr="DSTARS-P"/>
          <p:cNvPicPr>
            <a:picLocks noChangeAspect="1" noChangeArrowheads="1" noCrop="1"/>
          </p:cNvPicPr>
          <p:nvPr/>
        </p:nvPicPr>
        <p:blipFill>
          <a:blip r:embed="rId3">
            <a:lum contrast="-6000"/>
          </a:blip>
          <a:srcRect/>
          <a:stretch>
            <a:fillRect/>
          </a:stretch>
        </p:blipFill>
        <p:spPr bwMode="auto">
          <a:xfrm>
            <a:off x="609600" y="685800"/>
            <a:ext cx="1806575" cy="1827213"/>
          </a:xfrm>
          <a:prstGeom prst="rect">
            <a:avLst/>
          </a:prstGeom>
          <a:noFill/>
          <a:ln w="9525">
            <a:noFill/>
            <a:miter lim="800000"/>
            <a:headEnd/>
            <a:tailEnd/>
          </a:ln>
        </p:spPr>
      </p:pic>
      <p:pic>
        <p:nvPicPr>
          <p:cNvPr id="2055" name="Picture 52" descr="DSTARS-P"/>
          <p:cNvPicPr>
            <a:picLocks noChangeAspect="1" noChangeArrowheads="1" noCrop="1"/>
          </p:cNvPicPr>
          <p:nvPr/>
        </p:nvPicPr>
        <p:blipFill>
          <a:blip r:embed="rId3">
            <a:lum contrast="-6000"/>
          </a:blip>
          <a:srcRect/>
          <a:stretch>
            <a:fillRect/>
          </a:stretch>
        </p:blipFill>
        <p:spPr bwMode="auto">
          <a:xfrm>
            <a:off x="2209800" y="3124200"/>
            <a:ext cx="1806575" cy="182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oshinavi410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43400" y="0"/>
            <a:ext cx="490728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mot ngoi sao.jpg"/>
          <p:cNvPicPr>
            <a:picLocks noChangeAspect="1"/>
          </p:cNvPicPr>
          <p:nvPr/>
        </p:nvPicPr>
        <p:blipFill>
          <a:blip r:embed="rId21">
            <a:lum bright="30000"/>
            <a:extLst>
              <a:ext uri="{28A0092B-C50C-407E-A947-70E740481C1C}">
                <a14:useLocalDpi xmlns:a14="http://schemas.microsoft.com/office/drawing/2010/main" val="0"/>
              </a:ext>
            </a:extLst>
          </a:blip>
          <a:srcRect/>
          <a:stretch>
            <a:fillRect/>
          </a:stretch>
        </p:blipFill>
        <p:spPr bwMode="auto">
          <a:xfrm>
            <a:off x="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28600" y="9906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custDataLst>
              <p:tags r:id="rId2"/>
            </p:custDataLst>
          </p:nvPr>
        </p:nvSpPr>
        <p:spPr bwMode="auto">
          <a:xfrm>
            <a:off x="2600325" y="200025"/>
            <a:ext cx="5553075" cy="485775"/>
          </a:xfrm>
          <a:prstGeom prst="rect">
            <a:avLst/>
          </a:prstGeom>
          <a:ln>
            <a:solidFill>
              <a:schemeClr val="bg1"/>
            </a:solidFill>
            <a:headEnd/>
            <a:tailEnd/>
          </a:ln>
          <a:scene3d>
            <a:camera prst="orthographicFront"/>
            <a:lightRig rig="threePt" dir="t"/>
          </a:scene3d>
          <a:sp3d>
            <a:bevelT w="101600" prst="riblet"/>
          </a:sp3d>
        </p:spPr>
        <p:style>
          <a:lnRef idx="2">
            <a:schemeClr val="dk1"/>
          </a:lnRef>
          <a:fillRef idx="1">
            <a:schemeClr val="lt1"/>
          </a:fillRef>
          <a:effectRef idx="0">
            <a:schemeClr val="dk1"/>
          </a:effectRef>
          <a:fontRef idx="minor">
            <a:schemeClr val="dk1"/>
          </a:fontRef>
        </p:style>
        <p:txBody>
          <a:bodyPr wrap="none">
            <a:spAutoFit/>
          </a:bodyPr>
          <a:lstStyle/>
          <a:p>
            <a:pPr>
              <a:lnSpc>
                <a:spcPct val="80000"/>
              </a:lnSpc>
              <a:spcBef>
                <a:spcPct val="20000"/>
              </a:spcBef>
              <a:buClr>
                <a:schemeClr val="tx2"/>
              </a:buClr>
              <a:buSzPct val="115000"/>
              <a:buFont typeface="Wingdings" pitchFamily="2" charset="2"/>
              <a:buNone/>
              <a:defRPr/>
            </a:pPr>
            <a:r>
              <a:rPr lang="en-US" sz="3200" b="1" dirty="0" err="1">
                <a:solidFill>
                  <a:srgbClr val="FF0000"/>
                </a:solidFill>
                <a:latin typeface="Times New Roman" pitchFamily="18" charset="0"/>
              </a:rPr>
              <a:t>Một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ngôi</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sao</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chẳng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sáng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đêm</a:t>
            </a:r>
            <a:r>
              <a:rPr lang="en-US" sz="3200" b="1" dirty="0">
                <a:solidFill>
                  <a:srgbClr val="FF0000"/>
                </a:solidFill>
                <a:latin typeface="Times New Roman" pitchFamily="18" charset="0"/>
              </a:rPr>
              <a:t> </a:t>
            </a:r>
            <a:r>
              <a:rPr lang="en-US" sz="3200" dirty="0">
                <a:effectLst>
                  <a:outerShdw blurRad="38100" dist="38100" dir="2700000" algn="tl">
                    <a:srgbClr val="000000"/>
                  </a:outerShdw>
                </a:effectLst>
                <a:latin typeface="Times New Roman" pitchFamily="18" charset="0"/>
              </a:rPr>
              <a:t>.</a:t>
            </a:r>
          </a:p>
        </p:txBody>
      </p:sp>
      <p:sp>
        <p:nvSpPr>
          <p:cNvPr id="6" name="Text Box 7"/>
          <p:cNvSpPr txBox="1">
            <a:spLocks noChangeArrowheads="1"/>
          </p:cNvSpPr>
          <p:nvPr>
            <p:custDataLst>
              <p:tags r:id="rId3"/>
            </p:custDataLst>
          </p:nvPr>
        </p:nvSpPr>
        <p:spPr bwMode="auto">
          <a:xfrm>
            <a:off x="2547540" y="766762"/>
            <a:ext cx="6444060" cy="757238"/>
          </a:xfrm>
          <a:prstGeom prst="rect">
            <a:avLst/>
          </a:prstGeom>
          <a:ln>
            <a:headEnd/>
            <a:tailEnd/>
          </a:ln>
          <a:effectLst>
            <a:glow rad="63500">
              <a:schemeClr val="accent1">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80000"/>
              </a:lnSpc>
              <a:spcBef>
                <a:spcPct val="20000"/>
              </a:spcBef>
              <a:buClr>
                <a:schemeClr val="tx2"/>
              </a:buClr>
              <a:buSzPct val="115000"/>
              <a:buFont typeface="Wingdings 3" pitchFamily="18" charset="2"/>
              <a:buChar char="&quot;"/>
              <a:defRPr/>
            </a:pPr>
            <a:r>
              <a:rPr lang="en-US" sz="2400" b="1" dirty="0">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Một</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ngôi</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sao</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không</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làm</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nên</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đêm</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sao</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sáng</a:t>
            </a:r>
            <a:r>
              <a:rPr lang="en-US" sz="2400" b="1" dirty="0">
                <a:solidFill>
                  <a:srgbClr val="0000FF"/>
                </a:solidFill>
                <a:latin typeface="Times New Roman" pitchFamily="18" charset="0"/>
                <a:sym typeface="Wingdings 3" pitchFamily="18" charset="2"/>
              </a:rPr>
              <a:t>.</a:t>
            </a:r>
          </a:p>
          <a:p>
            <a:pPr>
              <a:lnSpc>
                <a:spcPct val="80000"/>
              </a:lnSpc>
              <a:spcBef>
                <a:spcPct val="20000"/>
              </a:spcBef>
              <a:buClr>
                <a:schemeClr val="tx2"/>
              </a:buClr>
              <a:buSzPct val="115000"/>
              <a:buFont typeface="Wingdings 3" pitchFamily="18" charset="2"/>
              <a:buChar char="&quot;"/>
              <a:defRPr/>
            </a:pPr>
            <a:r>
              <a:rPr lang="en-US" sz="2400" b="1" dirty="0">
                <a:solidFill>
                  <a:srgbClr val="0000FF"/>
                </a:solidFill>
                <a:effectLst>
                  <a:outerShdw blurRad="38100" dist="38100" dir="2700000" algn="tl">
                    <a:srgbClr val="000000"/>
                  </a:outerShdw>
                </a:effectLst>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Nhiều</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ngôi</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sao</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mới</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làm</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nên</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đêm</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sao</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sáng</a:t>
            </a:r>
            <a:r>
              <a:rPr lang="en-US" sz="2400" b="1" dirty="0">
                <a:solidFill>
                  <a:srgbClr val="0000FF"/>
                </a:solidFill>
                <a:latin typeface="Times New Roman" pitchFamily="18" charset="0"/>
                <a:sym typeface="Wingdings 3" pitchFamily="18" charset="2"/>
              </a:rPr>
              <a:t>.</a:t>
            </a:r>
          </a:p>
        </p:txBody>
      </p:sp>
      <p:pic>
        <p:nvPicPr>
          <p:cNvPr id="7" name="Picture 6"/>
          <p:cNvPicPr>
            <a:picLocks noChangeAspect="1"/>
          </p:cNvPicPr>
          <p:nvPr>
            <p:custDataLst>
              <p:tags r:id="rId4"/>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4335463" y="2438400"/>
            <a:ext cx="9064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custDataLst>
              <p:tags r:id="rId5"/>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4343400" y="1371600"/>
            <a:ext cx="906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custDataLst>
              <p:tags r:id="rId6"/>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4419600" y="0"/>
            <a:ext cx="906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5311775" y="2300288"/>
            <a:ext cx="103346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custDataLst>
              <p:tags r:id="rId8"/>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7002463" y="2438400"/>
            <a:ext cx="9064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custDataLst>
              <p:tags r:id="rId9"/>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7010400" y="1371600"/>
            <a:ext cx="906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custDataLst>
              <p:tags r:id="rId10"/>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7086600" y="0"/>
            <a:ext cx="906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custDataLst>
              <p:tags r:id="rId11"/>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5680075" y="1462088"/>
            <a:ext cx="903288"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custDataLst>
              <p:tags r:id="rId12"/>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8102600" y="1222375"/>
            <a:ext cx="906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custDataLst>
              <p:tags r:id="rId13"/>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8110538" y="155575"/>
            <a:ext cx="9064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1" descr="n3"/>
          <p:cNvPicPr>
            <a:picLocks noChangeAspect="1" noChangeArrowheads="1"/>
          </p:cNvPicPr>
          <p:nvPr>
            <p:custDataLst>
              <p:tags r:id="rId14"/>
            </p:custDataLst>
          </p:nvPr>
        </p:nvPicPr>
        <p:blipFill>
          <a:blip r:embed="rId24">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2" descr="n3"/>
          <p:cNvPicPr>
            <a:picLocks noChangeAspect="1" noChangeArrowheads="1"/>
          </p:cNvPicPr>
          <p:nvPr>
            <p:custDataLst>
              <p:tags r:id="rId15"/>
            </p:custDataLst>
          </p:nvPr>
        </p:nvPicPr>
        <p:blipFill>
          <a:blip r:embed="rId24">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3" descr="n3"/>
          <p:cNvPicPr>
            <a:picLocks noChangeAspect="1" noChangeArrowheads="1"/>
          </p:cNvPicPr>
          <p:nvPr>
            <p:custDataLst>
              <p:tags r:id="rId16"/>
            </p:custDataLst>
          </p:nvPr>
        </p:nvPicPr>
        <p:blipFill>
          <a:blip r:embed="rId24">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1" descr="n3"/>
          <p:cNvPicPr>
            <a:picLocks noChangeAspect="1" noChangeArrowheads="1"/>
          </p:cNvPicPr>
          <p:nvPr>
            <p:custDataLst>
              <p:tags r:id="rId17"/>
            </p:custDataLst>
          </p:nvPr>
        </p:nvPicPr>
        <p:blipFill>
          <a:blip r:embed="rId24">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custDataLst>
              <p:tags r:id="rId18"/>
            </p:custDataLst>
          </p:nvPr>
        </p:nvSpPr>
        <p:spPr>
          <a:xfrm>
            <a:off x="76200" y="15240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11616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par>
                                <p:cTn id="8" presetID="16" presetClass="entr" presetSubtype="2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par>
                                <p:cTn id="33" presetID="6"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par>
                                <p:cTn id="36" presetID="6" presetClass="entr" presetSubtype="1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par>
                                <p:cTn id="39" presetID="6" presetClass="entr" presetSubtype="16"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par>
                                <p:cTn id="42" presetID="6" presetClass="entr" presetSubtype="16"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par>
                                <p:cTn id="45" presetID="6"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par>
                                <p:cTn id="48" presetID="6" presetClass="entr" presetSubtype="16"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bonglua"/>
          <p:cNvPicPr>
            <a:picLocks noChangeAspect="1" noChangeArrowheads="1"/>
          </p:cNvPicPr>
          <p:nvPr/>
        </p:nvPicPr>
        <p:blipFill>
          <a:blip r:embed="rId6">
            <a:lum bright="-24000"/>
            <a:extLst>
              <a:ext uri="{28A0092B-C50C-407E-A947-70E740481C1C}">
                <a14:useLocalDpi xmlns:a14="http://schemas.microsoft.com/office/drawing/2010/main" val="0"/>
              </a:ext>
            </a:extLst>
          </a:blip>
          <a:srcRect/>
          <a:stretch>
            <a:fillRect/>
          </a:stretch>
        </p:blipFill>
        <p:spPr bwMode="auto">
          <a:xfrm>
            <a:off x="0" y="0"/>
            <a:ext cx="411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l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0"/>
            <a:ext cx="502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custDataLst>
              <p:tags r:id="rId2"/>
            </p:custDataLst>
          </p:nvPr>
        </p:nvSpPr>
        <p:spPr bwMode="auto">
          <a:xfrm>
            <a:off x="2590800" y="81070"/>
            <a:ext cx="6477000" cy="533400"/>
          </a:xfrm>
          <a:prstGeom prst="rect">
            <a:avLst/>
          </a:prstGeom>
          <a:solidFill>
            <a:schemeClr val="tx1"/>
          </a:solidFill>
          <a:ln w="9525">
            <a:solidFill>
              <a:srgbClr val="00CCFF"/>
            </a:solidFill>
            <a:miter lim="800000"/>
            <a:headEnd/>
            <a:tailEnd/>
          </a:ln>
          <a:effectLst>
            <a:glow rad="228600">
              <a:schemeClr val="accent6">
                <a:satMod val="175000"/>
                <a:alpha val="40000"/>
              </a:schemeClr>
            </a:glow>
          </a:effectLst>
          <a:scene3d>
            <a:camera prst="orthographicFront"/>
            <a:lightRig rig="threePt" dir="t"/>
          </a:scene3d>
          <a:sp3d>
            <a:bevelT w="101600" prst="riblet"/>
          </a:sp3d>
        </p:spPr>
        <p:txBody>
          <a:bodyPr/>
          <a:lstStyle/>
          <a:p>
            <a:pPr marL="342900" indent="-342900" algn="ctr">
              <a:lnSpc>
                <a:spcPct val="80000"/>
              </a:lnSpc>
              <a:spcBef>
                <a:spcPct val="20000"/>
              </a:spcBef>
              <a:buClr>
                <a:schemeClr val="hlink"/>
              </a:buClr>
              <a:buSzPct val="120000"/>
              <a:defRPr/>
            </a:pPr>
            <a:r>
              <a:rPr lang="en-US" sz="2800" b="1" dirty="0" err="1">
                <a:solidFill>
                  <a:schemeClr val="bg1"/>
                </a:solidFill>
                <a:effectLst>
                  <a:outerShdw blurRad="38100" dist="38100" dir="2700000" algn="tl">
                    <a:srgbClr val="000000"/>
                  </a:outerShdw>
                </a:effectLst>
                <a:latin typeface=".VnTime" pitchFamily="34" charset="0"/>
              </a:rPr>
              <a:t>Mét</a:t>
            </a:r>
            <a:r>
              <a:rPr lang="en-US" sz="2800" b="1" dirty="0">
                <a:solidFill>
                  <a:schemeClr val="bg1"/>
                </a:solidFill>
                <a:effectLst>
                  <a:outerShdw blurRad="38100" dist="38100" dir="2700000" algn="tl">
                    <a:srgbClr val="000000"/>
                  </a:outerShdw>
                </a:effectLst>
                <a:latin typeface=".VnTime" pitchFamily="34" charset="0"/>
              </a:rPr>
              <a:t> </a:t>
            </a:r>
            <a:r>
              <a:rPr lang="en-US" sz="2800" b="1" dirty="0" err="1">
                <a:solidFill>
                  <a:schemeClr val="bg1"/>
                </a:solidFill>
                <a:effectLst>
                  <a:outerShdw blurRad="38100" dist="38100" dir="2700000" algn="tl">
                    <a:srgbClr val="000000"/>
                  </a:outerShdw>
                </a:effectLst>
                <a:latin typeface=".VnTime" pitchFamily="34" charset="0"/>
              </a:rPr>
              <a:t>th©n</a:t>
            </a:r>
            <a:r>
              <a:rPr lang="en-US" sz="2800" b="1" dirty="0">
                <a:solidFill>
                  <a:schemeClr val="bg1"/>
                </a:solidFill>
                <a:effectLst>
                  <a:outerShdw blurRad="38100" dist="38100" dir="2700000" algn="tl">
                    <a:srgbClr val="000000"/>
                  </a:outerShdw>
                </a:effectLst>
                <a:latin typeface=".VnTime" pitchFamily="34" charset="0"/>
              </a:rPr>
              <a:t> </a:t>
            </a:r>
            <a:r>
              <a:rPr lang="en-US" sz="2800" b="1" dirty="0" err="1">
                <a:solidFill>
                  <a:schemeClr val="bg1"/>
                </a:solidFill>
                <a:effectLst>
                  <a:outerShdw blurRad="38100" dist="38100" dir="2700000" algn="tl">
                    <a:srgbClr val="000000"/>
                  </a:outerShdw>
                </a:effectLst>
                <a:latin typeface=".VnTime" pitchFamily="34" charset="0"/>
              </a:rPr>
              <a:t>lóa</a:t>
            </a:r>
            <a:r>
              <a:rPr lang="en-US" sz="2800" b="1" dirty="0">
                <a:solidFill>
                  <a:schemeClr val="bg1"/>
                </a:solidFill>
                <a:effectLst>
                  <a:outerShdw blurRad="38100" dist="38100" dir="2700000" algn="tl">
                    <a:srgbClr val="000000"/>
                  </a:outerShdw>
                </a:effectLst>
                <a:latin typeface=".VnTime" pitchFamily="34" charset="0"/>
              </a:rPr>
              <a:t> </a:t>
            </a:r>
            <a:r>
              <a:rPr lang="en-US" sz="2800" b="1" dirty="0" err="1">
                <a:solidFill>
                  <a:schemeClr val="bg1"/>
                </a:solidFill>
                <a:effectLst>
                  <a:outerShdw blurRad="38100" dist="38100" dir="2700000" algn="tl">
                    <a:srgbClr val="000000"/>
                  </a:outerShdw>
                </a:effectLst>
                <a:latin typeface=".VnTime" pitchFamily="34" charset="0"/>
              </a:rPr>
              <a:t>chÝn</a:t>
            </a:r>
            <a:r>
              <a:rPr lang="en-US" sz="2800" b="1" dirty="0">
                <a:solidFill>
                  <a:schemeClr val="bg1"/>
                </a:solidFill>
                <a:effectLst>
                  <a:outerShdw blurRad="38100" dist="38100" dir="2700000" algn="tl">
                    <a:srgbClr val="000000"/>
                  </a:outerShdw>
                </a:effectLst>
                <a:latin typeface=".VnTime" pitchFamily="34" charset="0"/>
              </a:rPr>
              <a:t>, ch¼ng </a:t>
            </a:r>
            <a:r>
              <a:rPr lang="en-US" sz="2800" b="1" dirty="0" err="1">
                <a:solidFill>
                  <a:schemeClr val="bg1"/>
                </a:solidFill>
                <a:effectLst>
                  <a:outerShdw blurRad="38100" dist="38100" dir="2700000" algn="tl">
                    <a:srgbClr val="000000"/>
                  </a:outerShdw>
                </a:effectLst>
                <a:latin typeface=".VnTime" pitchFamily="34" charset="0"/>
              </a:rPr>
              <a:t>nªn</a:t>
            </a:r>
            <a:r>
              <a:rPr lang="en-US" sz="2800" b="1" dirty="0">
                <a:solidFill>
                  <a:schemeClr val="bg1"/>
                </a:solidFill>
                <a:effectLst>
                  <a:outerShdw blurRad="38100" dist="38100" dir="2700000" algn="tl">
                    <a:srgbClr val="000000"/>
                  </a:outerShdw>
                </a:effectLst>
                <a:latin typeface=".VnTime" pitchFamily="34" charset="0"/>
              </a:rPr>
              <a:t> </a:t>
            </a:r>
            <a:r>
              <a:rPr lang="en-US" sz="2800" b="1" dirty="0" err="1">
                <a:solidFill>
                  <a:schemeClr val="bg1"/>
                </a:solidFill>
                <a:effectLst>
                  <a:outerShdw blurRad="38100" dist="38100" dir="2700000" algn="tl">
                    <a:srgbClr val="000000"/>
                  </a:outerShdw>
                </a:effectLst>
                <a:latin typeface=".VnTime" pitchFamily="34" charset="0"/>
              </a:rPr>
              <a:t>mïa</a:t>
            </a:r>
            <a:r>
              <a:rPr lang="en-US" sz="2800" b="1" dirty="0">
                <a:solidFill>
                  <a:schemeClr val="bg1"/>
                </a:solidFill>
                <a:effectLst>
                  <a:outerShdw blurRad="38100" dist="38100" dir="2700000" algn="tl">
                    <a:srgbClr val="000000"/>
                  </a:outerShdw>
                </a:effectLst>
                <a:latin typeface=".VnTime" pitchFamily="34" charset="0"/>
              </a:rPr>
              <a:t> </a:t>
            </a:r>
            <a:r>
              <a:rPr lang="en-US" sz="2800" b="1" dirty="0" err="1">
                <a:solidFill>
                  <a:schemeClr val="bg1"/>
                </a:solidFill>
                <a:effectLst>
                  <a:outerShdw blurRad="38100" dist="38100" dir="2700000" algn="tl">
                    <a:srgbClr val="000000"/>
                  </a:outerShdw>
                </a:effectLst>
                <a:latin typeface=".VnTime" pitchFamily="34" charset="0"/>
              </a:rPr>
              <a:t>vµng</a:t>
            </a:r>
            <a:r>
              <a:rPr lang="en-US" sz="2800" b="1" dirty="0">
                <a:solidFill>
                  <a:schemeClr val="bg1"/>
                </a:solidFill>
                <a:effectLst>
                  <a:outerShdw blurRad="38100" dist="38100" dir="2700000" algn="tl">
                    <a:srgbClr val="000000"/>
                  </a:outerShdw>
                </a:effectLst>
                <a:latin typeface=".VnTime" pitchFamily="34" charset="0"/>
              </a:rPr>
              <a:t>.</a:t>
            </a:r>
          </a:p>
          <a:p>
            <a:pPr marL="342900" indent="-342900" algn="ctr">
              <a:lnSpc>
                <a:spcPct val="80000"/>
              </a:lnSpc>
              <a:spcBef>
                <a:spcPct val="20000"/>
              </a:spcBef>
              <a:buClr>
                <a:schemeClr val="hlink"/>
              </a:buClr>
              <a:buSzPct val="120000"/>
              <a:defRPr/>
            </a:pPr>
            <a:r>
              <a:rPr lang="en-US" sz="2800" b="1" dirty="0">
                <a:solidFill>
                  <a:schemeClr val="bg1"/>
                </a:solidFill>
                <a:effectLst>
                  <a:outerShdw blurRad="38100" dist="38100" dir="2700000" algn="tl">
                    <a:srgbClr val="000000"/>
                  </a:outerShdw>
                </a:effectLst>
                <a:latin typeface=".VnTime" pitchFamily="34" charset="0"/>
              </a:rPr>
              <a:t> </a:t>
            </a:r>
          </a:p>
        </p:txBody>
      </p:sp>
      <p:sp>
        <p:nvSpPr>
          <p:cNvPr id="5" name="Text Box 10"/>
          <p:cNvSpPr txBox="1">
            <a:spLocks noChangeArrowheads="1"/>
          </p:cNvSpPr>
          <p:nvPr>
            <p:custDataLst>
              <p:tags r:id="rId3"/>
            </p:custDataLst>
          </p:nvPr>
        </p:nvSpPr>
        <p:spPr bwMode="auto">
          <a:xfrm>
            <a:off x="2590800" y="690670"/>
            <a:ext cx="6477000" cy="757130"/>
          </a:xfrm>
          <a:prstGeom prst="rect">
            <a:avLst/>
          </a:prstGeom>
          <a:ln>
            <a:solidFill>
              <a:schemeClr val="accent5">
                <a:lumMod val="50000"/>
              </a:schemeClr>
            </a:solidFill>
            <a:headEnd/>
            <a:tailEnd/>
          </a:ln>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80000"/>
              </a:lnSpc>
              <a:spcBef>
                <a:spcPct val="20000"/>
              </a:spcBef>
              <a:buClr>
                <a:schemeClr val="tx2"/>
              </a:buClr>
              <a:buSzPct val="115000"/>
              <a:buFont typeface="Wingdings 3" pitchFamily="18" charset="2"/>
              <a:buChar char="&quot;"/>
              <a:defRPr/>
            </a:pP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Mét</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 </a:t>
            </a: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th©n</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 </a:t>
            </a: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lóa</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 </a:t>
            </a: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chÝn</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 </a:t>
            </a: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kh«ng</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 </a:t>
            </a: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lµm</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 </a:t>
            </a: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nªn</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 </a:t>
            </a: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mïa</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 </a:t>
            </a: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vµng</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a:t>
            </a:r>
          </a:p>
          <a:p>
            <a:pPr algn="ctr">
              <a:lnSpc>
                <a:spcPct val="80000"/>
              </a:lnSpc>
              <a:spcBef>
                <a:spcPct val="20000"/>
              </a:spcBef>
              <a:buClr>
                <a:schemeClr val="tx2"/>
              </a:buClr>
              <a:buSzPct val="115000"/>
              <a:buFont typeface="Wingdings 3" pitchFamily="18" charset="2"/>
              <a:buChar char="&quot;"/>
              <a:defRPr/>
            </a:pP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NhiÒu</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 </a:t>
            </a: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th©n</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 </a:t>
            </a: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lóa</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 </a:t>
            </a: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chÝn</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 </a:t>
            </a: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míi</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 </a:t>
            </a: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lµm</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 </a:t>
            </a: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nªn</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 </a:t>
            </a:r>
            <a:r>
              <a:rPr lang="en-US" sz="2400" b="1" dirty="0" err="1">
                <a:solidFill>
                  <a:srgbClr val="0000FF"/>
                </a:solidFill>
                <a:effectLst>
                  <a:outerShdw blurRad="38100" dist="38100" dir="2700000" algn="tl">
                    <a:srgbClr val="000000"/>
                  </a:outerShdw>
                </a:effectLst>
                <a:latin typeface=".VnTime" pitchFamily="34" charset="0"/>
                <a:sym typeface="Wingdings 3" pitchFamily="18" charset="2"/>
              </a:rPr>
              <a:t>mïa</a:t>
            </a:r>
            <a:r>
              <a:rPr lang="en-US" sz="2400" b="1" dirty="0">
                <a:solidFill>
                  <a:srgbClr val="0000FF"/>
                </a:solidFill>
                <a:effectLst>
                  <a:outerShdw blurRad="38100" dist="38100" dir="2700000" algn="tl">
                    <a:srgbClr val="000000"/>
                  </a:outerShdw>
                </a:effectLst>
                <a:latin typeface=".VnTime" pitchFamily="34" charset="0"/>
                <a:sym typeface="Wingdings 3" pitchFamily="18" charset="2"/>
              </a:rPr>
              <a:t> </a:t>
            </a:r>
            <a:r>
              <a:rPr lang="en-US" sz="2400" b="1" err="1">
                <a:solidFill>
                  <a:srgbClr val="0000FF"/>
                </a:solidFill>
                <a:effectLst>
                  <a:outerShdw blurRad="38100" dist="38100" dir="2700000" algn="tl">
                    <a:srgbClr val="000000"/>
                  </a:outerShdw>
                </a:effectLst>
                <a:latin typeface=".VnTime" pitchFamily="34" charset="0"/>
                <a:sym typeface="Wingdings 3" pitchFamily="18" charset="2"/>
              </a:rPr>
              <a:t>vµng</a:t>
            </a:r>
            <a:r>
              <a:rPr lang="en-US" sz="2400" b="1" smtClean="0">
                <a:solidFill>
                  <a:srgbClr val="0000FF"/>
                </a:solidFill>
                <a:effectLst>
                  <a:outerShdw blurRad="38100" dist="38100" dir="2700000" algn="tl">
                    <a:srgbClr val="000000"/>
                  </a:outerShdw>
                </a:effectLst>
                <a:latin typeface=".VnTime" pitchFamily="34" charset="0"/>
                <a:sym typeface="Wingdings 3" pitchFamily="18" charset="2"/>
              </a:rPr>
              <a:t>.</a:t>
            </a:r>
            <a:endParaRPr lang="en-US" sz="2400" b="1" dirty="0">
              <a:solidFill>
                <a:srgbClr val="0000FF"/>
              </a:solidFill>
              <a:effectLst>
                <a:outerShdw blurRad="38100" dist="38100" dir="2700000" algn="tl">
                  <a:srgbClr val="000000"/>
                </a:outerShdw>
              </a:effectLst>
              <a:latin typeface=".VnTime" pitchFamily="34" charset="0"/>
              <a:sym typeface="Wingdings 3" pitchFamily="18" charset="2"/>
            </a:endParaRPr>
          </a:p>
        </p:txBody>
      </p:sp>
      <p:sp>
        <p:nvSpPr>
          <p:cNvPr id="6" name="Rectangle 5"/>
          <p:cNvSpPr/>
          <p:nvPr>
            <p:custDataLst>
              <p:tags r:id="rId4"/>
            </p:custDataLst>
          </p:nvPr>
        </p:nvSpPr>
        <p:spPr>
          <a:xfrm>
            <a:off x="76200" y="7620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11616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2332343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3733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nguoi-dan-vieng-dai-tuong-tai-nha-tang-le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0"/>
            <a:ext cx="548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p:custDataLst>
              <p:tags r:id="rId2"/>
            </p:custDataLst>
          </p:nvPr>
        </p:nvSpPr>
        <p:spPr bwMode="auto">
          <a:xfrm>
            <a:off x="2667000" y="76200"/>
            <a:ext cx="6172200" cy="914400"/>
          </a:xfrm>
          <a:prstGeom prst="rect">
            <a:avLst/>
          </a:prstGeom>
          <a:solidFill>
            <a:schemeClr val="accent5">
              <a:lumMod val="75000"/>
            </a:schemeClr>
          </a:solidFill>
          <a:ln>
            <a:solidFill>
              <a:srgbClr val="00CCFF"/>
            </a:solidFill>
            <a:headEnd/>
            <a:tailEnd/>
          </a:ln>
          <a:scene3d>
            <a:camera prst="orthographicFront"/>
            <a:lightRig rig="threePt" dir="t"/>
          </a:scene3d>
          <a:sp3d>
            <a:bevelT w="101600" prst="riblet"/>
          </a:sp3d>
        </p:spPr>
        <p:style>
          <a:lnRef idx="2">
            <a:schemeClr val="dk1"/>
          </a:lnRef>
          <a:fillRef idx="1">
            <a:schemeClr val="lt1"/>
          </a:fillRef>
          <a:effectRef idx="0">
            <a:schemeClr val="dk1"/>
          </a:effectRef>
          <a:fontRef idx="minor">
            <a:schemeClr val="dk1"/>
          </a:fontRef>
        </p:style>
        <p:txBody>
          <a:bodyPr/>
          <a:lstStyle/>
          <a:p>
            <a:pPr algn="ctr">
              <a:lnSpc>
                <a:spcPct val="80000"/>
              </a:lnSpc>
              <a:spcBef>
                <a:spcPct val="20000"/>
              </a:spcBef>
              <a:buClr>
                <a:schemeClr val="hlink"/>
              </a:buClr>
              <a:buSzPct val="120000"/>
              <a:defRPr/>
            </a:pPr>
            <a:r>
              <a:rPr lang="en-US" sz="2800" b="1" dirty="0" err="1">
                <a:solidFill>
                  <a:schemeClr val="tx1"/>
                </a:solidFill>
                <a:effectLst>
                  <a:outerShdw blurRad="38100" dist="38100" dir="2700000" algn="tl">
                    <a:srgbClr val="000000"/>
                  </a:outerShdw>
                </a:effectLst>
                <a:latin typeface="Times New Roman" pitchFamily="18" charset="0"/>
              </a:rPr>
              <a:t>Một</a:t>
            </a:r>
            <a:r>
              <a:rPr lang="en-US" sz="2800" b="1" dirty="0">
                <a:solidFill>
                  <a:schemeClr val="tx1"/>
                </a:solidFill>
                <a:effectLst>
                  <a:outerShdw blurRad="38100" dist="38100" dir="2700000" algn="tl">
                    <a:srgbClr val="000000"/>
                  </a:outerShdw>
                </a:effectLst>
                <a:latin typeface="Times New Roman" pitchFamily="18" charset="0"/>
              </a:rPr>
              <a:t> </a:t>
            </a:r>
            <a:r>
              <a:rPr lang="en-US" sz="2800" b="1" dirty="0" err="1">
                <a:solidFill>
                  <a:schemeClr val="tx1"/>
                </a:solidFill>
                <a:effectLst>
                  <a:outerShdw blurRad="38100" dist="38100" dir="2700000" algn="tl">
                    <a:srgbClr val="000000"/>
                  </a:outerShdw>
                </a:effectLst>
                <a:latin typeface="Times New Roman" pitchFamily="18" charset="0"/>
              </a:rPr>
              <a:t>người</a:t>
            </a:r>
            <a:r>
              <a:rPr lang="en-US" sz="2800" b="1" dirty="0">
                <a:solidFill>
                  <a:schemeClr val="tx1"/>
                </a:solidFill>
                <a:effectLst>
                  <a:outerShdw blurRad="38100" dist="38100" dir="2700000" algn="tl">
                    <a:srgbClr val="000000"/>
                  </a:outerShdw>
                </a:effectLst>
                <a:latin typeface="Times New Roman" pitchFamily="18" charset="0"/>
              </a:rPr>
              <a:t> </a:t>
            </a:r>
            <a:r>
              <a:rPr lang="en-US" sz="2800" b="1" dirty="0" err="1">
                <a:solidFill>
                  <a:schemeClr val="tx1"/>
                </a:solidFill>
                <a:effectLst>
                  <a:outerShdw blurRad="38100" dist="38100" dir="2700000" algn="tl">
                    <a:srgbClr val="000000"/>
                  </a:outerShdw>
                </a:effectLst>
                <a:latin typeface="Times New Roman" pitchFamily="18" charset="0"/>
              </a:rPr>
              <a:t>đâu</a:t>
            </a:r>
            <a:r>
              <a:rPr lang="en-US" sz="2800" b="1" dirty="0">
                <a:solidFill>
                  <a:schemeClr val="tx1"/>
                </a:solidFill>
                <a:effectLst>
                  <a:outerShdw blurRad="38100" dist="38100" dir="2700000" algn="tl">
                    <a:srgbClr val="000000"/>
                  </a:outerShdw>
                </a:effectLst>
                <a:latin typeface="Times New Roman" pitchFamily="18" charset="0"/>
              </a:rPr>
              <a:t> </a:t>
            </a:r>
            <a:r>
              <a:rPr lang="en-US" sz="2800" b="1" dirty="0" err="1">
                <a:solidFill>
                  <a:schemeClr val="tx1"/>
                </a:solidFill>
                <a:effectLst>
                  <a:outerShdw blurRad="38100" dist="38100" dir="2700000" algn="tl">
                    <a:srgbClr val="000000"/>
                  </a:outerShdw>
                </a:effectLst>
                <a:latin typeface="Times New Roman" pitchFamily="18" charset="0"/>
              </a:rPr>
              <a:t>phải</a:t>
            </a:r>
            <a:r>
              <a:rPr lang="en-US" sz="2800" b="1" dirty="0">
                <a:solidFill>
                  <a:schemeClr val="tx1"/>
                </a:solidFill>
                <a:effectLst>
                  <a:outerShdw blurRad="38100" dist="38100" dir="2700000" algn="tl">
                    <a:srgbClr val="000000"/>
                  </a:outerShdw>
                </a:effectLst>
                <a:latin typeface="Times New Roman" pitchFamily="18" charset="0"/>
              </a:rPr>
              <a:t> </a:t>
            </a:r>
            <a:r>
              <a:rPr lang="en-US" sz="2800" b="1" dirty="0" err="1">
                <a:solidFill>
                  <a:schemeClr val="tx1"/>
                </a:solidFill>
                <a:effectLst>
                  <a:outerShdw blurRad="38100" dist="38100" dir="2700000" algn="tl">
                    <a:srgbClr val="000000"/>
                  </a:outerShdw>
                </a:effectLst>
                <a:latin typeface="Times New Roman" pitchFamily="18" charset="0"/>
              </a:rPr>
              <a:t>nhân</a:t>
            </a:r>
            <a:r>
              <a:rPr lang="en-US" sz="2800" b="1" dirty="0">
                <a:solidFill>
                  <a:schemeClr val="tx1"/>
                </a:solidFill>
                <a:effectLst>
                  <a:outerShdw blurRad="38100" dist="38100" dir="2700000" algn="tl">
                    <a:srgbClr val="000000"/>
                  </a:outerShdw>
                </a:effectLst>
                <a:latin typeface="Times New Roman" pitchFamily="18" charset="0"/>
              </a:rPr>
              <a:t> </a:t>
            </a:r>
            <a:r>
              <a:rPr lang="en-US" sz="2800" b="1" dirty="0" err="1">
                <a:solidFill>
                  <a:schemeClr val="tx1"/>
                </a:solidFill>
                <a:effectLst>
                  <a:outerShdw blurRad="38100" dist="38100" dir="2700000" algn="tl">
                    <a:srgbClr val="000000"/>
                  </a:outerShdw>
                </a:effectLst>
                <a:latin typeface="Times New Roman" pitchFamily="18" charset="0"/>
              </a:rPr>
              <a:t>gian</a:t>
            </a:r>
            <a:r>
              <a:rPr lang="en-US" sz="2800" b="1" dirty="0">
                <a:solidFill>
                  <a:schemeClr val="tx1"/>
                </a:solidFill>
                <a:effectLst>
                  <a:outerShdw blurRad="38100" dist="38100" dir="2700000" algn="tl">
                    <a:srgbClr val="000000"/>
                  </a:outerShdw>
                </a:effectLst>
                <a:latin typeface="Times New Roman" pitchFamily="18" charset="0"/>
              </a:rPr>
              <a:t>?</a:t>
            </a:r>
          </a:p>
          <a:p>
            <a:pPr algn="ctr">
              <a:lnSpc>
                <a:spcPct val="80000"/>
              </a:lnSpc>
              <a:spcBef>
                <a:spcPct val="20000"/>
              </a:spcBef>
              <a:buClr>
                <a:schemeClr val="hlink"/>
              </a:buClr>
              <a:buSzPct val="120000"/>
              <a:defRPr/>
            </a:pPr>
            <a:r>
              <a:rPr lang="en-US" sz="2800" b="1" dirty="0" err="1">
                <a:solidFill>
                  <a:schemeClr val="tx1"/>
                </a:solidFill>
                <a:effectLst>
                  <a:outerShdw blurRad="38100" dist="38100" dir="2700000" algn="tl">
                    <a:srgbClr val="000000">
                      <a:alpha val="43137"/>
                    </a:srgbClr>
                  </a:outerShdw>
                </a:effectLst>
                <a:latin typeface="Times New Roman" pitchFamily="18" charset="0"/>
              </a:rPr>
              <a:t>Sống</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chăng</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một</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đốm</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lửa</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tàn</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mà</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thôi</a:t>
            </a:r>
            <a:r>
              <a:rPr lang="en-US" sz="2800" b="1" dirty="0">
                <a:solidFill>
                  <a:schemeClr val="tx1"/>
                </a:solidFill>
                <a:effectLst>
                  <a:outerShdw blurRad="38100" dist="38100" dir="2700000" algn="tl">
                    <a:srgbClr val="000000">
                      <a:alpha val="43137"/>
                    </a:srgbClr>
                  </a:outerShdw>
                </a:effectLst>
                <a:latin typeface="Times New Roman" pitchFamily="18" charset="0"/>
              </a:rPr>
              <a:t>!</a:t>
            </a:r>
          </a:p>
        </p:txBody>
      </p:sp>
      <p:sp>
        <p:nvSpPr>
          <p:cNvPr id="5" name="Text Box 12"/>
          <p:cNvSpPr txBox="1">
            <a:spLocks noChangeArrowheads="1"/>
          </p:cNvSpPr>
          <p:nvPr>
            <p:custDataLst>
              <p:tags r:id="rId3"/>
            </p:custDataLst>
          </p:nvPr>
        </p:nvSpPr>
        <p:spPr bwMode="auto">
          <a:xfrm>
            <a:off x="457200" y="5715000"/>
            <a:ext cx="8458200" cy="781050"/>
          </a:xfrm>
          <a:prstGeom prst="rect">
            <a:avLst/>
          </a:prstGeom>
          <a:solidFill>
            <a:schemeClr val="accent5">
              <a:lumMod val="75000"/>
            </a:schemeClr>
          </a:solidFill>
          <a:ln>
            <a:solidFill>
              <a:srgbClr val="00CCFF"/>
            </a:solidFill>
            <a:headEnd/>
            <a:tailEnd/>
          </a:ln>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a:spAutoFit/>
          </a:bodyPr>
          <a:lstStyle/>
          <a:p>
            <a:pPr>
              <a:lnSpc>
                <a:spcPct val="80000"/>
              </a:lnSpc>
              <a:spcBef>
                <a:spcPct val="20000"/>
              </a:spcBef>
              <a:buClr>
                <a:schemeClr val="tx2"/>
              </a:buClr>
              <a:buSzPct val="115000"/>
              <a:buFont typeface="Wingdings 3" pitchFamily="18" charset="2"/>
              <a:buChar char="&quot;"/>
              <a:defRPr/>
            </a:pPr>
            <a:r>
              <a:rPr lang="en-US" sz="2400" b="1" dirty="0">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Một</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người</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không</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phải</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là</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cả</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loài</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người</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Người</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sống</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một</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mình</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cô</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đơn</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giống</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như</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đốm</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lửa</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sắp</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tàn</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lụi</a:t>
            </a:r>
            <a:r>
              <a:rPr lang="en-US" sz="2800" b="1" dirty="0">
                <a:solidFill>
                  <a:srgbClr val="0000FF"/>
                </a:solidFill>
                <a:latin typeface="Times New Roman" pitchFamily="18" charset="0"/>
                <a:sym typeface="Wingdings 3" pitchFamily="18" charset="2"/>
              </a:rPr>
              <a:t>.</a:t>
            </a:r>
          </a:p>
        </p:txBody>
      </p:sp>
      <p:sp>
        <p:nvSpPr>
          <p:cNvPr id="6" name="Rectangle 5"/>
          <p:cNvSpPr/>
          <p:nvPr>
            <p:custDataLst>
              <p:tags r:id="rId4"/>
            </p:custDataLst>
          </p:nvPr>
        </p:nvSpPr>
        <p:spPr>
          <a:xfrm>
            <a:off x="76200" y="7620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11616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lide(fromBottom)">
                                      <p:cBhvr>
                                        <p:cTn id="25" dur="500"/>
                                        <p:tgtEl>
                                          <p:spTgt spid="2"/>
                                        </p:tgtEl>
                                      </p:cBhvr>
                                    </p:animEffect>
                                  </p:childTnLst>
                                </p:cTn>
                              </p:par>
                              <p:par>
                                <p:cTn id="26" presetID="1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slide(fromBottom)">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custDataLst>
              <p:tags r:id="rId2"/>
            </p:custDataLst>
          </p:nvPr>
        </p:nvSpPr>
        <p:spPr bwMode="auto">
          <a:xfrm>
            <a:off x="4800600" y="28956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pic>
        <p:nvPicPr>
          <p:cNvPr id="3" name="Picture 5" descr="hinh bia GAD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0"/>
            <a:ext cx="862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custDataLst>
              <p:tags r:id="rId3"/>
            </p:custDataLst>
          </p:nvPr>
        </p:nvSpPr>
        <p:spPr bwMode="auto">
          <a:xfrm>
            <a:off x="2895600" y="762000"/>
            <a:ext cx="5943600" cy="461665"/>
          </a:xfrm>
          <a:prstGeom prst="rect">
            <a:avLst/>
          </a:prstGeom>
          <a:solidFill>
            <a:srgbClr val="C00000"/>
          </a:solidFill>
          <a:ln w="9525">
            <a:solidFill>
              <a:srgbClr val="00CCFF"/>
            </a:solidFill>
            <a:miter lim="800000"/>
            <a:headEnd/>
            <a:tailEnd/>
          </a:ln>
          <a:effectLst/>
          <a:scene3d>
            <a:camera prst="orthographicFront"/>
            <a:lightRig rig="threePt" dir="t"/>
          </a:scene3d>
          <a:sp3d>
            <a:bevelT/>
          </a:sp3d>
        </p:spPr>
        <p:txBody>
          <a:bodyPr wrap="square">
            <a:spAutoFit/>
          </a:bodyPr>
          <a:lstStyle/>
          <a:p>
            <a:pPr>
              <a:lnSpc>
                <a:spcPct val="80000"/>
              </a:lnSpc>
              <a:spcBef>
                <a:spcPct val="20000"/>
              </a:spcBef>
              <a:buClr>
                <a:schemeClr val="tx2"/>
              </a:buClr>
              <a:buSzPct val="115000"/>
              <a:buFont typeface="Wingdings" pitchFamily="2" charset="2"/>
              <a:buNone/>
              <a:defRPr/>
            </a:pPr>
            <a:r>
              <a:rPr lang="en-US" sz="3000" b="1" dirty="0" err="1">
                <a:solidFill>
                  <a:schemeClr val="bg1"/>
                </a:solidFill>
                <a:effectLst>
                  <a:outerShdw blurRad="38100" dist="38100" dir="2700000" algn="tl">
                    <a:srgbClr val="000000"/>
                  </a:outerShdw>
                </a:effectLst>
                <a:latin typeface="Times New Roman" pitchFamily="18" charset="0"/>
              </a:rPr>
              <a:t>Vì</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sao</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núi</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không</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nên</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chê</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đất</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thấp</a:t>
            </a:r>
            <a:r>
              <a:rPr lang="en-US" sz="3000" b="1" dirty="0">
                <a:solidFill>
                  <a:schemeClr val="bg1"/>
                </a:solidFill>
                <a:effectLst>
                  <a:outerShdw blurRad="38100" dist="38100" dir="2700000" algn="tl">
                    <a:srgbClr val="000000"/>
                  </a:outerShdw>
                </a:effectLst>
                <a:latin typeface="Times New Roman" pitchFamily="18" charset="0"/>
              </a:rPr>
              <a:t>?</a:t>
            </a:r>
          </a:p>
        </p:txBody>
      </p:sp>
      <p:sp>
        <p:nvSpPr>
          <p:cNvPr id="5" name="Rectangle 15"/>
          <p:cNvSpPr>
            <a:spLocks noChangeArrowheads="1"/>
          </p:cNvSpPr>
          <p:nvPr>
            <p:custDataLst>
              <p:tags r:id="rId4"/>
            </p:custDataLst>
          </p:nvPr>
        </p:nvSpPr>
        <p:spPr bwMode="auto">
          <a:xfrm>
            <a:off x="3303598" y="1295400"/>
            <a:ext cx="5230802" cy="437043"/>
          </a:xfrm>
          <a:prstGeom prst="rect">
            <a:avLst/>
          </a:prstGeom>
          <a:solidFill>
            <a:schemeClr val="accent2">
              <a:lumMod val="50000"/>
            </a:schemeClr>
          </a:solidFill>
          <a:ln w="9525">
            <a:solidFill>
              <a:srgbClr val="00CCFF"/>
            </a:solidFill>
            <a:miter lim="800000"/>
            <a:headEnd/>
            <a:tailEnd/>
          </a:ln>
          <a:effectLst/>
          <a:scene3d>
            <a:camera prst="orthographicFront"/>
            <a:lightRig rig="threePt" dir="t"/>
          </a:scene3d>
          <a:sp3d>
            <a:bevelT/>
          </a:sp3d>
        </p:spPr>
        <p:txBody>
          <a:bodyPr wrap="square">
            <a:spAutoFit/>
          </a:bodyPr>
          <a:lstStyle/>
          <a:p>
            <a:pPr>
              <a:lnSpc>
                <a:spcPct val="80000"/>
              </a:lnSpc>
              <a:spcBef>
                <a:spcPct val="20000"/>
              </a:spcBef>
              <a:buClr>
                <a:schemeClr val="hlink"/>
              </a:buClr>
              <a:buSzPct val="120000"/>
              <a:defRPr/>
            </a:pPr>
            <a:r>
              <a:rPr lang="en-US" sz="2800" b="1" dirty="0" err="1">
                <a:solidFill>
                  <a:schemeClr val="bg1"/>
                </a:solidFill>
                <a:effectLst>
                  <a:outerShdw blurRad="38100" dist="38100" dir="2700000" algn="tl">
                    <a:srgbClr val="000000"/>
                  </a:outerShdw>
                </a:effectLst>
                <a:latin typeface="Times New Roman" pitchFamily="18" charset="0"/>
              </a:rPr>
              <a:t>Vì</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núi</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nhờ</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có</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đất</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bồi</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mới</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cao</a:t>
            </a:r>
            <a:r>
              <a:rPr lang="en-US" sz="2800" b="1" dirty="0">
                <a:solidFill>
                  <a:schemeClr val="bg1"/>
                </a:solidFill>
                <a:effectLst>
                  <a:outerShdw blurRad="38100" dist="38100" dir="2700000" algn="tl">
                    <a:srgbClr val="000000"/>
                  </a:outerShdw>
                </a:effectLst>
                <a:latin typeface="Times New Roman" pitchFamily="18" charset="0"/>
              </a:rPr>
              <a:t>.</a:t>
            </a:r>
          </a:p>
        </p:txBody>
      </p:sp>
      <p:pic>
        <p:nvPicPr>
          <p:cNvPr id="6" name="Picture 17" descr="Núi_Mâm_xô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8288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custDataLst>
              <p:tags r:id="rId5"/>
            </p:custDataLst>
          </p:nvPr>
        </p:nvSpPr>
        <p:spPr>
          <a:xfrm>
            <a:off x="914400" y="16258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22488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par>
                                <p:cTn id="13" presetID="8"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custDataLst>
              <p:tags r:id="rId2"/>
            </p:custDataLst>
          </p:nvPr>
        </p:nvSpPr>
        <p:spPr bwMode="auto">
          <a:xfrm>
            <a:off x="4800600" y="28956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pic>
        <p:nvPicPr>
          <p:cNvPr id="3" name="Picture 4" descr="hinh bia GAD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0"/>
            <a:ext cx="862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custDataLst>
              <p:tags r:id="rId3"/>
            </p:custDataLst>
          </p:nvPr>
        </p:nvSpPr>
        <p:spPr bwMode="auto">
          <a:xfrm>
            <a:off x="1447800" y="762000"/>
            <a:ext cx="6629400" cy="457200"/>
          </a:xfrm>
          <a:prstGeom prst="rect">
            <a:avLst/>
          </a:prstGeom>
          <a:solidFill>
            <a:srgbClr val="FFC000"/>
          </a:solidFill>
          <a:ln w="9525">
            <a:solidFill>
              <a:srgbClr val="00CCFF"/>
            </a:solidFill>
            <a:miter lim="800000"/>
            <a:headEnd/>
            <a:tailEnd/>
          </a:ln>
          <a:effectLst/>
          <a:scene3d>
            <a:camera prst="orthographicFront"/>
            <a:lightRig rig="threePt" dir="t"/>
          </a:scene3d>
          <a:sp3d>
            <a:bevelT w="101600" prst="riblet"/>
          </a:sp3d>
        </p:spPr>
        <p:txBody>
          <a:bodyPr>
            <a:spAutoFit/>
          </a:bodyPr>
          <a:lstStyle/>
          <a:p>
            <a:pPr>
              <a:lnSpc>
                <a:spcPct val="80000"/>
              </a:lnSpc>
              <a:spcBef>
                <a:spcPct val="20000"/>
              </a:spcBef>
              <a:buClr>
                <a:schemeClr val="tx2"/>
              </a:buClr>
              <a:buSzPct val="115000"/>
              <a:buFont typeface="Wingdings" pitchFamily="2" charset="2"/>
              <a:buNone/>
              <a:defRPr/>
            </a:pPr>
            <a:r>
              <a:rPr lang="en-US" sz="3000" dirty="0" err="1">
                <a:effectLst>
                  <a:outerShdw blurRad="38100" dist="38100" dir="2700000" algn="tl">
                    <a:srgbClr val="000000"/>
                  </a:outerShdw>
                </a:effectLst>
                <a:latin typeface="Times New Roman" pitchFamily="18" charset="0"/>
              </a:rPr>
              <a:t>Vì</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sao</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biển</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không</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nên</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chê</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sông</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nhỏ</a:t>
            </a:r>
            <a:r>
              <a:rPr lang="en-US" sz="3000" dirty="0">
                <a:effectLst>
                  <a:outerShdw blurRad="38100" dist="38100" dir="2700000" algn="tl">
                    <a:srgbClr val="000000"/>
                  </a:outerShdw>
                </a:effectLst>
                <a:latin typeface="Times New Roman" pitchFamily="18" charset="0"/>
              </a:rPr>
              <a:t>?</a:t>
            </a:r>
          </a:p>
        </p:txBody>
      </p:sp>
      <p:sp>
        <p:nvSpPr>
          <p:cNvPr id="5" name="Rectangle 8"/>
          <p:cNvSpPr>
            <a:spLocks noChangeArrowheads="1"/>
          </p:cNvSpPr>
          <p:nvPr>
            <p:custDataLst>
              <p:tags r:id="rId4"/>
            </p:custDataLst>
          </p:nvPr>
        </p:nvSpPr>
        <p:spPr bwMode="auto">
          <a:xfrm>
            <a:off x="609600" y="1447800"/>
            <a:ext cx="8229600" cy="781752"/>
          </a:xfrm>
          <a:prstGeom prst="rect">
            <a:avLst/>
          </a:prstGeom>
          <a:solidFill>
            <a:srgbClr val="FFC000"/>
          </a:solidFill>
          <a:ln w="9525">
            <a:solidFill>
              <a:srgbClr val="00CCFF"/>
            </a:solidFill>
            <a:miter lim="800000"/>
            <a:headEnd/>
            <a:tailEnd/>
          </a:ln>
          <a:effectLst/>
          <a:scene3d>
            <a:camera prst="orthographicFront"/>
            <a:lightRig rig="threePt" dir="t"/>
          </a:scene3d>
          <a:sp3d>
            <a:bevelT w="101600" prst="riblet"/>
          </a:sp3d>
        </p:spPr>
        <p:txBody>
          <a:bodyPr wrap="square">
            <a:spAutoFit/>
          </a:bodyPr>
          <a:lstStyle/>
          <a:p>
            <a:pPr>
              <a:lnSpc>
                <a:spcPct val="80000"/>
              </a:lnSpc>
              <a:spcBef>
                <a:spcPct val="20000"/>
              </a:spcBef>
              <a:buClr>
                <a:schemeClr val="tx2"/>
              </a:buClr>
              <a:buSzPct val="115000"/>
              <a:buFont typeface="Wingdings" pitchFamily="2" charset="2"/>
              <a:buNone/>
              <a:defRPr/>
            </a:pPr>
            <a:r>
              <a:rPr lang="en-US" sz="2800" dirty="0" err="1">
                <a:effectLst>
                  <a:outerShdw blurRad="38100" dist="38100" dir="2700000" algn="tl">
                    <a:srgbClr val="000000"/>
                  </a:outerShdw>
                </a:effectLst>
                <a:latin typeface="Times New Roman" pitchFamily="18" charset="0"/>
              </a:rPr>
              <a:t>Vì</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nhờ</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nước</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của</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trăm</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ngàn</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sông</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nhỏ</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đổ</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vào</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mới</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thành</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biển</a:t>
            </a:r>
            <a:r>
              <a:rPr lang="en-US" sz="2800" dirty="0">
                <a:effectLst>
                  <a:outerShdw blurRad="38100" dist="38100" dir="2700000" algn="tl">
                    <a:srgbClr val="000000"/>
                  </a:outerShdw>
                </a:effectLst>
                <a:latin typeface="Times New Roman" pitchFamily="18" charset="0"/>
              </a:rPr>
              <a:t> </a:t>
            </a:r>
            <a:r>
              <a:rPr lang="en-US" sz="2800" err="1">
                <a:effectLst>
                  <a:outerShdw blurRad="38100" dist="38100" dir="2700000" algn="tl">
                    <a:srgbClr val="000000"/>
                  </a:outerShdw>
                </a:effectLst>
                <a:latin typeface="Times New Roman" pitchFamily="18" charset="0"/>
              </a:rPr>
              <a:t>lớn</a:t>
            </a:r>
            <a:r>
              <a:rPr lang="en-US" sz="2800" smtClean="0">
                <a:effectLst>
                  <a:outerShdw blurRad="38100" dist="38100" dir="2700000" algn="tl">
                    <a:srgbClr val="000000"/>
                  </a:outerShdw>
                </a:effectLst>
                <a:latin typeface="Times New Roman" pitchFamily="18" charset="0"/>
              </a:rPr>
              <a:t>.</a:t>
            </a:r>
            <a:endParaRPr lang="en-US" sz="2800" dirty="0">
              <a:effectLst>
                <a:outerShdw blurRad="38100" dist="38100" dir="2700000" algn="tl">
                  <a:srgbClr val="000000"/>
                </a:outerShdw>
              </a:effectLst>
              <a:latin typeface="Times New Roman" pitchFamily="18" charset="0"/>
            </a:endParaRPr>
          </a:p>
        </p:txBody>
      </p:sp>
      <p:pic>
        <p:nvPicPr>
          <p:cNvPr id="6" name="Picture 5" descr="1114031216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3622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custDataLst>
              <p:tags r:id="rId5"/>
            </p:custDataLst>
          </p:nvPr>
        </p:nvSpPr>
        <p:spPr>
          <a:xfrm>
            <a:off x="914400" y="16258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11616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custDataLst>
              <p:tags r:id="rId2"/>
            </p:custDataLst>
          </p:nvPr>
        </p:nvGrpSpPr>
        <p:grpSpPr bwMode="auto">
          <a:xfrm>
            <a:off x="-228600" y="-381000"/>
            <a:ext cx="9677400" cy="7010400"/>
            <a:chOff x="0" y="144"/>
            <a:chExt cx="5472" cy="3888"/>
          </a:xfrm>
        </p:grpSpPr>
        <p:pic>
          <p:nvPicPr>
            <p:cNvPr id="3" name="Picture 4" descr="Picture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384"/>
              <a:ext cx="5472"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p:cNvSpPr>
              <a:spLocks noChangeArrowheads="1"/>
            </p:cNvSpPr>
            <p:nvPr>
              <p:custDataLst>
                <p:tags r:id="rId8"/>
              </p:custDataLst>
            </p:nvPr>
          </p:nvSpPr>
          <p:spPr bwMode="auto">
            <a:xfrm>
              <a:off x="1104" y="144"/>
              <a:ext cx="3360"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solidFill>
                    <a:srgbClr val="000000"/>
                  </a:solidFill>
                  <a:miter lim="800000"/>
                  <a:headEnd/>
                  <a:tailEnd/>
                </a14:hiddenLine>
              </a:ext>
            </a:extLst>
          </p:spPr>
          <p:txBody>
            <a:bodyPr anchor="b"/>
            <a:lstStyle/>
            <a:p>
              <a:pPr marL="838200" indent="-838200"/>
              <a:endParaRPr lang="en-US" sz="3200" b="1">
                <a:solidFill>
                  <a:srgbClr val="0000FF"/>
                </a:solidFill>
                <a:latin typeface="VNI-Times" pitchFamily="2" charset="0"/>
              </a:endParaRPr>
            </a:p>
          </p:txBody>
        </p:sp>
      </p:grpSp>
      <p:sp>
        <p:nvSpPr>
          <p:cNvPr id="5" name="Rectangle 4"/>
          <p:cNvSpPr>
            <a:spLocks noChangeArrowheads="1"/>
          </p:cNvSpPr>
          <p:nvPr>
            <p:custDataLst>
              <p:tags r:id="rId3"/>
            </p:custDataLst>
          </p:nvPr>
        </p:nvSpPr>
        <p:spPr bwMode="auto">
          <a:xfrm>
            <a:off x="411163" y="1203325"/>
            <a:ext cx="781843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700">
                <a:latin typeface="Times New Roman" pitchFamily="18" charset="0"/>
                <a:cs typeface="Times New Roman" pitchFamily="18" charset="0"/>
              </a:rPr>
              <a:t>                           </a:t>
            </a:r>
            <a:r>
              <a:rPr lang="en-US" sz="2700" b="1">
                <a:latin typeface="Times New Roman" pitchFamily="18" charset="0"/>
                <a:cs typeface="Times New Roman" pitchFamily="18" charset="0"/>
              </a:rPr>
              <a:t>Con ong làm mật yêu hoa</a:t>
            </a:r>
          </a:p>
          <a:p>
            <a:pPr>
              <a:spcBef>
                <a:spcPct val="50000"/>
              </a:spcBef>
            </a:pPr>
            <a:r>
              <a:rPr lang="en-US" sz="2700" b="1">
                <a:latin typeface="Times New Roman" pitchFamily="18" charset="0"/>
                <a:cs typeface="Times New Roman" pitchFamily="18" charset="0"/>
              </a:rPr>
              <a:t>              Con cá bơi, yêu nước; con chim ca yêu trời</a:t>
            </a:r>
          </a:p>
          <a:p>
            <a:pPr>
              <a:spcBef>
                <a:spcPct val="50000"/>
              </a:spcBef>
            </a:pPr>
            <a:r>
              <a:rPr lang="en-US" sz="2700" b="1">
                <a:latin typeface="Times New Roman" pitchFamily="18" charset="0"/>
                <a:cs typeface="Times New Roman" pitchFamily="18" charset="0"/>
              </a:rPr>
              <a:t>                           Con người muốn sống, con ơi</a:t>
            </a:r>
          </a:p>
          <a:p>
            <a:pPr>
              <a:spcBef>
                <a:spcPct val="50000"/>
              </a:spcBef>
            </a:pPr>
            <a:r>
              <a:rPr lang="en-US" sz="2700" b="1">
                <a:latin typeface="Times New Roman" pitchFamily="18" charset="0"/>
                <a:cs typeface="Times New Roman" pitchFamily="18" charset="0"/>
              </a:rPr>
              <a:t>                    Phải yêu đồng chí, yêu người anh em.</a:t>
            </a:r>
            <a:endParaRPr lang="en-US" sz="2700">
              <a:latin typeface="Times New Roman" pitchFamily="18" charset="0"/>
              <a:cs typeface="Times New Roman" pitchFamily="18" charset="0"/>
            </a:endParaRPr>
          </a:p>
        </p:txBody>
      </p:sp>
      <p:sp>
        <p:nvSpPr>
          <p:cNvPr id="6" name="Cloud Callout 5"/>
          <p:cNvSpPr>
            <a:spLocks noChangeArrowheads="1"/>
          </p:cNvSpPr>
          <p:nvPr>
            <p:custDataLst>
              <p:tags r:id="rId4"/>
            </p:custDataLst>
          </p:nvPr>
        </p:nvSpPr>
        <p:spPr bwMode="auto">
          <a:xfrm>
            <a:off x="3000375" y="3643313"/>
            <a:ext cx="5229225" cy="2514600"/>
          </a:xfrm>
          <a:prstGeom prst="cloudCallout">
            <a:avLst>
              <a:gd name="adj1" fmla="val -22718"/>
              <a:gd name="adj2" fmla="val 62500"/>
            </a:avLst>
          </a:prstGeom>
          <a:solidFill>
            <a:srgbClr val="FD0374"/>
          </a:solidFill>
          <a:ln w="9525" algn="ctr">
            <a:solidFill>
              <a:srgbClr val="FF00FF"/>
            </a:solidFill>
            <a:round/>
            <a:headEnd/>
            <a:tailEnd/>
          </a:ln>
          <a:effectLst>
            <a:outerShdw dist="35921" dir="2700000" sy="50000" kx="2115830" algn="bl" rotWithShape="0">
              <a:schemeClr val="bg2">
                <a:alpha val="79999"/>
              </a:schemeClr>
            </a:outerShdw>
          </a:effectLst>
        </p:spPr>
        <p:txBody>
          <a:bodyPr wrap="none" anchor="ctr"/>
          <a:lstStyle/>
          <a:p>
            <a:pPr algn="ctr">
              <a:spcBef>
                <a:spcPct val="50000"/>
              </a:spcBef>
              <a:defRPr/>
            </a:pPr>
            <a:endParaRPr lang="en-US" sz="2700" b="1">
              <a:solidFill>
                <a:schemeClr val="bg1"/>
              </a:solidFill>
              <a:latin typeface="Times New Roman" pitchFamily="18" charset="0"/>
            </a:endParaRPr>
          </a:p>
          <a:p>
            <a:pPr algn="ctr">
              <a:spcBef>
                <a:spcPct val="50000"/>
              </a:spcBef>
              <a:defRPr/>
            </a:pPr>
            <a:r>
              <a:rPr lang="en-US" sz="2700" b="1">
                <a:solidFill>
                  <a:schemeClr val="bg1"/>
                </a:solidFill>
                <a:latin typeface="Times New Roman" pitchFamily="18" charset="0"/>
              </a:rPr>
              <a:t>Câu lục bát nào trong </a:t>
            </a:r>
          </a:p>
          <a:p>
            <a:pPr algn="ctr">
              <a:spcBef>
                <a:spcPct val="50000"/>
              </a:spcBef>
              <a:defRPr/>
            </a:pPr>
            <a:r>
              <a:rPr lang="en-US" sz="2700" b="1">
                <a:solidFill>
                  <a:schemeClr val="bg1"/>
                </a:solidFill>
                <a:latin typeface="Times New Roman" pitchFamily="18" charset="0"/>
              </a:rPr>
              <a:t>khổ thơ 1 nói lên </a:t>
            </a:r>
          </a:p>
          <a:p>
            <a:pPr algn="ctr">
              <a:spcBef>
                <a:spcPct val="50000"/>
              </a:spcBef>
              <a:defRPr/>
            </a:pPr>
            <a:r>
              <a:rPr lang="en-US" sz="2700" b="1">
                <a:solidFill>
                  <a:schemeClr val="bg1"/>
                </a:solidFill>
                <a:latin typeface="Times New Roman" pitchFamily="18" charset="0"/>
              </a:rPr>
              <a:t>ý chính của cả bài thơ?</a:t>
            </a:r>
          </a:p>
          <a:p>
            <a:pPr algn="ctr">
              <a:spcBef>
                <a:spcPct val="50000"/>
              </a:spcBef>
              <a:defRPr/>
            </a:pPr>
            <a:endParaRPr lang="en-US" sz="2700" b="1">
              <a:solidFill>
                <a:schemeClr val="bg1"/>
              </a:solidFill>
              <a:latin typeface="Times New Roman" pitchFamily="18" charset="0"/>
            </a:endParaRPr>
          </a:p>
        </p:txBody>
      </p:sp>
      <p:pic>
        <p:nvPicPr>
          <p:cNvPr id="7" name="Picture 88" descr="thinker"/>
          <p:cNvPicPr>
            <a:picLocks noChangeAspect="1" noChangeArrowheads="1" noCrop="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1524000" y="3733800"/>
            <a:ext cx="18986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9" descr="0035-1"/>
          <p:cNvPicPr>
            <a:picLocks noChangeAspect="1" noChangeArrowheads="1" noCrop="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2667000" y="3505200"/>
            <a:ext cx="121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custDataLst>
              <p:tags r:id="rId7"/>
            </p:custDataLst>
          </p:nvPr>
        </p:nvSpPr>
        <p:spPr>
          <a:xfrm>
            <a:off x="0" y="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22488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xit" presetSubtype="0" fill="hold" nodeType="click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53" presetClass="exit" presetSubtype="0" fill="hold" nodeType="withEffect">
                                  <p:stCondLst>
                                    <p:cond delay="0"/>
                                  </p:stCondLst>
                                  <p:childTnLst>
                                    <p:anim calcmode="lin" valueType="num">
                                      <p:cBhvr>
                                        <p:cTn id="54" dur="500"/>
                                        <p:tgtEl>
                                          <p:spTgt spid="7"/>
                                        </p:tgtEl>
                                        <p:attrNameLst>
                                          <p:attrName>ppt_w</p:attrName>
                                        </p:attrNameLst>
                                      </p:cBhvr>
                                      <p:tavLst>
                                        <p:tav tm="0">
                                          <p:val>
                                            <p:strVal val="ppt_w"/>
                                          </p:val>
                                        </p:tav>
                                        <p:tav tm="100000">
                                          <p:val>
                                            <p:fltVal val="0"/>
                                          </p:val>
                                        </p:tav>
                                      </p:tavLst>
                                    </p:anim>
                                    <p:anim calcmode="lin" valueType="num">
                                      <p:cBhvr>
                                        <p:cTn id="55" dur="500"/>
                                        <p:tgtEl>
                                          <p:spTgt spid="7"/>
                                        </p:tgtEl>
                                        <p:attrNameLst>
                                          <p:attrName>ppt_h</p:attrName>
                                        </p:attrNameLst>
                                      </p:cBhvr>
                                      <p:tavLst>
                                        <p:tav tm="0">
                                          <p:val>
                                            <p:strVal val="ppt_h"/>
                                          </p:val>
                                        </p:tav>
                                        <p:tav tm="100000">
                                          <p:val>
                                            <p:fltVal val="0"/>
                                          </p:val>
                                        </p:tav>
                                      </p:tavLst>
                                    </p:anim>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inh bia GAD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88" y="0"/>
            <a:ext cx="862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9"/>
          <p:cNvGrpSpPr>
            <a:grpSpLocks/>
          </p:cNvGrpSpPr>
          <p:nvPr>
            <p:custDataLst>
              <p:tags r:id="rId2"/>
            </p:custDataLst>
          </p:nvPr>
        </p:nvGrpSpPr>
        <p:grpSpPr bwMode="auto">
          <a:xfrm>
            <a:off x="-228600" y="-381000"/>
            <a:ext cx="9677400" cy="7010400"/>
            <a:chOff x="0" y="144"/>
            <a:chExt cx="5472" cy="3888"/>
          </a:xfrm>
        </p:grpSpPr>
        <p:pic>
          <p:nvPicPr>
            <p:cNvPr id="4" name="Picture 4" descr="Picture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0" y="384"/>
              <a:ext cx="5472"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custDataLst>
                <p:tags r:id="rId8"/>
              </p:custDataLst>
            </p:nvPr>
          </p:nvSpPr>
          <p:spPr bwMode="auto">
            <a:xfrm>
              <a:off x="1104" y="144"/>
              <a:ext cx="3360"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solidFill>
                    <a:srgbClr val="000000"/>
                  </a:solidFill>
                  <a:miter lim="800000"/>
                  <a:headEnd/>
                  <a:tailEnd/>
                </a14:hiddenLine>
              </a:ext>
            </a:extLst>
          </p:spPr>
          <p:txBody>
            <a:bodyPr anchor="b"/>
            <a:lstStyle/>
            <a:p>
              <a:pPr marL="838200" indent="-838200"/>
              <a:endParaRPr lang="en-US" sz="3200" b="1">
                <a:solidFill>
                  <a:srgbClr val="0000FF"/>
                </a:solidFill>
                <a:latin typeface="VNI-Times" pitchFamily="2" charset="0"/>
              </a:endParaRPr>
            </a:p>
          </p:txBody>
        </p:sp>
      </p:grpSp>
      <p:sp>
        <p:nvSpPr>
          <p:cNvPr id="6" name="Text Box 2"/>
          <p:cNvSpPr txBox="1">
            <a:spLocks noChangeArrowheads="1"/>
          </p:cNvSpPr>
          <p:nvPr>
            <p:custDataLst>
              <p:tags r:id="rId3"/>
            </p:custDataLst>
          </p:nvPr>
        </p:nvSpPr>
        <p:spPr bwMode="auto">
          <a:xfrm>
            <a:off x="5181600" y="28956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7" name="Rectangle 11"/>
          <p:cNvSpPr txBox="1">
            <a:spLocks noChangeArrowheads="1"/>
          </p:cNvSpPr>
          <p:nvPr>
            <p:custDataLst>
              <p:tags r:id="rId4"/>
            </p:custDataLst>
          </p:nvPr>
        </p:nvSpPr>
        <p:spPr bwMode="auto">
          <a:xfrm>
            <a:off x="1219200" y="2743200"/>
            <a:ext cx="7239000" cy="1371600"/>
          </a:xfrm>
          <a:prstGeom prst="rect">
            <a:avLst/>
          </a:prstGeom>
          <a:noFill/>
          <a:ln w="9525">
            <a:noFill/>
            <a:miter lim="800000"/>
            <a:headEnd/>
            <a:tailEnd/>
          </a:ln>
        </p:spPr>
        <p:txBody>
          <a:bodyPr/>
          <a:lstStyle/>
          <a:p>
            <a:pPr marL="342900" indent="-342900" algn="ctr">
              <a:spcBef>
                <a:spcPct val="20000"/>
              </a:spcBef>
              <a:defRPr/>
            </a:pPr>
            <a:r>
              <a:rPr lang="en-US" sz="2800" b="1" kern="0" dirty="0">
                <a:latin typeface="Times New Roman" pitchFamily="18" charset="0"/>
              </a:rPr>
              <a:t>Con </a:t>
            </a:r>
            <a:r>
              <a:rPr lang="en-US" sz="2800" b="1" kern="0" dirty="0" err="1">
                <a:latin typeface="Times New Roman" pitchFamily="18" charset="0"/>
              </a:rPr>
              <a:t>người</a:t>
            </a:r>
            <a:r>
              <a:rPr lang="en-US" sz="2800" b="1" kern="0" dirty="0">
                <a:latin typeface="Times New Roman" pitchFamily="18" charset="0"/>
              </a:rPr>
              <a:t> </a:t>
            </a:r>
            <a:r>
              <a:rPr lang="en-US" sz="2800" b="1" kern="0" dirty="0" err="1">
                <a:latin typeface="Times New Roman" pitchFamily="18" charset="0"/>
              </a:rPr>
              <a:t>muốn</a:t>
            </a:r>
            <a:r>
              <a:rPr lang="en-US" sz="2800" b="1" kern="0" dirty="0">
                <a:latin typeface="Times New Roman" pitchFamily="18" charset="0"/>
              </a:rPr>
              <a:t> </a:t>
            </a:r>
            <a:r>
              <a:rPr lang="en-US" sz="2800" b="1" kern="0" dirty="0" err="1">
                <a:latin typeface="Times New Roman" pitchFamily="18" charset="0"/>
              </a:rPr>
              <a:t>sống</a:t>
            </a:r>
            <a:r>
              <a:rPr lang="en-US" sz="2800" b="1" kern="0" dirty="0">
                <a:latin typeface="Times New Roman" pitchFamily="18" charset="0"/>
              </a:rPr>
              <a:t>, con </a:t>
            </a:r>
            <a:r>
              <a:rPr lang="en-US" sz="2800" b="1" kern="0" dirty="0" err="1">
                <a:latin typeface="Times New Roman" pitchFamily="18" charset="0"/>
              </a:rPr>
              <a:t>ơi</a:t>
            </a:r>
            <a:endParaRPr lang="en-US" sz="2800" b="1" kern="0" dirty="0">
              <a:latin typeface="Times New Roman" pitchFamily="18" charset="0"/>
            </a:endParaRPr>
          </a:p>
          <a:p>
            <a:pPr marL="342900" indent="-342900" algn="ctr">
              <a:spcBef>
                <a:spcPct val="20000"/>
              </a:spcBef>
              <a:defRPr/>
            </a:pPr>
            <a:r>
              <a:rPr lang="en-US" sz="2800" b="1" kern="0" dirty="0" err="1">
                <a:latin typeface="Times New Roman" pitchFamily="18" charset="0"/>
              </a:rPr>
              <a:t>Phải</a:t>
            </a:r>
            <a:r>
              <a:rPr lang="en-US" sz="2800" b="1" kern="0" dirty="0">
                <a:latin typeface="Times New Roman" pitchFamily="18" charset="0"/>
              </a:rPr>
              <a:t> </a:t>
            </a:r>
            <a:r>
              <a:rPr lang="en-US" sz="2800" b="1" kern="0" dirty="0" err="1">
                <a:latin typeface="Times New Roman" pitchFamily="18" charset="0"/>
              </a:rPr>
              <a:t>yêu</a:t>
            </a:r>
            <a:r>
              <a:rPr lang="en-US" sz="2800" b="1" kern="0" dirty="0">
                <a:latin typeface="Times New Roman" pitchFamily="18" charset="0"/>
              </a:rPr>
              <a:t> </a:t>
            </a:r>
            <a:r>
              <a:rPr lang="en-US" sz="2800" b="1" kern="0" dirty="0" err="1">
                <a:latin typeface="Times New Roman" pitchFamily="18" charset="0"/>
              </a:rPr>
              <a:t>đồng</a:t>
            </a:r>
            <a:r>
              <a:rPr lang="en-US" sz="2800" b="1" kern="0" dirty="0">
                <a:latin typeface="Times New Roman" pitchFamily="18" charset="0"/>
              </a:rPr>
              <a:t> </a:t>
            </a:r>
            <a:r>
              <a:rPr lang="en-US" sz="2800" b="1" kern="0" dirty="0" err="1">
                <a:latin typeface="Times New Roman" pitchFamily="18" charset="0"/>
              </a:rPr>
              <a:t>chí</a:t>
            </a:r>
            <a:r>
              <a:rPr lang="en-US" sz="2800" b="1" kern="0" dirty="0">
                <a:latin typeface="Times New Roman" pitchFamily="18" charset="0"/>
              </a:rPr>
              <a:t>, </a:t>
            </a:r>
            <a:r>
              <a:rPr lang="en-US" sz="2800" b="1" kern="0" dirty="0" err="1">
                <a:latin typeface="Times New Roman" pitchFamily="18" charset="0"/>
              </a:rPr>
              <a:t>yêu</a:t>
            </a:r>
            <a:r>
              <a:rPr lang="en-US" sz="2800" b="1" kern="0" dirty="0">
                <a:latin typeface="Times New Roman" pitchFamily="18" charset="0"/>
              </a:rPr>
              <a:t> </a:t>
            </a:r>
            <a:r>
              <a:rPr lang="en-US" sz="2800" b="1" kern="0" dirty="0" err="1">
                <a:latin typeface="Times New Roman" pitchFamily="18" charset="0"/>
              </a:rPr>
              <a:t>người</a:t>
            </a:r>
            <a:r>
              <a:rPr lang="en-US" sz="2800" b="1" kern="0" dirty="0">
                <a:latin typeface="Times New Roman" pitchFamily="18" charset="0"/>
              </a:rPr>
              <a:t> </a:t>
            </a:r>
            <a:r>
              <a:rPr lang="en-US" sz="2800" b="1" kern="0" dirty="0" err="1">
                <a:latin typeface="Times New Roman" pitchFamily="18" charset="0"/>
              </a:rPr>
              <a:t>anh</a:t>
            </a:r>
            <a:r>
              <a:rPr lang="en-US" sz="2800" b="1" kern="0" dirty="0">
                <a:latin typeface="Times New Roman" pitchFamily="18" charset="0"/>
              </a:rPr>
              <a:t> </a:t>
            </a:r>
            <a:r>
              <a:rPr lang="en-US" sz="2800" b="1" kern="0" dirty="0" err="1">
                <a:latin typeface="Times New Roman" pitchFamily="18" charset="0"/>
              </a:rPr>
              <a:t>em</a:t>
            </a:r>
            <a:r>
              <a:rPr lang="en-US" sz="2800" b="1" kern="0" dirty="0">
                <a:latin typeface="Times New Roman" pitchFamily="18" charset="0"/>
              </a:rPr>
              <a:t>.</a:t>
            </a:r>
          </a:p>
        </p:txBody>
      </p:sp>
      <p:sp>
        <p:nvSpPr>
          <p:cNvPr id="8" name="Text Box 12"/>
          <p:cNvSpPr txBox="1">
            <a:spLocks noChangeArrowheads="1"/>
          </p:cNvSpPr>
          <p:nvPr>
            <p:custDataLst>
              <p:tags r:id="rId5"/>
            </p:custDataLst>
          </p:nvPr>
        </p:nvSpPr>
        <p:spPr bwMode="auto">
          <a:xfrm>
            <a:off x="1600200" y="4508718"/>
            <a:ext cx="6477000" cy="1815882"/>
          </a:xfrm>
          <a:prstGeom prst="rect">
            <a:avLst/>
          </a:prstGeom>
          <a:solidFill>
            <a:srgbClr val="00FF99"/>
          </a:solidFill>
          <a:ln>
            <a:noFill/>
          </a:ln>
          <a:effectLst>
            <a:softEdge rad="127000"/>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defRPr/>
            </a:pPr>
            <a:r>
              <a:rPr lang="en-US" sz="2800" b="1" u="sng" smtClean="0">
                <a:solidFill>
                  <a:srgbClr val="000000"/>
                </a:solidFill>
                <a:latin typeface="Times New Roman" pitchFamily="18" charset="0"/>
              </a:rPr>
              <a:t>Nội dung bài:</a:t>
            </a:r>
          </a:p>
          <a:p>
            <a:pPr algn="ctr" eaLnBrk="1" hangingPunct="1">
              <a:spcBef>
                <a:spcPct val="50000"/>
              </a:spcBef>
              <a:defRPr/>
            </a:pPr>
            <a:r>
              <a:rPr lang="en-US" sz="2800" b="1" smtClean="0">
                <a:latin typeface="Times New Roman" pitchFamily="18" charset="0"/>
              </a:rPr>
              <a:t> </a:t>
            </a:r>
            <a:r>
              <a:rPr lang="en-US" sz="2800" b="1" smtClean="0">
                <a:solidFill>
                  <a:srgbClr val="FF0000"/>
                </a:solidFill>
                <a:latin typeface="Times New Roman" pitchFamily="18" charset="0"/>
              </a:rPr>
              <a:t>Con người sống giữa cộng đồng phải yêu </a:t>
            </a:r>
          </a:p>
          <a:p>
            <a:pPr algn="ctr" eaLnBrk="1" hangingPunct="1">
              <a:spcBef>
                <a:spcPct val="50000"/>
              </a:spcBef>
              <a:defRPr/>
            </a:pPr>
            <a:r>
              <a:rPr lang="en-US" sz="2800" b="1" smtClean="0">
                <a:solidFill>
                  <a:srgbClr val="FF0000"/>
                </a:solidFill>
                <a:latin typeface="Times New Roman" pitchFamily="18" charset="0"/>
              </a:rPr>
              <a:t>thương anh em, bạn bè, đồng chí.</a:t>
            </a:r>
          </a:p>
        </p:txBody>
      </p:sp>
      <p:sp>
        <p:nvSpPr>
          <p:cNvPr id="9" name="Cloud Callout 8"/>
          <p:cNvSpPr>
            <a:spLocks noChangeArrowheads="1"/>
          </p:cNvSpPr>
          <p:nvPr>
            <p:custDataLst>
              <p:tags r:id="rId6"/>
            </p:custDataLst>
          </p:nvPr>
        </p:nvSpPr>
        <p:spPr bwMode="auto">
          <a:xfrm>
            <a:off x="2514600" y="0"/>
            <a:ext cx="5229225" cy="2362200"/>
          </a:xfrm>
          <a:prstGeom prst="cloudCallout">
            <a:avLst>
              <a:gd name="adj1" fmla="val -22718"/>
              <a:gd name="adj2" fmla="val 62500"/>
            </a:avLst>
          </a:prstGeom>
          <a:solidFill>
            <a:srgbClr val="FD0374"/>
          </a:solidFill>
          <a:ln w="9525" algn="ctr">
            <a:solidFill>
              <a:srgbClr val="FF00FF"/>
            </a:solidFill>
            <a:round/>
            <a:headEnd/>
            <a:tailEnd/>
          </a:ln>
          <a:effectLst>
            <a:outerShdw dist="35921" dir="2700000" sy="50000" kx="2115830" algn="bl" rotWithShape="0">
              <a:schemeClr val="bg2">
                <a:alpha val="79999"/>
              </a:schemeClr>
            </a:outerShdw>
          </a:effectLst>
        </p:spPr>
        <p:txBody>
          <a:bodyPr wrap="none" anchor="ctr"/>
          <a:lstStyle/>
          <a:p>
            <a:pPr algn="ctr">
              <a:spcBef>
                <a:spcPct val="50000"/>
              </a:spcBef>
              <a:defRPr/>
            </a:pPr>
            <a:endParaRPr lang="en-US" sz="2700" b="1">
              <a:solidFill>
                <a:schemeClr val="bg1"/>
              </a:solidFill>
              <a:latin typeface="Times New Roman" pitchFamily="18" charset="0"/>
            </a:endParaRPr>
          </a:p>
          <a:p>
            <a:pPr algn="ctr">
              <a:spcBef>
                <a:spcPct val="50000"/>
              </a:spcBef>
              <a:defRPr/>
            </a:pPr>
            <a:r>
              <a:rPr lang="en-US" sz="2700" b="1">
                <a:solidFill>
                  <a:schemeClr val="bg1"/>
                </a:solidFill>
                <a:latin typeface="Times New Roman" pitchFamily="18" charset="0"/>
              </a:rPr>
              <a:t>Câu lục bát nào trong </a:t>
            </a:r>
          </a:p>
          <a:p>
            <a:pPr algn="ctr">
              <a:spcBef>
                <a:spcPct val="50000"/>
              </a:spcBef>
              <a:defRPr/>
            </a:pPr>
            <a:r>
              <a:rPr lang="en-US" sz="2700" b="1">
                <a:solidFill>
                  <a:schemeClr val="bg1"/>
                </a:solidFill>
                <a:latin typeface="Times New Roman" pitchFamily="18" charset="0"/>
              </a:rPr>
              <a:t>khổ thơ 1 nói lên </a:t>
            </a:r>
          </a:p>
          <a:p>
            <a:pPr algn="ctr">
              <a:spcBef>
                <a:spcPct val="50000"/>
              </a:spcBef>
              <a:defRPr/>
            </a:pPr>
            <a:r>
              <a:rPr lang="en-US" sz="2700" b="1">
                <a:solidFill>
                  <a:schemeClr val="bg1"/>
                </a:solidFill>
                <a:latin typeface="Times New Roman" pitchFamily="18" charset="0"/>
              </a:rPr>
              <a:t>ý chính của cả bài thơ là:</a:t>
            </a:r>
          </a:p>
          <a:p>
            <a:pPr algn="ctr">
              <a:spcBef>
                <a:spcPct val="50000"/>
              </a:spcBef>
              <a:defRPr/>
            </a:pPr>
            <a:endParaRPr lang="en-US" sz="2700" b="1">
              <a:solidFill>
                <a:schemeClr val="bg1"/>
              </a:solidFill>
              <a:latin typeface="Times New Roman" pitchFamily="18" charset="0"/>
            </a:endParaRPr>
          </a:p>
        </p:txBody>
      </p:sp>
      <p:sp>
        <p:nvSpPr>
          <p:cNvPr id="10" name="Rectangle 9"/>
          <p:cNvSpPr/>
          <p:nvPr>
            <p:custDataLst>
              <p:tags r:id="rId7"/>
            </p:custDataLst>
          </p:nvPr>
        </p:nvSpPr>
        <p:spPr>
          <a:xfrm>
            <a:off x="0" y="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22488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80">
                                          <p:stCondLst>
                                            <p:cond delay="0"/>
                                          </p:stCondLst>
                                        </p:cTn>
                                        <p:tgtEl>
                                          <p:spTgt spid="7">
                                            <p:txEl>
                                              <p:pRg st="0" end="0"/>
                                            </p:txEl>
                                          </p:spTgt>
                                        </p:tgtEl>
                                      </p:cBhvr>
                                    </p:animEffect>
                                    <p:anim calcmode="lin" valueType="num">
                                      <p:cBhvr>
                                        <p:cTn id="21"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xEl>
                                              <p:pRg st="0" end="0"/>
                                            </p:txEl>
                                          </p:spTgt>
                                        </p:tgtEl>
                                      </p:cBhvr>
                                      <p:to x="100000" y="60000"/>
                                    </p:animScale>
                                    <p:animScale>
                                      <p:cBhvr>
                                        <p:cTn id="27" dur="166" decel="50000">
                                          <p:stCondLst>
                                            <p:cond delay="676"/>
                                          </p:stCondLst>
                                        </p:cTn>
                                        <p:tgtEl>
                                          <p:spTgt spid="7">
                                            <p:txEl>
                                              <p:pRg st="0" end="0"/>
                                            </p:txEl>
                                          </p:spTgt>
                                        </p:tgtEl>
                                      </p:cBhvr>
                                      <p:to x="100000" y="100000"/>
                                    </p:animScale>
                                    <p:animScale>
                                      <p:cBhvr>
                                        <p:cTn id="28" dur="26">
                                          <p:stCondLst>
                                            <p:cond delay="1312"/>
                                          </p:stCondLst>
                                        </p:cTn>
                                        <p:tgtEl>
                                          <p:spTgt spid="7">
                                            <p:txEl>
                                              <p:pRg st="0" end="0"/>
                                            </p:txEl>
                                          </p:spTgt>
                                        </p:tgtEl>
                                      </p:cBhvr>
                                      <p:to x="100000" y="80000"/>
                                    </p:animScale>
                                    <p:animScale>
                                      <p:cBhvr>
                                        <p:cTn id="29" dur="166" decel="50000">
                                          <p:stCondLst>
                                            <p:cond delay="1338"/>
                                          </p:stCondLst>
                                        </p:cTn>
                                        <p:tgtEl>
                                          <p:spTgt spid="7">
                                            <p:txEl>
                                              <p:pRg st="0" end="0"/>
                                            </p:txEl>
                                          </p:spTgt>
                                        </p:tgtEl>
                                      </p:cBhvr>
                                      <p:to x="100000" y="100000"/>
                                    </p:animScale>
                                    <p:animScale>
                                      <p:cBhvr>
                                        <p:cTn id="30" dur="26">
                                          <p:stCondLst>
                                            <p:cond delay="1642"/>
                                          </p:stCondLst>
                                        </p:cTn>
                                        <p:tgtEl>
                                          <p:spTgt spid="7">
                                            <p:txEl>
                                              <p:pRg st="0" end="0"/>
                                            </p:txEl>
                                          </p:spTgt>
                                        </p:tgtEl>
                                      </p:cBhvr>
                                      <p:to x="100000" y="90000"/>
                                    </p:animScale>
                                    <p:animScale>
                                      <p:cBhvr>
                                        <p:cTn id="31" dur="166" decel="50000">
                                          <p:stCondLst>
                                            <p:cond delay="1668"/>
                                          </p:stCondLst>
                                        </p:cTn>
                                        <p:tgtEl>
                                          <p:spTgt spid="7">
                                            <p:txEl>
                                              <p:pRg st="0" end="0"/>
                                            </p:txEl>
                                          </p:spTgt>
                                        </p:tgtEl>
                                      </p:cBhvr>
                                      <p:to x="100000" y="100000"/>
                                    </p:animScale>
                                    <p:animScale>
                                      <p:cBhvr>
                                        <p:cTn id="32" dur="26">
                                          <p:stCondLst>
                                            <p:cond delay="1808"/>
                                          </p:stCondLst>
                                        </p:cTn>
                                        <p:tgtEl>
                                          <p:spTgt spid="7">
                                            <p:txEl>
                                              <p:pRg st="0" end="0"/>
                                            </p:txEl>
                                          </p:spTgt>
                                        </p:tgtEl>
                                      </p:cBhvr>
                                      <p:to x="100000" y="95000"/>
                                    </p:animScale>
                                    <p:animScale>
                                      <p:cBhvr>
                                        <p:cTn id="33" dur="166" decel="50000">
                                          <p:stCondLst>
                                            <p:cond delay="1834"/>
                                          </p:stCondLst>
                                        </p:cTn>
                                        <p:tgtEl>
                                          <p:spTgt spid="7">
                                            <p:txEl>
                                              <p:pRg st="0" end="0"/>
                                            </p:txEl>
                                          </p:spTgt>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down)">
                                      <p:cBhvr>
                                        <p:cTn id="36" dur="580">
                                          <p:stCondLst>
                                            <p:cond delay="0"/>
                                          </p:stCondLst>
                                        </p:cTn>
                                        <p:tgtEl>
                                          <p:spTgt spid="7">
                                            <p:txEl>
                                              <p:pRg st="1" end="1"/>
                                            </p:txEl>
                                          </p:spTgt>
                                        </p:tgtEl>
                                      </p:cBhvr>
                                    </p:animEffect>
                                    <p:anim calcmode="lin" valueType="num">
                                      <p:cBhvr>
                                        <p:cTn id="37"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7">
                                            <p:txEl>
                                              <p:pRg st="1" end="1"/>
                                            </p:txEl>
                                          </p:spTgt>
                                        </p:tgtEl>
                                      </p:cBhvr>
                                      <p:to x="100000" y="60000"/>
                                    </p:animScale>
                                    <p:animScale>
                                      <p:cBhvr>
                                        <p:cTn id="43" dur="166" decel="50000">
                                          <p:stCondLst>
                                            <p:cond delay="676"/>
                                          </p:stCondLst>
                                        </p:cTn>
                                        <p:tgtEl>
                                          <p:spTgt spid="7">
                                            <p:txEl>
                                              <p:pRg st="1" end="1"/>
                                            </p:txEl>
                                          </p:spTgt>
                                        </p:tgtEl>
                                      </p:cBhvr>
                                      <p:to x="100000" y="100000"/>
                                    </p:animScale>
                                    <p:animScale>
                                      <p:cBhvr>
                                        <p:cTn id="44" dur="26">
                                          <p:stCondLst>
                                            <p:cond delay="1312"/>
                                          </p:stCondLst>
                                        </p:cTn>
                                        <p:tgtEl>
                                          <p:spTgt spid="7">
                                            <p:txEl>
                                              <p:pRg st="1" end="1"/>
                                            </p:txEl>
                                          </p:spTgt>
                                        </p:tgtEl>
                                      </p:cBhvr>
                                      <p:to x="100000" y="80000"/>
                                    </p:animScale>
                                    <p:animScale>
                                      <p:cBhvr>
                                        <p:cTn id="45" dur="166" decel="50000">
                                          <p:stCondLst>
                                            <p:cond delay="1338"/>
                                          </p:stCondLst>
                                        </p:cTn>
                                        <p:tgtEl>
                                          <p:spTgt spid="7">
                                            <p:txEl>
                                              <p:pRg st="1" end="1"/>
                                            </p:txEl>
                                          </p:spTgt>
                                        </p:tgtEl>
                                      </p:cBhvr>
                                      <p:to x="100000" y="100000"/>
                                    </p:animScale>
                                    <p:animScale>
                                      <p:cBhvr>
                                        <p:cTn id="46" dur="26">
                                          <p:stCondLst>
                                            <p:cond delay="1642"/>
                                          </p:stCondLst>
                                        </p:cTn>
                                        <p:tgtEl>
                                          <p:spTgt spid="7">
                                            <p:txEl>
                                              <p:pRg st="1" end="1"/>
                                            </p:txEl>
                                          </p:spTgt>
                                        </p:tgtEl>
                                      </p:cBhvr>
                                      <p:to x="100000" y="90000"/>
                                    </p:animScale>
                                    <p:animScale>
                                      <p:cBhvr>
                                        <p:cTn id="47" dur="166" decel="50000">
                                          <p:stCondLst>
                                            <p:cond delay="1668"/>
                                          </p:stCondLst>
                                        </p:cTn>
                                        <p:tgtEl>
                                          <p:spTgt spid="7">
                                            <p:txEl>
                                              <p:pRg st="1" end="1"/>
                                            </p:txEl>
                                          </p:spTgt>
                                        </p:tgtEl>
                                      </p:cBhvr>
                                      <p:to x="100000" y="100000"/>
                                    </p:animScale>
                                    <p:animScale>
                                      <p:cBhvr>
                                        <p:cTn id="48" dur="26">
                                          <p:stCondLst>
                                            <p:cond delay="1808"/>
                                          </p:stCondLst>
                                        </p:cTn>
                                        <p:tgtEl>
                                          <p:spTgt spid="7">
                                            <p:txEl>
                                              <p:pRg st="1" end="1"/>
                                            </p:txEl>
                                          </p:spTgt>
                                        </p:tgtEl>
                                      </p:cBhvr>
                                      <p:to x="100000" y="95000"/>
                                    </p:animScale>
                                    <p:animScale>
                                      <p:cBhvr>
                                        <p:cTn id="49" dur="166" decel="50000">
                                          <p:stCondLst>
                                            <p:cond delay="1834"/>
                                          </p:stCondLst>
                                        </p:cTn>
                                        <p:tgtEl>
                                          <p:spTgt spid="7">
                                            <p:txEl>
                                              <p:pRg st="1" end="1"/>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custDataLst>
              <p:tags r:id="rId2"/>
            </p:custDataLst>
          </p:nvPr>
        </p:nvSpPr>
        <p:spPr>
          <a:xfrm>
            <a:off x="457200" y="274638"/>
            <a:ext cx="8229600" cy="1143000"/>
          </a:xfrm>
        </p:spPr>
        <p:txBody>
          <a:bodyPr/>
          <a:lstStyle/>
          <a:p>
            <a:pPr eaLnBrk="1" hangingPunct="1"/>
            <a:endParaRPr lang="en-US" smtClean="0"/>
          </a:p>
        </p:txBody>
      </p:sp>
      <p:pic>
        <p:nvPicPr>
          <p:cNvPr id="3" name="Picture 4" descr="Picture1xkbv"/>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850" y="-762000"/>
            <a:ext cx="9442450" cy="83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20"/>
          <p:cNvSpPr>
            <a:spLocks noChangeShapeType="1"/>
          </p:cNvSpPr>
          <p:nvPr>
            <p:custDataLst>
              <p:tags r:id="rId3"/>
            </p:custDataLst>
          </p:nvPr>
        </p:nvSpPr>
        <p:spPr bwMode="auto">
          <a:xfrm>
            <a:off x="3505200" y="3581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Text Box 23"/>
          <p:cNvSpPr txBox="1">
            <a:spLocks noChangeArrowheads="1"/>
          </p:cNvSpPr>
          <p:nvPr>
            <p:custDataLst>
              <p:tags r:id="rId4"/>
            </p:custDataLst>
          </p:nvPr>
        </p:nvSpPr>
        <p:spPr bwMode="auto">
          <a:xfrm>
            <a:off x="5715000" y="28956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en-US" sz="3200">
              <a:solidFill>
                <a:srgbClr val="FF9900"/>
              </a:solidFill>
              <a:latin typeface=".VnTime" pitchFamily="34" charset="0"/>
            </a:endParaRPr>
          </a:p>
        </p:txBody>
      </p:sp>
      <p:sp>
        <p:nvSpPr>
          <p:cNvPr id="6" name="Text Box 30"/>
          <p:cNvSpPr txBox="1">
            <a:spLocks noChangeArrowheads="1"/>
          </p:cNvSpPr>
          <p:nvPr>
            <p:custDataLst>
              <p:tags r:id="rId5"/>
            </p:custDataLst>
          </p:nvPr>
        </p:nvSpPr>
        <p:spPr bwMode="auto">
          <a:xfrm>
            <a:off x="2209800" y="2209800"/>
            <a:ext cx="4572000" cy="366713"/>
          </a:xfrm>
          <a:prstGeom prst="rect">
            <a:avLst/>
          </a:prstGeom>
          <a:noFill/>
          <a:ln w="12700" algn="ctr">
            <a:noFill/>
            <a:miter lim="800000"/>
            <a:headEnd/>
            <a:tailEnd/>
          </a:ln>
          <a:effectLst>
            <a:outerShdw dist="35921" dir="2700000" sy="50000" kx="2115830" algn="bl" rotWithShape="0">
              <a:srgbClr val="C0C0C0">
                <a:alpha val="79999"/>
              </a:srgbClr>
            </a:outerShdw>
          </a:effectLst>
        </p:spPr>
        <p:txBody>
          <a:bodyPr>
            <a:spAutoFit/>
          </a:bodyPr>
          <a:lstStyle/>
          <a:p>
            <a:pPr algn="ctr">
              <a:defRPr/>
            </a:pPr>
            <a:endParaRPr lang="en-US"/>
          </a:p>
        </p:txBody>
      </p:sp>
      <p:sp>
        <p:nvSpPr>
          <p:cNvPr id="7" name="Text Box 31"/>
          <p:cNvSpPr txBox="1">
            <a:spLocks noChangeArrowheads="1"/>
          </p:cNvSpPr>
          <p:nvPr>
            <p:custDataLst>
              <p:tags r:id="rId6"/>
            </p:custDataLst>
          </p:nvPr>
        </p:nvSpPr>
        <p:spPr bwMode="auto">
          <a:xfrm>
            <a:off x="685800" y="3962400"/>
            <a:ext cx="4038600" cy="366713"/>
          </a:xfrm>
          <a:prstGeom prst="rect">
            <a:avLst/>
          </a:prstGeom>
          <a:noFill/>
          <a:ln w="12700" algn="ctr">
            <a:noFill/>
            <a:miter lim="800000"/>
            <a:headEnd/>
            <a:tailEnd/>
          </a:ln>
          <a:effectLst>
            <a:outerShdw dist="35921" dir="2700000" sy="50000" kx="2115830" algn="bl" rotWithShape="0">
              <a:srgbClr val="C0C0C0">
                <a:alpha val="79999"/>
              </a:srgbClr>
            </a:outerShdw>
          </a:effectLst>
        </p:spPr>
        <p:txBody>
          <a:bodyPr>
            <a:spAutoFit/>
          </a:bodyPr>
          <a:lstStyle/>
          <a:p>
            <a:pPr algn="ctr">
              <a:spcBef>
                <a:spcPct val="50000"/>
              </a:spcBef>
              <a:defRPr/>
            </a:pPr>
            <a:endParaRPr lang="en-US"/>
          </a:p>
        </p:txBody>
      </p:sp>
      <p:sp>
        <p:nvSpPr>
          <p:cNvPr id="8" name="Text Box 37"/>
          <p:cNvSpPr txBox="1">
            <a:spLocks noChangeArrowheads="1"/>
          </p:cNvSpPr>
          <p:nvPr>
            <p:custDataLst>
              <p:tags r:id="rId7"/>
            </p:custDataLst>
          </p:nvPr>
        </p:nvSpPr>
        <p:spPr bwMode="auto">
          <a:xfrm>
            <a:off x="-762000" y="1371600"/>
            <a:ext cx="9677400" cy="5262563"/>
          </a:xfrm>
          <a:prstGeom prst="rect">
            <a:avLst/>
          </a:prstGeom>
          <a:noFill/>
          <a:ln w="9525" algn="ctr">
            <a:noFill/>
            <a:miter lim="800000"/>
            <a:headEnd/>
            <a:tailEnd/>
          </a:ln>
          <a:effectLst>
            <a:outerShdw dist="35921" dir="2700000" sy="50000" kx="2115830" algn="bl" rotWithShape="0">
              <a:schemeClr val="bg2">
                <a:alpha val="79999"/>
              </a:schemeClr>
            </a:outerShdw>
          </a:effectLst>
        </p:spPr>
        <p:txBody>
          <a:bodyPr>
            <a:spAutoFit/>
          </a:bodyPr>
          <a:lstStyle/>
          <a:p>
            <a:pPr>
              <a:defRPr/>
            </a:pPr>
            <a:r>
              <a:rPr lang="en-US" sz="2800">
                <a:latin typeface=".VnTime" pitchFamily="34" charset="0"/>
              </a:rPr>
              <a:t>                                     </a:t>
            </a:r>
            <a:r>
              <a:rPr lang="en-US" sz="2800" b="1">
                <a:solidFill>
                  <a:srgbClr val="FF0066"/>
                </a:solidFill>
                <a:latin typeface=".VnTime" pitchFamily="34" charset="0"/>
              </a:rPr>
              <a:t>Con ong lµm mËt, yªu hoa</a:t>
            </a:r>
          </a:p>
          <a:p>
            <a:pPr>
              <a:defRPr/>
            </a:pPr>
            <a:r>
              <a:rPr lang="en-US" sz="2800" b="1">
                <a:solidFill>
                  <a:srgbClr val="FF0066"/>
                </a:solidFill>
                <a:latin typeface=".VnTime" pitchFamily="34" charset="0"/>
              </a:rPr>
              <a:t>                        Con c¸ b¬i, yªu n­</a:t>
            </a:r>
            <a:r>
              <a:rPr lang="en-US" sz="2800" b="1">
                <a:solidFill>
                  <a:srgbClr val="FF0066"/>
                </a:solidFill>
                <a:latin typeface="Times New Roman" pitchFamily="18" charset="0"/>
                <a:cs typeface="Times New Roman" pitchFamily="18" charset="0"/>
              </a:rPr>
              <a:t>ước</a:t>
            </a:r>
            <a:r>
              <a:rPr lang="en-US" sz="2800" b="1">
                <a:solidFill>
                  <a:srgbClr val="FF0066"/>
                </a:solidFill>
                <a:latin typeface=".VnTime" pitchFamily="34" charset="0"/>
              </a:rPr>
              <a:t>, con chim ca yªu trêi</a:t>
            </a:r>
          </a:p>
          <a:p>
            <a:pPr>
              <a:defRPr/>
            </a:pPr>
            <a:r>
              <a:rPr lang="en-US" sz="2800" b="1">
                <a:solidFill>
                  <a:srgbClr val="FF0066"/>
                </a:solidFill>
                <a:latin typeface=".VnTime" pitchFamily="34" charset="0"/>
              </a:rPr>
              <a:t>                                    Con ng­êi muèn sèng, con ¬i</a:t>
            </a:r>
          </a:p>
          <a:p>
            <a:pPr>
              <a:defRPr/>
            </a:pPr>
            <a:r>
              <a:rPr lang="en-US" sz="2800" b="1">
                <a:solidFill>
                  <a:srgbClr val="FF0066"/>
                </a:solidFill>
                <a:latin typeface=".VnTime" pitchFamily="34" charset="0"/>
              </a:rPr>
              <a:t>                              Ph¶i yªu ®ång chÝ, yªu ng­êi anh em.</a:t>
            </a:r>
          </a:p>
          <a:p>
            <a:pPr>
              <a:defRPr/>
            </a:pPr>
            <a:r>
              <a:rPr lang="en-US" sz="2800" b="1">
                <a:latin typeface=".VnTime" pitchFamily="34" charset="0"/>
              </a:rPr>
              <a:t>                                    </a:t>
            </a:r>
            <a:r>
              <a:rPr lang="en-US" sz="2800" b="1">
                <a:solidFill>
                  <a:srgbClr val="0000FF"/>
                </a:solidFill>
                <a:latin typeface=".VnTime" pitchFamily="34" charset="0"/>
              </a:rPr>
              <a:t>Mét ng«i sao ch¼ng s¸ng ®ªm</a:t>
            </a:r>
          </a:p>
          <a:p>
            <a:pPr>
              <a:defRPr/>
            </a:pPr>
            <a:r>
              <a:rPr lang="en-US" sz="2800" b="1">
                <a:solidFill>
                  <a:srgbClr val="0000FF"/>
                </a:solidFill>
                <a:latin typeface=".VnTime" pitchFamily="34" charset="0"/>
              </a:rPr>
              <a:t>                          Mét th©n lóa chÝn, ch¼ng nªn mïa vµng</a:t>
            </a:r>
          </a:p>
          <a:p>
            <a:pPr>
              <a:defRPr/>
            </a:pPr>
            <a:r>
              <a:rPr lang="en-US" sz="2800" b="1">
                <a:solidFill>
                  <a:srgbClr val="0000FF"/>
                </a:solidFill>
                <a:latin typeface=".VnTime" pitchFamily="34" charset="0"/>
              </a:rPr>
              <a:t>                                   Mét ng­</a:t>
            </a:r>
            <a:r>
              <a:rPr lang="en-US" sz="2800" b="1">
                <a:solidFill>
                  <a:srgbClr val="0000FF"/>
                </a:solidFill>
                <a:latin typeface="Times New Roman" pitchFamily="18" charset="0"/>
                <a:cs typeface="Times New Roman" pitchFamily="18" charset="0"/>
              </a:rPr>
              <a:t>ười</a:t>
            </a:r>
            <a:r>
              <a:rPr lang="en-US" sz="2800" b="1">
                <a:solidFill>
                  <a:srgbClr val="0000FF"/>
                </a:solidFill>
                <a:latin typeface=".VnTime" pitchFamily="34" charset="0"/>
              </a:rPr>
              <a:t> - ®©u ph¶i nh©n gian ?</a:t>
            </a:r>
          </a:p>
          <a:p>
            <a:pPr>
              <a:defRPr/>
            </a:pPr>
            <a:r>
              <a:rPr lang="en-US" sz="2800" b="1">
                <a:solidFill>
                  <a:srgbClr val="0000FF"/>
                </a:solidFill>
                <a:latin typeface=".VnTime" pitchFamily="34" charset="0"/>
              </a:rPr>
              <a:t>                           Sèng ch¨ng, mét ®èm löa tµn mµ th«i!</a:t>
            </a:r>
          </a:p>
          <a:p>
            <a:pPr>
              <a:defRPr/>
            </a:pPr>
            <a:r>
              <a:rPr lang="en-US" sz="2800" b="1">
                <a:latin typeface=".VnTime" pitchFamily="34" charset="0"/>
              </a:rPr>
              <a:t>                                      Nói cao bëi cã ®Êt båi</a:t>
            </a:r>
          </a:p>
          <a:p>
            <a:pPr>
              <a:defRPr/>
            </a:pPr>
            <a:r>
              <a:rPr lang="en-US" sz="2800" b="1">
                <a:latin typeface=".VnTime" pitchFamily="34" charset="0"/>
              </a:rPr>
              <a:t>                               Nói chª ®Êt thÊp, nói ngåi ë ®©u ?</a:t>
            </a:r>
          </a:p>
          <a:p>
            <a:pPr>
              <a:defRPr/>
            </a:pPr>
            <a:r>
              <a:rPr lang="en-US" sz="2800" b="1">
                <a:latin typeface=".VnTime" pitchFamily="34" charset="0"/>
              </a:rPr>
              <a:t>                                     Mu«n dßng s«ng ®æ biÓn s©u</a:t>
            </a:r>
          </a:p>
          <a:p>
            <a:pPr>
              <a:defRPr/>
            </a:pPr>
            <a:r>
              <a:rPr lang="en-US" sz="2800" b="1">
                <a:latin typeface=".VnTime" pitchFamily="34" charset="0"/>
              </a:rPr>
              <a:t>                                BiÓn chª s«ng nhá, biÓn  ®©u </a:t>
            </a:r>
            <a:r>
              <a:rPr lang="en-US" sz="2800" b="1" smtClean="0">
                <a:latin typeface=".VnTime" pitchFamily="34" charset="0"/>
              </a:rPr>
              <a:t>n­</a:t>
            </a:r>
            <a:r>
              <a:rPr lang="en-US" sz="2600" b="1" smtClean="0">
                <a:latin typeface=".VnTime" pitchFamily="34" charset="0"/>
              </a:rPr>
              <a:t>ư</a:t>
            </a:r>
            <a:r>
              <a:rPr lang="en-US" sz="2800" b="1" smtClean="0">
                <a:latin typeface=".VnTime" pitchFamily="34" charset="0"/>
              </a:rPr>
              <a:t>íc </a:t>
            </a:r>
            <a:r>
              <a:rPr lang="en-US" sz="2800" b="1">
                <a:latin typeface=".VnTime" pitchFamily="34" charset="0"/>
              </a:rPr>
              <a:t>cßn ?</a:t>
            </a:r>
          </a:p>
        </p:txBody>
      </p:sp>
      <p:sp>
        <p:nvSpPr>
          <p:cNvPr id="9" name="Rectangle 8"/>
          <p:cNvSpPr/>
          <p:nvPr>
            <p:custDataLst>
              <p:tags r:id="rId8"/>
            </p:custDataLst>
          </p:nvPr>
        </p:nvSpPr>
        <p:spPr>
          <a:xfrm>
            <a:off x="2362201" y="739914"/>
            <a:ext cx="4114799"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a:ln w="11430"/>
                <a:solidFill>
                  <a:srgbClr val="FF0000"/>
                </a:solidFill>
                <a:effectLst>
                  <a:outerShdw blurRad="50800" dist="39000" dir="5460000" algn="tl">
                    <a:srgbClr val="000000">
                      <a:alpha val="38000"/>
                    </a:srgbClr>
                  </a:outerShdw>
                </a:effectLst>
              </a:rPr>
              <a:t>TIẾNG RU</a:t>
            </a:r>
          </a:p>
        </p:txBody>
      </p:sp>
      <p:sp>
        <p:nvSpPr>
          <p:cNvPr id="10" name="Rectangle 9"/>
          <p:cNvSpPr/>
          <p:nvPr>
            <p:custDataLst>
              <p:tags r:id="rId9"/>
            </p:custDataLst>
          </p:nvPr>
        </p:nvSpPr>
        <p:spPr>
          <a:xfrm>
            <a:off x="3048001" y="90448"/>
            <a:ext cx="2923713"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u="sng">
                <a:ln w="11430"/>
                <a:solidFill>
                  <a:srgbClr val="FF0000"/>
                </a:solidFill>
                <a:effectLst>
                  <a:outerShdw blurRad="80000" dist="40000" dir="5040000" algn="tl">
                    <a:srgbClr val="000000">
                      <a:alpha val="30000"/>
                    </a:srgbClr>
                  </a:outerShdw>
                </a:effectLst>
              </a:rPr>
              <a:t>TẬP ĐỌC</a:t>
            </a:r>
          </a:p>
        </p:txBody>
      </p:sp>
      <p:pic>
        <p:nvPicPr>
          <p:cNvPr id="11" name="Picture 11" descr="weatherwoman_without_map_hg_clr"/>
          <p:cNvPicPr>
            <a:picLocks noChangeAspect="1" noChangeArrowheads="1" noCrop="1"/>
          </p:cNvPicPr>
          <p:nvPr>
            <p:custDataLst>
              <p:tags r:id="rId10"/>
            </p:custDataLst>
          </p:nvPr>
        </p:nvPicPr>
        <p:blipFill>
          <a:blip r:embed="rId16">
            <a:extLst>
              <a:ext uri="{28A0092B-C50C-407E-A947-70E740481C1C}">
                <a14:useLocalDpi xmlns:a14="http://schemas.microsoft.com/office/drawing/2010/main" val="0"/>
              </a:ext>
            </a:extLst>
          </a:blip>
          <a:srcRect/>
          <a:stretch>
            <a:fillRect/>
          </a:stretch>
        </p:blipFill>
        <p:spPr bwMode="auto">
          <a:xfrm>
            <a:off x="-69850" y="1828800"/>
            <a:ext cx="23558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9" descr="girl52"/>
          <p:cNvPicPr>
            <a:picLocks noChangeAspect="1" noChangeArrowheads="1" noCrop="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8137478" y="4372092"/>
            <a:ext cx="100652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0" descr="girl51"/>
          <p:cNvPicPr>
            <a:picLocks noChangeAspect="1" noChangeArrowheads="1" noCrop="1"/>
          </p:cNvPicPr>
          <p:nvPr>
            <p:custDataLst>
              <p:tags r:id="rId12"/>
            </p:custDataLst>
          </p:nvPr>
        </p:nvPicPr>
        <p:blipFill>
          <a:blip r:embed="rId18">
            <a:extLst>
              <a:ext uri="{28A0092B-C50C-407E-A947-70E740481C1C}">
                <a14:useLocalDpi xmlns:a14="http://schemas.microsoft.com/office/drawing/2010/main" val="0"/>
              </a:ext>
            </a:extLst>
          </a:blip>
          <a:srcRect/>
          <a:stretch>
            <a:fillRect/>
          </a:stretch>
        </p:blipFill>
        <p:spPr bwMode="auto">
          <a:xfrm>
            <a:off x="-304800" y="55245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Sach  dong 2"/>
          <p:cNvPicPr>
            <a:picLocks noChangeAspect="1" noChangeArrowheads="1"/>
          </p:cNvPicPr>
          <p:nvPr>
            <p:custDataLst>
              <p:tags r:id="rId13"/>
            </p:custDataLst>
          </p:nvPr>
        </p:nvPicPr>
        <p:blipFill>
          <a:blip r:embed="rId19">
            <a:extLst>
              <a:ext uri="{28A0092B-C50C-407E-A947-70E740481C1C}">
                <a14:useLocalDpi xmlns:a14="http://schemas.microsoft.com/office/drawing/2010/main" val="0"/>
              </a:ext>
            </a:extLst>
          </a:blip>
          <a:srcRect/>
          <a:stretch>
            <a:fillRect/>
          </a:stretch>
        </p:blipFill>
        <p:spPr bwMode="auto">
          <a:xfrm>
            <a:off x="7577137" y="277189"/>
            <a:ext cx="1795463" cy="147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488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ircle(in)">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ircle(in)">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down)">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down)">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down)">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arn(inVertical)">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arn(inVertical)">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wipe(down)">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barn(inVertical)">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barn(inVertical)">
                                      <p:cBhvr>
                                        <p:cTn id="52" dur="500"/>
                                        <p:tgtEl>
                                          <p:spTgt spid="8">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
                                            <p:txEl>
                                              <p:pRg st="11" end="11"/>
                                            </p:txEl>
                                          </p:spTgt>
                                        </p:tgtEl>
                                        <p:attrNameLst>
                                          <p:attrName>style.visibility</p:attrName>
                                        </p:attrNameLst>
                                      </p:cBhvr>
                                      <p:to>
                                        <p:strVal val="visible"/>
                                      </p:to>
                                    </p:set>
                                    <p:animEffect transition="in" filter="barn(inVertical)">
                                      <p:cBhvr>
                                        <p:cTn id="57"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custDataLst>
              <p:tags r:id="rId2"/>
            </p:custDataLst>
          </p:nvPr>
        </p:nvSpPr>
        <p:spPr bwMode="auto">
          <a:xfrm>
            <a:off x="5357813" y="1581150"/>
            <a:ext cx="1119187" cy="336550"/>
          </a:xfrm>
          <a:prstGeom prst="rect">
            <a:avLst/>
          </a:prstGeom>
          <a:noFill/>
          <a:ln w="9525">
            <a:noFill/>
            <a:miter lim="800000"/>
            <a:headEnd/>
            <a:tailEnd/>
          </a:ln>
          <a:effectLst/>
        </p:spPr>
        <p:txBody>
          <a:bodyPr>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yêu hoa</a:t>
            </a:r>
            <a:endParaRPr lang="en-US" sz="2000">
              <a:latin typeface="Times New Roman" pitchFamily="18" charset="0"/>
            </a:endParaRPr>
          </a:p>
        </p:txBody>
      </p:sp>
      <p:sp>
        <p:nvSpPr>
          <p:cNvPr id="3" name="Text Box 3"/>
          <p:cNvSpPr txBox="1">
            <a:spLocks noChangeArrowheads="1"/>
          </p:cNvSpPr>
          <p:nvPr>
            <p:custDataLst>
              <p:tags r:id="rId3"/>
            </p:custDataLst>
          </p:nvPr>
        </p:nvSpPr>
        <p:spPr bwMode="auto">
          <a:xfrm>
            <a:off x="5848350" y="2543175"/>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 name="Text Box 4"/>
          <p:cNvSpPr txBox="1">
            <a:spLocks noChangeArrowheads="1"/>
          </p:cNvSpPr>
          <p:nvPr>
            <p:custDataLst>
              <p:tags r:id="rId4"/>
            </p:custDataLst>
          </p:nvPr>
        </p:nvSpPr>
        <p:spPr bwMode="auto">
          <a:xfrm>
            <a:off x="5334000" y="1639888"/>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 name="Text Box 5"/>
          <p:cNvSpPr txBox="1">
            <a:spLocks noChangeArrowheads="1"/>
          </p:cNvSpPr>
          <p:nvPr>
            <p:custDataLst>
              <p:tags r:id="rId5"/>
            </p:custDataLst>
          </p:nvPr>
        </p:nvSpPr>
        <p:spPr bwMode="auto">
          <a:xfrm>
            <a:off x="6732588" y="1943100"/>
            <a:ext cx="1119187" cy="336550"/>
          </a:xfrm>
          <a:prstGeom prst="rect">
            <a:avLst/>
          </a:prstGeom>
          <a:noFill/>
          <a:ln w="9525">
            <a:noFill/>
            <a:miter lim="800000"/>
            <a:headEnd/>
            <a:tailEnd/>
          </a:ln>
          <a:effectLst/>
        </p:spPr>
        <p:txBody>
          <a:bodyPr>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yêu trời</a:t>
            </a:r>
            <a:endParaRPr lang="en-US" sz="2000">
              <a:latin typeface="Times New Roman" pitchFamily="18" charset="0"/>
            </a:endParaRPr>
          </a:p>
        </p:txBody>
      </p:sp>
      <p:sp>
        <p:nvSpPr>
          <p:cNvPr id="6" name="Text Box 6"/>
          <p:cNvSpPr txBox="1">
            <a:spLocks noChangeArrowheads="1"/>
          </p:cNvSpPr>
          <p:nvPr>
            <p:custDataLst>
              <p:tags r:id="rId6"/>
            </p:custDataLst>
          </p:nvPr>
        </p:nvSpPr>
        <p:spPr bwMode="auto">
          <a:xfrm>
            <a:off x="5710238" y="2505075"/>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con ơi</a:t>
            </a:r>
            <a:endParaRPr lang="en-US" sz="2000">
              <a:latin typeface="Times New Roman" pitchFamily="18" charset="0"/>
            </a:endParaRPr>
          </a:p>
        </p:txBody>
      </p:sp>
      <p:sp>
        <p:nvSpPr>
          <p:cNvPr id="7" name="Text Box 7"/>
          <p:cNvSpPr txBox="1">
            <a:spLocks noChangeArrowheads="1"/>
          </p:cNvSpPr>
          <p:nvPr>
            <p:custDataLst>
              <p:tags r:id="rId7"/>
            </p:custDataLst>
          </p:nvPr>
        </p:nvSpPr>
        <p:spPr bwMode="auto">
          <a:xfrm>
            <a:off x="4114800" y="1985963"/>
            <a:ext cx="1219200" cy="336550"/>
          </a:xfrm>
          <a:prstGeom prst="rect">
            <a:avLst/>
          </a:prstGeom>
          <a:noFill/>
          <a:ln w="9525">
            <a:noFill/>
            <a:miter lim="800000"/>
            <a:headEnd/>
            <a:tailEnd/>
          </a:ln>
          <a:effectLst/>
        </p:spPr>
        <p:txBody>
          <a:bodyPr>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yêu nước </a:t>
            </a:r>
            <a:endParaRPr lang="en-US" sz="2000">
              <a:latin typeface="Times New Roman" pitchFamily="18" charset="0"/>
            </a:endParaRPr>
          </a:p>
        </p:txBody>
      </p:sp>
      <p:sp>
        <p:nvSpPr>
          <p:cNvPr id="8" name="Text Box 8"/>
          <p:cNvSpPr txBox="1">
            <a:spLocks noChangeArrowheads="1"/>
          </p:cNvSpPr>
          <p:nvPr>
            <p:custDataLst>
              <p:tags r:id="rId8"/>
            </p:custDataLst>
          </p:nvPr>
        </p:nvSpPr>
        <p:spPr bwMode="auto">
          <a:xfrm>
            <a:off x="4040188" y="2817813"/>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đồng chí</a:t>
            </a:r>
            <a:endParaRPr lang="en-US" sz="2000">
              <a:latin typeface="Times New Roman" pitchFamily="18" charset="0"/>
            </a:endParaRPr>
          </a:p>
        </p:txBody>
      </p:sp>
      <p:sp>
        <p:nvSpPr>
          <p:cNvPr id="9" name="Text Box 9"/>
          <p:cNvSpPr txBox="1">
            <a:spLocks noChangeArrowheads="1"/>
          </p:cNvSpPr>
          <p:nvPr>
            <p:custDataLst>
              <p:tags r:id="rId9"/>
            </p:custDataLst>
          </p:nvPr>
        </p:nvSpPr>
        <p:spPr bwMode="auto">
          <a:xfrm>
            <a:off x="6115050" y="2787650"/>
            <a:ext cx="1119188" cy="336550"/>
          </a:xfrm>
          <a:prstGeom prst="rect">
            <a:avLst/>
          </a:prstGeom>
          <a:noFill/>
          <a:ln w="9525">
            <a:noFill/>
            <a:miter lim="800000"/>
            <a:headEnd/>
            <a:tailEnd/>
          </a:ln>
          <a:effectLst/>
        </p:spPr>
        <p:txBody>
          <a:bodyPr>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anh em</a:t>
            </a:r>
            <a:endParaRPr lang="en-US" sz="2000">
              <a:latin typeface="Times New Roman" pitchFamily="18" charset="0"/>
            </a:endParaRPr>
          </a:p>
        </p:txBody>
      </p:sp>
      <p:sp>
        <p:nvSpPr>
          <p:cNvPr id="10" name="Text Box 10"/>
          <p:cNvSpPr txBox="1">
            <a:spLocks noChangeArrowheads="1"/>
          </p:cNvSpPr>
          <p:nvPr>
            <p:custDataLst>
              <p:tags r:id="rId10"/>
            </p:custDataLst>
          </p:nvPr>
        </p:nvSpPr>
        <p:spPr bwMode="auto">
          <a:xfrm>
            <a:off x="5816600" y="3413125"/>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sáng đêm</a:t>
            </a:r>
          </a:p>
        </p:txBody>
      </p:sp>
      <p:sp>
        <p:nvSpPr>
          <p:cNvPr id="11" name="Text Box 11"/>
          <p:cNvSpPr txBox="1">
            <a:spLocks noChangeArrowheads="1"/>
          </p:cNvSpPr>
          <p:nvPr>
            <p:custDataLst>
              <p:tags r:id="rId11"/>
            </p:custDataLst>
          </p:nvPr>
        </p:nvSpPr>
        <p:spPr bwMode="auto">
          <a:xfrm>
            <a:off x="4225925" y="5253038"/>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đất thấp,</a:t>
            </a:r>
            <a:endParaRPr lang="en-US" sz="2000">
              <a:latin typeface="Times New Roman" pitchFamily="18" charset="0"/>
            </a:endParaRPr>
          </a:p>
        </p:txBody>
      </p:sp>
      <p:sp>
        <p:nvSpPr>
          <p:cNvPr id="12" name="Text Box 12"/>
          <p:cNvSpPr txBox="1">
            <a:spLocks noChangeArrowheads="1"/>
          </p:cNvSpPr>
          <p:nvPr>
            <p:custDataLst>
              <p:tags r:id="rId12"/>
            </p:custDataLst>
          </p:nvPr>
        </p:nvSpPr>
        <p:spPr bwMode="auto">
          <a:xfrm>
            <a:off x="6394450" y="3714750"/>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mùa vàng</a:t>
            </a:r>
            <a:endParaRPr lang="en-US" sz="2000">
              <a:latin typeface="Times New Roman" pitchFamily="18" charset="0"/>
            </a:endParaRPr>
          </a:p>
        </p:txBody>
      </p:sp>
      <p:sp>
        <p:nvSpPr>
          <p:cNvPr id="13" name="Text Box 13"/>
          <p:cNvSpPr txBox="1">
            <a:spLocks noChangeArrowheads="1"/>
          </p:cNvSpPr>
          <p:nvPr>
            <p:custDataLst>
              <p:tags r:id="rId13"/>
            </p:custDataLst>
          </p:nvPr>
        </p:nvSpPr>
        <p:spPr bwMode="auto">
          <a:xfrm>
            <a:off x="4125913" y="3714750"/>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lúa chín</a:t>
            </a:r>
            <a:endParaRPr lang="en-US" sz="2000">
              <a:latin typeface="Times New Roman" pitchFamily="18" charset="0"/>
            </a:endParaRPr>
          </a:p>
        </p:txBody>
      </p:sp>
      <p:sp>
        <p:nvSpPr>
          <p:cNvPr id="14" name="Text Box 14"/>
          <p:cNvSpPr txBox="1">
            <a:spLocks noChangeArrowheads="1"/>
          </p:cNvSpPr>
          <p:nvPr>
            <p:custDataLst>
              <p:tags r:id="rId14"/>
            </p:custDataLst>
          </p:nvPr>
        </p:nvSpPr>
        <p:spPr bwMode="auto">
          <a:xfrm>
            <a:off x="5997575" y="4005263"/>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nhân gian</a:t>
            </a:r>
            <a:endParaRPr lang="en-US" sz="2000">
              <a:latin typeface="Times New Roman" pitchFamily="18" charset="0"/>
            </a:endParaRPr>
          </a:p>
        </p:txBody>
      </p:sp>
      <p:sp>
        <p:nvSpPr>
          <p:cNvPr id="15" name="Text Box 15"/>
          <p:cNvSpPr txBox="1">
            <a:spLocks noChangeArrowheads="1"/>
          </p:cNvSpPr>
          <p:nvPr>
            <p:custDataLst>
              <p:tags r:id="rId15"/>
            </p:custDataLst>
          </p:nvPr>
        </p:nvSpPr>
        <p:spPr bwMode="auto">
          <a:xfrm>
            <a:off x="5421313" y="4310063"/>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lửa tàn</a:t>
            </a:r>
            <a:endParaRPr lang="en-US" sz="2000">
              <a:latin typeface="Times New Roman" pitchFamily="18" charset="0"/>
            </a:endParaRPr>
          </a:p>
        </p:txBody>
      </p:sp>
      <p:sp>
        <p:nvSpPr>
          <p:cNvPr id="16" name="Text Box 16"/>
          <p:cNvSpPr txBox="1">
            <a:spLocks noChangeArrowheads="1"/>
          </p:cNvSpPr>
          <p:nvPr>
            <p:custDataLst>
              <p:tags r:id="rId16"/>
            </p:custDataLst>
          </p:nvPr>
        </p:nvSpPr>
        <p:spPr bwMode="auto">
          <a:xfrm>
            <a:off x="5410200" y="4953000"/>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đất bồi</a:t>
            </a:r>
            <a:endParaRPr lang="en-US" sz="2000">
              <a:latin typeface="Times New Roman" pitchFamily="18" charset="0"/>
            </a:endParaRPr>
          </a:p>
        </p:txBody>
      </p:sp>
      <p:sp>
        <p:nvSpPr>
          <p:cNvPr id="17" name="Text Box 17"/>
          <p:cNvSpPr txBox="1">
            <a:spLocks noChangeArrowheads="1"/>
          </p:cNvSpPr>
          <p:nvPr>
            <p:custDataLst>
              <p:tags r:id="rId17"/>
            </p:custDataLst>
          </p:nvPr>
        </p:nvSpPr>
        <p:spPr bwMode="auto">
          <a:xfrm>
            <a:off x="6272213" y="5834063"/>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nước còn</a:t>
            </a:r>
            <a:endParaRPr lang="en-US" sz="2000">
              <a:latin typeface="Times New Roman" pitchFamily="18" charset="0"/>
            </a:endParaRPr>
          </a:p>
        </p:txBody>
      </p:sp>
      <p:sp>
        <p:nvSpPr>
          <p:cNvPr id="18" name="Text Box 18"/>
          <p:cNvSpPr txBox="1">
            <a:spLocks noChangeArrowheads="1"/>
          </p:cNvSpPr>
          <p:nvPr>
            <p:custDataLst>
              <p:tags r:id="rId18"/>
            </p:custDataLst>
          </p:nvPr>
        </p:nvSpPr>
        <p:spPr bwMode="auto">
          <a:xfrm>
            <a:off x="6030913" y="5238750"/>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ở đâu?</a:t>
            </a:r>
            <a:endParaRPr lang="en-US" sz="2000">
              <a:latin typeface="Times New Roman" pitchFamily="18" charset="0"/>
            </a:endParaRPr>
          </a:p>
        </p:txBody>
      </p:sp>
      <p:sp>
        <p:nvSpPr>
          <p:cNvPr id="19" name="Text Box 19"/>
          <p:cNvSpPr txBox="1">
            <a:spLocks noChangeArrowheads="1"/>
          </p:cNvSpPr>
          <p:nvPr>
            <p:custDataLst>
              <p:tags r:id="rId19"/>
            </p:custDataLst>
          </p:nvPr>
        </p:nvSpPr>
        <p:spPr bwMode="auto">
          <a:xfrm>
            <a:off x="5653088" y="5548313"/>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biển sâu</a:t>
            </a:r>
            <a:endParaRPr lang="en-US" sz="2000">
              <a:latin typeface="Times New Roman" pitchFamily="18" charset="0"/>
            </a:endParaRPr>
          </a:p>
        </p:txBody>
      </p:sp>
      <p:sp>
        <p:nvSpPr>
          <p:cNvPr id="20" name="Text Box 20"/>
          <p:cNvSpPr txBox="1">
            <a:spLocks noChangeArrowheads="1"/>
          </p:cNvSpPr>
          <p:nvPr>
            <p:custDataLst>
              <p:tags r:id="rId20"/>
            </p:custDataLst>
          </p:nvPr>
        </p:nvSpPr>
        <p:spPr bwMode="auto">
          <a:xfrm>
            <a:off x="4133850" y="5835650"/>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sông nhỏ</a:t>
            </a:r>
            <a:endParaRPr lang="en-US" sz="2000">
              <a:latin typeface="Times New Roman" pitchFamily="18" charset="0"/>
            </a:endParaRPr>
          </a:p>
        </p:txBody>
      </p:sp>
      <p:sp>
        <p:nvSpPr>
          <p:cNvPr id="21" name="Text Box 21"/>
          <p:cNvSpPr txBox="1">
            <a:spLocks noChangeArrowheads="1"/>
          </p:cNvSpPr>
          <p:nvPr>
            <p:custDataLst>
              <p:tags r:id="rId21"/>
            </p:custDataLst>
          </p:nvPr>
        </p:nvSpPr>
        <p:spPr bwMode="auto">
          <a:xfrm>
            <a:off x="6858000" y="2041525"/>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2" name="Text Box 22"/>
          <p:cNvSpPr txBox="1">
            <a:spLocks noChangeArrowheads="1"/>
          </p:cNvSpPr>
          <p:nvPr>
            <p:custDataLst>
              <p:tags r:id="rId22"/>
            </p:custDataLst>
          </p:nvPr>
        </p:nvSpPr>
        <p:spPr bwMode="auto">
          <a:xfrm>
            <a:off x="6248400" y="285115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3" name="Text Box 23"/>
          <p:cNvSpPr txBox="1">
            <a:spLocks noChangeArrowheads="1"/>
          </p:cNvSpPr>
          <p:nvPr>
            <p:custDataLst>
              <p:tags r:id="rId23"/>
            </p:custDataLst>
          </p:nvPr>
        </p:nvSpPr>
        <p:spPr bwMode="auto">
          <a:xfrm>
            <a:off x="4271963" y="208915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4" name="Text Box 24"/>
          <p:cNvSpPr txBox="1">
            <a:spLocks noChangeArrowheads="1"/>
          </p:cNvSpPr>
          <p:nvPr>
            <p:custDataLst>
              <p:tags r:id="rId24"/>
            </p:custDataLst>
          </p:nvPr>
        </p:nvSpPr>
        <p:spPr bwMode="auto">
          <a:xfrm>
            <a:off x="5930900" y="557530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5" name="Text Box 25"/>
          <p:cNvSpPr txBox="1">
            <a:spLocks noChangeArrowheads="1"/>
          </p:cNvSpPr>
          <p:nvPr>
            <p:custDataLst>
              <p:tags r:id="rId25"/>
            </p:custDataLst>
          </p:nvPr>
        </p:nvSpPr>
        <p:spPr bwMode="auto">
          <a:xfrm>
            <a:off x="4062413" y="287655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6" name="Text Box 26"/>
          <p:cNvSpPr txBox="1">
            <a:spLocks noChangeArrowheads="1"/>
          </p:cNvSpPr>
          <p:nvPr>
            <p:custDataLst>
              <p:tags r:id="rId26"/>
            </p:custDataLst>
          </p:nvPr>
        </p:nvSpPr>
        <p:spPr bwMode="auto">
          <a:xfrm>
            <a:off x="5880100" y="3455988"/>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7" name="Text Box 27"/>
          <p:cNvSpPr txBox="1">
            <a:spLocks noChangeArrowheads="1"/>
          </p:cNvSpPr>
          <p:nvPr>
            <p:custDataLst>
              <p:tags r:id="rId27"/>
            </p:custDataLst>
          </p:nvPr>
        </p:nvSpPr>
        <p:spPr bwMode="auto">
          <a:xfrm>
            <a:off x="4229100" y="3751263"/>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8" name="Text Box 28"/>
          <p:cNvSpPr txBox="1">
            <a:spLocks noChangeArrowheads="1"/>
          </p:cNvSpPr>
          <p:nvPr>
            <p:custDataLst>
              <p:tags r:id="rId28"/>
            </p:custDataLst>
          </p:nvPr>
        </p:nvSpPr>
        <p:spPr bwMode="auto">
          <a:xfrm>
            <a:off x="5599113" y="4389438"/>
            <a:ext cx="793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9" name="Text Box 29"/>
          <p:cNvSpPr txBox="1">
            <a:spLocks noChangeArrowheads="1"/>
          </p:cNvSpPr>
          <p:nvPr>
            <p:custDataLst>
              <p:tags r:id="rId29"/>
            </p:custDataLst>
          </p:nvPr>
        </p:nvSpPr>
        <p:spPr bwMode="auto">
          <a:xfrm>
            <a:off x="6096000" y="4049713"/>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0" name="Text Box 30"/>
          <p:cNvSpPr txBox="1">
            <a:spLocks noChangeArrowheads="1"/>
          </p:cNvSpPr>
          <p:nvPr>
            <p:custDataLst>
              <p:tags r:id="rId30"/>
            </p:custDataLst>
          </p:nvPr>
        </p:nvSpPr>
        <p:spPr bwMode="auto">
          <a:xfrm>
            <a:off x="6426200" y="3767138"/>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1" name="Text Box 31"/>
          <p:cNvSpPr txBox="1">
            <a:spLocks noChangeArrowheads="1"/>
          </p:cNvSpPr>
          <p:nvPr>
            <p:custDataLst>
              <p:tags r:id="rId31"/>
            </p:custDataLst>
          </p:nvPr>
        </p:nvSpPr>
        <p:spPr bwMode="auto">
          <a:xfrm>
            <a:off x="6248400" y="586740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2" name="Text Box 32"/>
          <p:cNvSpPr txBox="1">
            <a:spLocks noChangeArrowheads="1"/>
          </p:cNvSpPr>
          <p:nvPr>
            <p:custDataLst>
              <p:tags r:id="rId32"/>
            </p:custDataLst>
          </p:nvPr>
        </p:nvSpPr>
        <p:spPr bwMode="auto">
          <a:xfrm>
            <a:off x="6172200" y="5291138"/>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3" name="Text Box 33"/>
          <p:cNvSpPr txBox="1">
            <a:spLocks noChangeArrowheads="1"/>
          </p:cNvSpPr>
          <p:nvPr>
            <p:custDataLst>
              <p:tags r:id="rId33"/>
            </p:custDataLst>
          </p:nvPr>
        </p:nvSpPr>
        <p:spPr bwMode="auto">
          <a:xfrm>
            <a:off x="4202113" y="5870575"/>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4" name="Text Box 34"/>
          <p:cNvSpPr txBox="1">
            <a:spLocks noChangeArrowheads="1"/>
          </p:cNvSpPr>
          <p:nvPr>
            <p:custDataLst>
              <p:tags r:id="rId34"/>
            </p:custDataLst>
          </p:nvPr>
        </p:nvSpPr>
        <p:spPr bwMode="auto">
          <a:xfrm>
            <a:off x="5494338" y="5027613"/>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5" name="Text Box 35"/>
          <p:cNvSpPr txBox="1">
            <a:spLocks noChangeArrowheads="1"/>
          </p:cNvSpPr>
          <p:nvPr>
            <p:custDataLst>
              <p:tags r:id="rId35"/>
            </p:custDataLst>
          </p:nvPr>
        </p:nvSpPr>
        <p:spPr bwMode="auto">
          <a:xfrm>
            <a:off x="4349750" y="5318125"/>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6" name="Text Box 36"/>
          <p:cNvSpPr txBox="1">
            <a:spLocks noChangeArrowheads="1"/>
          </p:cNvSpPr>
          <p:nvPr>
            <p:custDataLst>
              <p:tags r:id="rId36"/>
            </p:custDataLst>
          </p:nvPr>
        </p:nvSpPr>
        <p:spPr bwMode="auto">
          <a:xfrm>
            <a:off x="4338638" y="1547813"/>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rPr>
              <a:t>làm mật,</a:t>
            </a:r>
          </a:p>
        </p:txBody>
      </p:sp>
      <p:sp>
        <p:nvSpPr>
          <p:cNvPr id="37" name="Text Box 37"/>
          <p:cNvSpPr txBox="1">
            <a:spLocks noChangeArrowheads="1"/>
          </p:cNvSpPr>
          <p:nvPr>
            <p:custDataLst>
              <p:tags r:id="rId37"/>
            </p:custDataLst>
          </p:nvPr>
        </p:nvSpPr>
        <p:spPr bwMode="auto">
          <a:xfrm>
            <a:off x="3657600" y="1951038"/>
            <a:ext cx="709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rPr>
              <a:t>bơi,</a:t>
            </a:r>
          </a:p>
        </p:txBody>
      </p:sp>
      <p:sp>
        <p:nvSpPr>
          <p:cNvPr id="38" name="Text Box 38"/>
          <p:cNvSpPr txBox="1">
            <a:spLocks noChangeArrowheads="1"/>
          </p:cNvSpPr>
          <p:nvPr>
            <p:custDataLst>
              <p:tags r:id="rId38"/>
            </p:custDataLst>
          </p:nvPr>
        </p:nvSpPr>
        <p:spPr bwMode="auto">
          <a:xfrm>
            <a:off x="5221288" y="3624263"/>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chẳng nên</a:t>
            </a:r>
          </a:p>
        </p:txBody>
      </p:sp>
      <p:sp>
        <p:nvSpPr>
          <p:cNvPr id="39" name="Text Box 39"/>
          <p:cNvSpPr txBox="1">
            <a:spLocks noChangeArrowheads="1"/>
          </p:cNvSpPr>
          <p:nvPr>
            <p:custDataLst>
              <p:tags r:id="rId39"/>
            </p:custDataLst>
          </p:nvPr>
        </p:nvSpPr>
        <p:spPr bwMode="auto">
          <a:xfrm>
            <a:off x="4267200" y="165258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0" name="Text Box 40"/>
          <p:cNvSpPr txBox="1">
            <a:spLocks noChangeArrowheads="1"/>
          </p:cNvSpPr>
          <p:nvPr>
            <p:custDataLst>
              <p:tags r:id="rId40"/>
            </p:custDataLst>
          </p:nvPr>
        </p:nvSpPr>
        <p:spPr bwMode="auto">
          <a:xfrm>
            <a:off x="3124200" y="58356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1" name="Text Box 41"/>
          <p:cNvSpPr txBox="1">
            <a:spLocks noChangeArrowheads="1"/>
          </p:cNvSpPr>
          <p:nvPr>
            <p:custDataLst>
              <p:tags r:id="rId41"/>
            </p:custDataLst>
          </p:nvPr>
        </p:nvSpPr>
        <p:spPr bwMode="auto">
          <a:xfrm>
            <a:off x="5227638" y="3713163"/>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2" name="Text Box 42"/>
          <p:cNvSpPr txBox="1">
            <a:spLocks noChangeArrowheads="1"/>
          </p:cNvSpPr>
          <p:nvPr>
            <p:custDataLst>
              <p:tags r:id="rId42"/>
            </p:custDataLst>
          </p:nvPr>
        </p:nvSpPr>
        <p:spPr bwMode="auto">
          <a:xfrm>
            <a:off x="4191000" y="3429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3" name="Text Box 43"/>
          <p:cNvSpPr txBox="1">
            <a:spLocks noChangeArrowheads="1"/>
          </p:cNvSpPr>
          <p:nvPr>
            <p:custDataLst>
              <p:tags r:id="rId43"/>
            </p:custDataLst>
          </p:nvPr>
        </p:nvSpPr>
        <p:spPr bwMode="auto">
          <a:xfrm>
            <a:off x="5041900" y="281463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4" name="Text Box 44"/>
          <p:cNvSpPr txBox="1">
            <a:spLocks noChangeArrowheads="1"/>
          </p:cNvSpPr>
          <p:nvPr>
            <p:custDataLst>
              <p:tags r:id="rId44"/>
            </p:custDataLst>
          </p:nvPr>
        </p:nvSpPr>
        <p:spPr bwMode="auto">
          <a:xfrm>
            <a:off x="4576763" y="247332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5" name="Text Box 45"/>
          <p:cNvSpPr txBox="1">
            <a:spLocks noChangeArrowheads="1"/>
          </p:cNvSpPr>
          <p:nvPr>
            <p:custDataLst>
              <p:tags r:id="rId45"/>
            </p:custDataLst>
          </p:nvPr>
        </p:nvSpPr>
        <p:spPr bwMode="auto">
          <a:xfrm>
            <a:off x="3614738" y="202565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6" name="Text Box 46"/>
          <p:cNvSpPr txBox="1">
            <a:spLocks noChangeArrowheads="1"/>
          </p:cNvSpPr>
          <p:nvPr>
            <p:custDataLst>
              <p:tags r:id="rId46"/>
            </p:custDataLst>
          </p:nvPr>
        </p:nvSpPr>
        <p:spPr bwMode="auto">
          <a:xfrm>
            <a:off x="5048250" y="2714625"/>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yêu người</a:t>
            </a:r>
          </a:p>
        </p:txBody>
      </p:sp>
      <p:sp>
        <p:nvSpPr>
          <p:cNvPr id="47" name="Text Box 47"/>
          <p:cNvSpPr txBox="1">
            <a:spLocks noChangeArrowheads="1"/>
          </p:cNvSpPr>
          <p:nvPr>
            <p:custDataLst>
              <p:tags r:id="rId47"/>
            </p:custDataLst>
          </p:nvPr>
        </p:nvSpPr>
        <p:spPr bwMode="auto">
          <a:xfrm>
            <a:off x="4191000" y="3336925"/>
            <a:ext cx="1066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ngôi sao</a:t>
            </a:r>
          </a:p>
        </p:txBody>
      </p:sp>
      <p:sp>
        <p:nvSpPr>
          <p:cNvPr id="48" name="Text Box 48"/>
          <p:cNvSpPr txBox="1">
            <a:spLocks noChangeArrowheads="1"/>
          </p:cNvSpPr>
          <p:nvPr>
            <p:custDataLst>
              <p:tags r:id="rId48"/>
            </p:custDataLst>
          </p:nvPr>
        </p:nvSpPr>
        <p:spPr bwMode="auto">
          <a:xfrm>
            <a:off x="4572000" y="2393950"/>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dirty="0" err="1">
                <a:effectLst>
                  <a:outerShdw blurRad="38100" dist="38100" dir="2700000" algn="tl">
                    <a:srgbClr val="000000"/>
                  </a:outerShdw>
                </a:effectLst>
                <a:latin typeface="Times New Roman" pitchFamily="18" charset="0"/>
              </a:rPr>
              <a:t>muốn</a:t>
            </a:r>
            <a:r>
              <a:rPr lang="en-US" sz="2000" dirty="0">
                <a:effectLst>
                  <a:outerShdw blurRad="38100" dist="38100" dir="2700000" algn="tl">
                    <a:srgbClr val="000000"/>
                  </a:outerShdw>
                </a:effectLst>
                <a:latin typeface="Times New Roman" pitchFamily="18" charset="0"/>
              </a:rPr>
              <a:t> </a:t>
            </a:r>
            <a:r>
              <a:rPr lang="en-US" sz="2000" dirty="0" err="1">
                <a:effectLst>
                  <a:outerShdw blurRad="38100" dist="38100" dir="2700000" algn="tl">
                    <a:srgbClr val="000000"/>
                  </a:outerShdw>
                </a:effectLst>
                <a:latin typeface="Times New Roman" pitchFamily="18" charset="0"/>
              </a:rPr>
              <a:t>sống</a:t>
            </a:r>
            <a:r>
              <a:rPr lang="en-US" sz="2000" dirty="0">
                <a:effectLst>
                  <a:outerShdw blurRad="38100" dist="38100" dir="2700000" algn="tl">
                    <a:srgbClr val="000000"/>
                  </a:outerShdw>
                </a:effectLst>
                <a:latin typeface="Times New Roman" pitchFamily="18" charset="0"/>
              </a:rPr>
              <a:t>,</a:t>
            </a:r>
          </a:p>
        </p:txBody>
      </p:sp>
      <p:sp>
        <p:nvSpPr>
          <p:cNvPr id="49" name="Text Box 49"/>
          <p:cNvSpPr txBox="1">
            <a:spLocks noChangeArrowheads="1"/>
          </p:cNvSpPr>
          <p:nvPr>
            <p:custDataLst>
              <p:tags r:id="rId49"/>
            </p:custDataLst>
          </p:nvPr>
        </p:nvSpPr>
        <p:spPr bwMode="auto">
          <a:xfrm>
            <a:off x="5029200" y="3886200"/>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đâu phải</a:t>
            </a:r>
          </a:p>
        </p:txBody>
      </p:sp>
      <p:sp>
        <p:nvSpPr>
          <p:cNvPr id="50" name="Text Box 50"/>
          <p:cNvSpPr txBox="1">
            <a:spLocks noChangeArrowheads="1"/>
          </p:cNvSpPr>
          <p:nvPr>
            <p:custDataLst>
              <p:tags r:id="rId50"/>
            </p:custDataLst>
          </p:nvPr>
        </p:nvSpPr>
        <p:spPr bwMode="auto">
          <a:xfrm>
            <a:off x="5249863" y="529113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1" name="Text Box 51"/>
          <p:cNvSpPr txBox="1">
            <a:spLocks noChangeArrowheads="1"/>
          </p:cNvSpPr>
          <p:nvPr>
            <p:custDataLst>
              <p:tags r:id="rId51"/>
            </p:custDataLst>
          </p:nvPr>
        </p:nvSpPr>
        <p:spPr bwMode="auto">
          <a:xfrm>
            <a:off x="4724400" y="4953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2" name="Text Box 52"/>
          <p:cNvSpPr txBox="1">
            <a:spLocks noChangeArrowheads="1"/>
          </p:cNvSpPr>
          <p:nvPr>
            <p:custDataLst>
              <p:tags r:id="rId52"/>
            </p:custDataLst>
          </p:nvPr>
        </p:nvSpPr>
        <p:spPr bwMode="auto">
          <a:xfrm>
            <a:off x="4495800" y="42957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3" name="Text Box 53"/>
          <p:cNvSpPr txBox="1">
            <a:spLocks noChangeArrowheads="1"/>
          </p:cNvSpPr>
          <p:nvPr>
            <p:custDataLst>
              <p:tags r:id="rId53"/>
            </p:custDataLst>
          </p:nvPr>
        </p:nvSpPr>
        <p:spPr bwMode="auto">
          <a:xfrm>
            <a:off x="4953000" y="4005263"/>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4" name="Text Box 54"/>
          <p:cNvSpPr txBox="1">
            <a:spLocks noChangeArrowheads="1"/>
          </p:cNvSpPr>
          <p:nvPr>
            <p:custDataLst>
              <p:tags r:id="rId54"/>
            </p:custDataLst>
          </p:nvPr>
        </p:nvSpPr>
        <p:spPr bwMode="auto">
          <a:xfrm>
            <a:off x="4495800" y="4205288"/>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một đốm</a:t>
            </a:r>
          </a:p>
        </p:txBody>
      </p:sp>
      <p:sp>
        <p:nvSpPr>
          <p:cNvPr id="55" name="Text Box 55"/>
          <p:cNvSpPr txBox="1">
            <a:spLocks noChangeArrowheads="1"/>
          </p:cNvSpPr>
          <p:nvPr>
            <p:custDataLst>
              <p:tags r:id="rId55"/>
            </p:custDataLst>
          </p:nvPr>
        </p:nvSpPr>
        <p:spPr bwMode="auto">
          <a:xfrm>
            <a:off x="4133850" y="543877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dòng sông</a:t>
            </a:r>
          </a:p>
        </p:txBody>
      </p:sp>
      <p:sp>
        <p:nvSpPr>
          <p:cNvPr id="56" name="Text Box 56"/>
          <p:cNvSpPr txBox="1">
            <a:spLocks noChangeArrowheads="1"/>
          </p:cNvSpPr>
          <p:nvPr>
            <p:custDataLst>
              <p:tags r:id="rId56"/>
            </p:custDataLst>
          </p:nvPr>
        </p:nvSpPr>
        <p:spPr bwMode="auto">
          <a:xfrm>
            <a:off x="5241925" y="515937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núi ngồi</a:t>
            </a:r>
          </a:p>
        </p:txBody>
      </p:sp>
      <p:sp>
        <p:nvSpPr>
          <p:cNvPr id="57" name="Text Box 57"/>
          <p:cNvSpPr txBox="1">
            <a:spLocks noChangeArrowheads="1"/>
          </p:cNvSpPr>
          <p:nvPr>
            <p:custDataLst>
              <p:tags r:id="rId57"/>
            </p:custDataLst>
          </p:nvPr>
        </p:nvSpPr>
        <p:spPr bwMode="auto">
          <a:xfrm>
            <a:off x="4724400" y="4872038"/>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bởi có</a:t>
            </a:r>
          </a:p>
        </p:txBody>
      </p:sp>
      <p:sp>
        <p:nvSpPr>
          <p:cNvPr id="58" name="Text Box 58"/>
          <p:cNvSpPr txBox="1">
            <a:spLocks noChangeArrowheads="1"/>
          </p:cNvSpPr>
          <p:nvPr>
            <p:custDataLst>
              <p:tags r:id="rId58"/>
            </p:custDataLst>
          </p:nvPr>
        </p:nvSpPr>
        <p:spPr bwMode="auto">
          <a:xfrm>
            <a:off x="6438900" y="1997075"/>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9" name="Text Box 59"/>
          <p:cNvSpPr txBox="1">
            <a:spLocks noChangeArrowheads="1"/>
          </p:cNvSpPr>
          <p:nvPr>
            <p:custDataLst>
              <p:tags r:id="rId59"/>
            </p:custDataLst>
          </p:nvPr>
        </p:nvSpPr>
        <p:spPr bwMode="auto">
          <a:xfrm>
            <a:off x="5219700" y="58356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60" name="Text Box 60"/>
          <p:cNvSpPr txBox="1">
            <a:spLocks noChangeArrowheads="1"/>
          </p:cNvSpPr>
          <p:nvPr>
            <p:custDataLst>
              <p:tags r:id="rId60"/>
            </p:custDataLst>
          </p:nvPr>
        </p:nvSpPr>
        <p:spPr bwMode="auto">
          <a:xfrm>
            <a:off x="4183063" y="5548313"/>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61" name="Text Box 61"/>
          <p:cNvSpPr txBox="1">
            <a:spLocks noChangeArrowheads="1"/>
          </p:cNvSpPr>
          <p:nvPr>
            <p:custDataLst>
              <p:tags r:id="rId61"/>
            </p:custDataLst>
          </p:nvPr>
        </p:nvSpPr>
        <p:spPr bwMode="auto">
          <a:xfrm>
            <a:off x="5238750" y="574357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biển đâu</a:t>
            </a:r>
          </a:p>
        </p:txBody>
      </p:sp>
      <p:sp>
        <p:nvSpPr>
          <p:cNvPr id="62" name="Text Box 62"/>
          <p:cNvSpPr txBox="1">
            <a:spLocks noChangeArrowheads="1"/>
          </p:cNvSpPr>
          <p:nvPr>
            <p:custDataLst>
              <p:tags r:id="rId62"/>
            </p:custDataLst>
          </p:nvPr>
        </p:nvSpPr>
        <p:spPr bwMode="auto">
          <a:xfrm>
            <a:off x="6454775" y="1905000"/>
            <a:ext cx="6096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ca</a:t>
            </a:r>
          </a:p>
        </p:txBody>
      </p:sp>
      <p:sp>
        <p:nvSpPr>
          <p:cNvPr id="63" name="Text Box 63"/>
          <p:cNvSpPr txBox="1">
            <a:spLocks noChangeArrowheads="1"/>
          </p:cNvSpPr>
          <p:nvPr>
            <p:custDataLst>
              <p:tags r:id="rId63"/>
            </p:custDataLst>
          </p:nvPr>
        </p:nvSpPr>
        <p:spPr bwMode="auto">
          <a:xfrm>
            <a:off x="5327650" y="5464175"/>
            <a:ext cx="533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đổ</a:t>
            </a:r>
          </a:p>
        </p:txBody>
      </p:sp>
      <p:sp>
        <p:nvSpPr>
          <p:cNvPr id="64" name="Text Box 64"/>
          <p:cNvSpPr txBox="1">
            <a:spLocks noChangeArrowheads="1"/>
          </p:cNvSpPr>
          <p:nvPr>
            <p:custDataLst>
              <p:tags r:id="rId64"/>
            </p:custDataLst>
          </p:nvPr>
        </p:nvSpPr>
        <p:spPr bwMode="auto">
          <a:xfrm>
            <a:off x="6296025" y="4211638"/>
            <a:ext cx="11430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mà thôi!</a:t>
            </a:r>
          </a:p>
        </p:txBody>
      </p:sp>
      <p:sp>
        <p:nvSpPr>
          <p:cNvPr id="65" name="Text Box 65"/>
          <p:cNvSpPr txBox="1">
            <a:spLocks noChangeArrowheads="1"/>
          </p:cNvSpPr>
          <p:nvPr>
            <p:custDataLst>
              <p:tags r:id="rId65"/>
            </p:custDataLst>
          </p:nvPr>
        </p:nvSpPr>
        <p:spPr bwMode="auto">
          <a:xfrm>
            <a:off x="5143500" y="3352800"/>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chẳng</a:t>
            </a:r>
          </a:p>
        </p:txBody>
      </p:sp>
      <p:sp>
        <p:nvSpPr>
          <p:cNvPr id="66" name="Text Box 66"/>
          <p:cNvSpPr txBox="1">
            <a:spLocks noChangeArrowheads="1"/>
          </p:cNvSpPr>
          <p:nvPr>
            <p:custDataLst>
              <p:tags r:id="rId66"/>
            </p:custDataLst>
          </p:nvPr>
        </p:nvSpPr>
        <p:spPr bwMode="auto">
          <a:xfrm>
            <a:off x="5410200" y="188912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con chim</a:t>
            </a:r>
          </a:p>
        </p:txBody>
      </p:sp>
      <p:sp>
        <p:nvSpPr>
          <p:cNvPr id="67" name="Text Box 67"/>
          <p:cNvSpPr txBox="1">
            <a:spLocks noChangeArrowheads="1"/>
          </p:cNvSpPr>
          <p:nvPr>
            <p:custDataLst>
              <p:tags r:id="rId67"/>
            </p:custDataLst>
          </p:nvPr>
        </p:nvSpPr>
        <p:spPr bwMode="auto">
          <a:xfrm>
            <a:off x="6172200" y="4340225"/>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68" name="Text Box 68"/>
          <p:cNvSpPr txBox="1">
            <a:spLocks noChangeArrowheads="1"/>
          </p:cNvSpPr>
          <p:nvPr>
            <p:custDataLst>
              <p:tags r:id="rId68"/>
            </p:custDataLst>
          </p:nvPr>
        </p:nvSpPr>
        <p:spPr bwMode="auto">
          <a:xfrm>
            <a:off x="5295900" y="5541963"/>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69" name="Text Box 69"/>
          <p:cNvSpPr txBox="1">
            <a:spLocks noChangeArrowheads="1"/>
          </p:cNvSpPr>
          <p:nvPr>
            <p:custDataLst>
              <p:tags r:id="rId69"/>
            </p:custDataLst>
          </p:nvPr>
        </p:nvSpPr>
        <p:spPr bwMode="auto">
          <a:xfrm>
            <a:off x="5181600" y="34544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0" name="Text Box 70"/>
          <p:cNvSpPr txBox="1">
            <a:spLocks noChangeArrowheads="1"/>
          </p:cNvSpPr>
          <p:nvPr>
            <p:custDataLst>
              <p:tags r:id="rId70"/>
            </p:custDataLst>
          </p:nvPr>
        </p:nvSpPr>
        <p:spPr bwMode="auto">
          <a:xfrm>
            <a:off x="5476875" y="198278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1" name="Text Box 71"/>
          <p:cNvSpPr txBox="1">
            <a:spLocks noChangeArrowheads="1"/>
          </p:cNvSpPr>
          <p:nvPr>
            <p:custDataLst>
              <p:tags r:id="rId71"/>
            </p:custDataLst>
          </p:nvPr>
        </p:nvSpPr>
        <p:spPr bwMode="auto">
          <a:xfrm>
            <a:off x="3424238" y="2374900"/>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Con người</a:t>
            </a:r>
          </a:p>
        </p:txBody>
      </p:sp>
      <p:sp>
        <p:nvSpPr>
          <p:cNvPr id="72" name="Text Box 72"/>
          <p:cNvSpPr txBox="1">
            <a:spLocks noChangeArrowheads="1"/>
          </p:cNvSpPr>
          <p:nvPr>
            <p:custDataLst>
              <p:tags r:id="rId72"/>
            </p:custDataLst>
          </p:nvPr>
        </p:nvSpPr>
        <p:spPr bwMode="auto">
          <a:xfrm>
            <a:off x="2895600" y="196532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Con cá</a:t>
            </a:r>
          </a:p>
        </p:txBody>
      </p:sp>
      <p:sp>
        <p:nvSpPr>
          <p:cNvPr id="73" name="Text Box 73"/>
          <p:cNvSpPr txBox="1">
            <a:spLocks noChangeArrowheads="1"/>
          </p:cNvSpPr>
          <p:nvPr>
            <p:custDataLst>
              <p:tags r:id="rId73"/>
            </p:custDataLst>
          </p:nvPr>
        </p:nvSpPr>
        <p:spPr bwMode="auto">
          <a:xfrm>
            <a:off x="3338513" y="1570038"/>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dirty="0">
                <a:effectLst>
                  <a:outerShdw blurRad="38100" dist="38100" dir="2700000" algn="tl">
                    <a:srgbClr val="000000"/>
                  </a:outerShdw>
                </a:effectLst>
                <a:latin typeface="Times New Roman" pitchFamily="18" charset="0"/>
              </a:rPr>
              <a:t>Con </a:t>
            </a:r>
            <a:r>
              <a:rPr lang="en-US" sz="2000" dirty="0" err="1">
                <a:effectLst>
                  <a:outerShdw blurRad="38100" dist="38100" dir="2700000" algn="tl">
                    <a:srgbClr val="000000"/>
                  </a:outerShdw>
                </a:effectLst>
                <a:latin typeface="Times New Roman" pitchFamily="18" charset="0"/>
              </a:rPr>
              <a:t>ong</a:t>
            </a:r>
            <a:endParaRPr lang="en-US" sz="2000" dirty="0">
              <a:effectLst>
                <a:outerShdw blurRad="38100" dist="38100" dir="2700000" algn="tl">
                  <a:srgbClr val="000000"/>
                </a:outerShdw>
              </a:effectLst>
              <a:latin typeface="Times New Roman" pitchFamily="18" charset="0"/>
            </a:endParaRPr>
          </a:p>
        </p:txBody>
      </p:sp>
      <p:sp>
        <p:nvSpPr>
          <p:cNvPr id="74" name="Text Box 74"/>
          <p:cNvSpPr txBox="1">
            <a:spLocks noChangeArrowheads="1"/>
          </p:cNvSpPr>
          <p:nvPr>
            <p:custDataLst>
              <p:tags r:id="rId74"/>
            </p:custDataLst>
          </p:nvPr>
        </p:nvSpPr>
        <p:spPr bwMode="auto">
          <a:xfrm>
            <a:off x="3581400" y="3443288"/>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5" name="Text Box 75"/>
          <p:cNvSpPr txBox="1">
            <a:spLocks noChangeArrowheads="1"/>
          </p:cNvSpPr>
          <p:nvPr>
            <p:custDataLst>
              <p:tags r:id="rId75"/>
            </p:custDataLst>
          </p:nvPr>
        </p:nvSpPr>
        <p:spPr bwMode="auto">
          <a:xfrm>
            <a:off x="3505200" y="24828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6" name="Text Box 76"/>
          <p:cNvSpPr txBox="1">
            <a:spLocks noChangeArrowheads="1"/>
          </p:cNvSpPr>
          <p:nvPr>
            <p:custDataLst>
              <p:tags r:id="rId76"/>
            </p:custDataLst>
          </p:nvPr>
        </p:nvSpPr>
        <p:spPr bwMode="auto">
          <a:xfrm>
            <a:off x="2838450" y="20256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7" name="Text Box 77"/>
          <p:cNvSpPr txBox="1">
            <a:spLocks noChangeArrowheads="1"/>
          </p:cNvSpPr>
          <p:nvPr>
            <p:custDataLst>
              <p:tags r:id="rId77"/>
            </p:custDataLst>
          </p:nvPr>
        </p:nvSpPr>
        <p:spPr bwMode="auto">
          <a:xfrm>
            <a:off x="3276600" y="16446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8" name="Text Box 78"/>
          <p:cNvSpPr txBox="1">
            <a:spLocks noChangeArrowheads="1"/>
          </p:cNvSpPr>
          <p:nvPr>
            <p:custDataLst>
              <p:tags r:id="rId78"/>
            </p:custDataLst>
          </p:nvPr>
        </p:nvSpPr>
        <p:spPr bwMode="auto">
          <a:xfrm>
            <a:off x="3200400" y="3608388"/>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Một thân</a:t>
            </a:r>
          </a:p>
        </p:txBody>
      </p:sp>
      <p:sp>
        <p:nvSpPr>
          <p:cNvPr id="79" name="Text Box 79"/>
          <p:cNvSpPr txBox="1">
            <a:spLocks noChangeArrowheads="1"/>
          </p:cNvSpPr>
          <p:nvPr>
            <p:custDataLst>
              <p:tags r:id="rId79"/>
            </p:custDataLst>
          </p:nvPr>
        </p:nvSpPr>
        <p:spPr bwMode="auto">
          <a:xfrm>
            <a:off x="3629025" y="3324225"/>
            <a:ext cx="6096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Một</a:t>
            </a:r>
          </a:p>
        </p:txBody>
      </p:sp>
      <p:sp>
        <p:nvSpPr>
          <p:cNvPr id="80" name="Text Box 80"/>
          <p:cNvSpPr txBox="1">
            <a:spLocks noChangeArrowheads="1"/>
          </p:cNvSpPr>
          <p:nvPr>
            <p:custDataLst>
              <p:tags r:id="rId80"/>
            </p:custDataLst>
          </p:nvPr>
        </p:nvSpPr>
        <p:spPr bwMode="auto">
          <a:xfrm>
            <a:off x="3048000" y="272732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Phải yêu</a:t>
            </a:r>
          </a:p>
        </p:txBody>
      </p:sp>
      <p:sp>
        <p:nvSpPr>
          <p:cNvPr id="81" name="Text Box 81"/>
          <p:cNvSpPr txBox="1">
            <a:spLocks noChangeArrowheads="1"/>
          </p:cNvSpPr>
          <p:nvPr>
            <p:custDataLst>
              <p:tags r:id="rId81"/>
            </p:custDataLst>
          </p:nvPr>
        </p:nvSpPr>
        <p:spPr bwMode="auto">
          <a:xfrm>
            <a:off x="3468688" y="43338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82" name="Text Box 82"/>
          <p:cNvSpPr txBox="1">
            <a:spLocks noChangeArrowheads="1"/>
          </p:cNvSpPr>
          <p:nvPr>
            <p:custDataLst>
              <p:tags r:id="rId82"/>
            </p:custDataLst>
          </p:nvPr>
        </p:nvSpPr>
        <p:spPr bwMode="auto">
          <a:xfrm>
            <a:off x="3886200" y="40068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83" name="Text Box 83"/>
          <p:cNvSpPr txBox="1">
            <a:spLocks noChangeArrowheads="1"/>
          </p:cNvSpPr>
          <p:nvPr>
            <p:custDataLst>
              <p:tags r:id="rId83"/>
            </p:custDataLst>
          </p:nvPr>
        </p:nvSpPr>
        <p:spPr bwMode="auto">
          <a:xfrm>
            <a:off x="3276600" y="36703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84" name="Text Box 84"/>
          <p:cNvSpPr txBox="1">
            <a:spLocks noChangeArrowheads="1"/>
          </p:cNvSpPr>
          <p:nvPr>
            <p:custDataLst>
              <p:tags r:id="rId84"/>
            </p:custDataLst>
          </p:nvPr>
        </p:nvSpPr>
        <p:spPr bwMode="auto">
          <a:xfrm>
            <a:off x="3200400" y="4191000"/>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Sống chăng,</a:t>
            </a:r>
          </a:p>
        </p:txBody>
      </p:sp>
      <p:sp>
        <p:nvSpPr>
          <p:cNvPr id="85" name="Text Box 85"/>
          <p:cNvSpPr txBox="1">
            <a:spLocks noChangeArrowheads="1"/>
          </p:cNvSpPr>
          <p:nvPr>
            <p:custDataLst>
              <p:tags r:id="rId85"/>
            </p:custDataLst>
          </p:nvPr>
        </p:nvSpPr>
        <p:spPr bwMode="auto">
          <a:xfrm>
            <a:off x="3810000" y="3946525"/>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Một người-</a:t>
            </a:r>
          </a:p>
        </p:txBody>
      </p:sp>
      <p:sp>
        <p:nvSpPr>
          <p:cNvPr id="86" name="Text Box 86"/>
          <p:cNvSpPr txBox="1">
            <a:spLocks noChangeArrowheads="1"/>
          </p:cNvSpPr>
          <p:nvPr>
            <p:custDataLst>
              <p:tags r:id="rId86"/>
            </p:custDataLst>
          </p:nvPr>
        </p:nvSpPr>
        <p:spPr bwMode="auto">
          <a:xfrm>
            <a:off x="3430588" y="5149850"/>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Núi chê</a:t>
            </a:r>
          </a:p>
        </p:txBody>
      </p:sp>
      <p:sp>
        <p:nvSpPr>
          <p:cNvPr id="87" name="Text Box 87"/>
          <p:cNvSpPr txBox="1">
            <a:spLocks noChangeArrowheads="1"/>
          </p:cNvSpPr>
          <p:nvPr>
            <p:custDataLst>
              <p:tags r:id="rId87"/>
            </p:custDataLst>
          </p:nvPr>
        </p:nvSpPr>
        <p:spPr bwMode="auto">
          <a:xfrm>
            <a:off x="3810000" y="4875213"/>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Núi cao</a:t>
            </a:r>
          </a:p>
        </p:txBody>
      </p:sp>
      <p:sp>
        <p:nvSpPr>
          <p:cNvPr id="88" name="Text Box 88"/>
          <p:cNvSpPr txBox="1">
            <a:spLocks noChangeArrowheads="1"/>
          </p:cNvSpPr>
          <p:nvPr>
            <p:custDataLst>
              <p:tags r:id="rId88"/>
            </p:custDataLst>
          </p:nvPr>
        </p:nvSpPr>
        <p:spPr bwMode="auto">
          <a:xfrm>
            <a:off x="3432175" y="5519738"/>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89" name="Text Box 89"/>
          <p:cNvSpPr txBox="1">
            <a:spLocks noChangeArrowheads="1"/>
          </p:cNvSpPr>
          <p:nvPr>
            <p:custDataLst>
              <p:tags r:id="rId89"/>
            </p:custDataLst>
          </p:nvPr>
        </p:nvSpPr>
        <p:spPr bwMode="auto">
          <a:xfrm>
            <a:off x="3352800" y="526573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90" name="Text Box 90"/>
          <p:cNvSpPr txBox="1">
            <a:spLocks noChangeArrowheads="1"/>
          </p:cNvSpPr>
          <p:nvPr>
            <p:custDataLst>
              <p:tags r:id="rId90"/>
            </p:custDataLst>
          </p:nvPr>
        </p:nvSpPr>
        <p:spPr bwMode="auto">
          <a:xfrm>
            <a:off x="3187700" y="571817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Biển chê</a:t>
            </a:r>
          </a:p>
        </p:txBody>
      </p:sp>
      <p:sp>
        <p:nvSpPr>
          <p:cNvPr id="91" name="Text Box 91"/>
          <p:cNvSpPr txBox="1">
            <a:spLocks noChangeArrowheads="1"/>
          </p:cNvSpPr>
          <p:nvPr>
            <p:custDataLst>
              <p:tags r:id="rId91"/>
            </p:custDataLst>
          </p:nvPr>
        </p:nvSpPr>
        <p:spPr bwMode="auto">
          <a:xfrm>
            <a:off x="3448050" y="5430838"/>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Muôn</a:t>
            </a:r>
          </a:p>
        </p:txBody>
      </p:sp>
      <p:pic>
        <p:nvPicPr>
          <p:cNvPr id="92" name="Picture 92" descr="docsach"/>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0" y="0"/>
            <a:ext cx="2057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3"/>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0" y="3535363"/>
            <a:ext cx="2895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 Box 94"/>
          <p:cNvSpPr txBox="1">
            <a:spLocks noChangeArrowheads="1"/>
          </p:cNvSpPr>
          <p:nvPr>
            <p:custDataLst>
              <p:tags r:id="rId92"/>
            </p:custDataLst>
          </p:nvPr>
        </p:nvSpPr>
        <p:spPr bwMode="auto">
          <a:xfrm>
            <a:off x="5181600" y="19954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95" name="Text Box 95"/>
          <p:cNvSpPr txBox="1">
            <a:spLocks noChangeArrowheads="1"/>
          </p:cNvSpPr>
          <p:nvPr>
            <p:custDataLst>
              <p:tags r:id="rId93"/>
            </p:custDataLst>
          </p:nvPr>
        </p:nvSpPr>
        <p:spPr bwMode="auto">
          <a:xfrm>
            <a:off x="4953000" y="2743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96" name="Text Box 96"/>
          <p:cNvSpPr txBox="1">
            <a:spLocks noChangeArrowheads="1"/>
          </p:cNvSpPr>
          <p:nvPr>
            <p:custDataLst>
              <p:tags r:id="rId94"/>
            </p:custDataLst>
          </p:nvPr>
        </p:nvSpPr>
        <p:spPr bwMode="auto">
          <a:xfrm>
            <a:off x="6934200" y="2757488"/>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97" name="Text Box 97"/>
          <p:cNvSpPr txBox="1">
            <a:spLocks noChangeArrowheads="1"/>
          </p:cNvSpPr>
          <p:nvPr>
            <p:custDataLst>
              <p:tags r:id="rId95"/>
            </p:custDataLst>
          </p:nvPr>
        </p:nvSpPr>
        <p:spPr bwMode="auto">
          <a:xfrm>
            <a:off x="5105400" y="3657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98" name="Text Box 98"/>
          <p:cNvSpPr txBox="1">
            <a:spLocks noChangeArrowheads="1"/>
          </p:cNvSpPr>
          <p:nvPr>
            <p:custDataLst>
              <p:tags r:id="rId96"/>
            </p:custDataLst>
          </p:nvPr>
        </p:nvSpPr>
        <p:spPr bwMode="auto">
          <a:xfrm>
            <a:off x="7086600" y="39624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99" name="Text Box 99"/>
          <p:cNvSpPr txBox="1">
            <a:spLocks noChangeArrowheads="1"/>
          </p:cNvSpPr>
          <p:nvPr>
            <p:custDataLst>
              <p:tags r:id="rId97"/>
            </p:custDataLst>
          </p:nvPr>
        </p:nvSpPr>
        <p:spPr bwMode="auto">
          <a:xfrm>
            <a:off x="2981325" y="2771775"/>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atin typeface="Times New Roman" pitchFamily="18" charset="0"/>
              </a:rPr>
              <a:t>..............</a:t>
            </a:r>
          </a:p>
        </p:txBody>
      </p:sp>
      <p:sp>
        <p:nvSpPr>
          <p:cNvPr id="100" name="Rectangle 100"/>
          <p:cNvSpPr>
            <a:spLocks noChangeArrowheads="1"/>
          </p:cNvSpPr>
          <p:nvPr>
            <p:custDataLst>
              <p:tags r:id="rId98"/>
            </p:custDataLst>
          </p:nvPr>
        </p:nvSpPr>
        <p:spPr bwMode="auto">
          <a:xfrm>
            <a:off x="3798888" y="4926013"/>
            <a:ext cx="927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atin typeface="Times New Roman" pitchFamily="18" charset="0"/>
              </a:rPr>
              <a:t>.............</a:t>
            </a:r>
          </a:p>
        </p:txBody>
      </p:sp>
      <p:sp>
        <p:nvSpPr>
          <p:cNvPr id="101" name="Text Box 101"/>
          <p:cNvSpPr txBox="1">
            <a:spLocks noChangeArrowheads="1"/>
          </p:cNvSpPr>
          <p:nvPr>
            <p:custDataLst>
              <p:tags r:id="rId99"/>
            </p:custDataLst>
          </p:nvPr>
        </p:nvSpPr>
        <p:spPr bwMode="auto">
          <a:xfrm>
            <a:off x="7239000" y="58054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102" name="Text Box 102"/>
          <p:cNvSpPr txBox="1">
            <a:spLocks noChangeArrowheads="1"/>
          </p:cNvSpPr>
          <p:nvPr>
            <p:custDataLst>
              <p:tags r:id="rId100"/>
            </p:custDataLst>
          </p:nvPr>
        </p:nvSpPr>
        <p:spPr bwMode="auto">
          <a:xfrm>
            <a:off x="3810000" y="838200"/>
            <a:ext cx="2133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rgbClr val="FF0000"/>
                </a:solidFill>
                <a:latin typeface="Times New Roman" pitchFamily="18" charset="0"/>
              </a:rPr>
              <a:t>Tiếng</a:t>
            </a:r>
            <a:r>
              <a:rPr lang="en-US" sz="3200">
                <a:latin typeface="Times New Roman" pitchFamily="18" charset="0"/>
              </a:rPr>
              <a:t> </a:t>
            </a:r>
            <a:r>
              <a:rPr lang="en-US" sz="3200">
                <a:solidFill>
                  <a:srgbClr val="FF0000"/>
                </a:solidFill>
                <a:latin typeface="Times New Roman" pitchFamily="18" charset="0"/>
              </a:rPr>
              <a:t>ru</a:t>
            </a:r>
          </a:p>
        </p:txBody>
      </p:sp>
      <p:sp>
        <p:nvSpPr>
          <p:cNvPr id="103" name="Text Box 103"/>
          <p:cNvSpPr txBox="1">
            <a:spLocks noChangeArrowheads="1"/>
          </p:cNvSpPr>
          <p:nvPr>
            <p:custDataLst>
              <p:tags r:id="rId101"/>
            </p:custDataLst>
          </p:nvPr>
        </p:nvSpPr>
        <p:spPr bwMode="auto">
          <a:xfrm>
            <a:off x="2667000" y="152400"/>
            <a:ext cx="4495800" cy="579438"/>
          </a:xfrm>
          <a:prstGeom prst="rect">
            <a:avLst/>
          </a:prstGeom>
          <a:solidFill>
            <a:srgbClr val="FD0374"/>
          </a:solidFill>
          <a:ln w="9525">
            <a:solidFill>
              <a:srgbClr val="000000"/>
            </a:solidFill>
            <a:miter lim="800000"/>
            <a:headEnd/>
            <a:tailEnd/>
          </a:ln>
          <a:scene3d>
            <a:camera prst="orthographicFront"/>
            <a:lightRig rig="threePt" dir="t"/>
          </a:scene3d>
          <a:sp3d>
            <a:bevelT w="165100" prst="coolSlant"/>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smtClean="0">
                <a:solidFill>
                  <a:schemeClr val="bg1"/>
                </a:solidFill>
                <a:latin typeface="Times New Roman" pitchFamily="18" charset="0"/>
              </a:rPr>
              <a:t>Luyện học thuộc lòng</a:t>
            </a:r>
          </a:p>
        </p:txBody>
      </p:sp>
      <p:pic>
        <p:nvPicPr>
          <p:cNvPr id="104" name="Picture 7" descr="divide"/>
          <p:cNvPicPr>
            <a:picLocks noChangeAspect="1" noChangeArrowheads="1" noCrop="1"/>
          </p:cNvPicPr>
          <p:nvPr>
            <p:custDataLst>
              <p:tags r:id="rId102"/>
            </p:custDataLst>
          </p:nvPr>
        </p:nvPicPr>
        <p:blipFill>
          <a:blip r:embed="rId125">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8" descr="WaterLily-01-june"/>
          <p:cNvPicPr>
            <a:picLocks noChangeAspect="1" noChangeArrowheads="1" noCrop="1"/>
          </p:cNvPicPr>
          <p:nvPr>
            <p:custDataLst>
              <p:tags r:id="rId103"/>
            </p:custDataLst>
          </p:nvPr>
        </p:nvPicPr>
        <p:blipFill>
          <a:blip r:embed="rId126">
            <a:extLst>
              <a:ext uri="{28A0092B-C50C-407E-A947-70E740481C1C}">
                <a14:useLocalDpi xmlns:a14="http://schemas.microsoft.com/office/drawing/2010/main" val="0"/>
              </a:ext>
            </a:extLst>
          </a:blip>
          <a:srcRect/>
          <a:stretch>
            <a:fillRect/>
          </a:stretch>
        </p:blipFill>
        <p:spPr bwMode="auto">
          <a:xfrm rot="5400000">
            <a:off x="8048625" y="9620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 descr="WaterLily-01-june"/>
          <p:cNvPicPr>
            <a:picLocks noChangeAspect="1" noChangeArrowheads="1" noCrop="1"/>
          </p:cNvPicPr>
          <p:nvPr>
            <p:custDataLst>
              <p:tags r:id="rId104"/>
            </p:custDataLst>
          </p:nvPr>
        </p:nvPicPr>
        <p:blipFill>
          <a:blip r:embed="rId126">
            <a:extLst>
              <a:ext uri="{28A0092B-C50C-407E-A947-70E740481C1C}">
                <a14:useLocalDpi xmlns:a14="http://schemas.microsoft.com/office/drawing/2010/main" val="0"/>
              </a:ext>
            </a:extLst>
          </a:blip>
          <a:srcRect/>
          <a:stretch>
            <a:fillRect/>
          </a:stretch>
        </p:blipFill>
        <p:spPr bwMode="auto">
          <a:xfrm rot="2108051">
            <a:off x="7239000" y="-1476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1" descr="WaterLily-01-june"/>
          <p:cNvPicPr>
            <a:picLocks noChangeAspect="1" noChangeArrowheads="1" noCrop="1"/>
          </p:cNvPicPr>
          <p:nvPr>
            <p:custDataLst>
              <p:tags r:id="rId105"/>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8077200" y="-714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4" descr="WaterLily-01-june"/>
          <p:cNvPicPr>
            <a:picLocks noChangeAspect="1" noChangeArrowheads="1" noCrop="1"/>
          </p:cNvPicPr>
          <p:nvPr>
            <p:custDataLst>
              <p:tags r:id="rId106"/>
            </p:custDataLst>
          </p:nvPr>
        </p:nvPicPr>
        <p:blipFill>
          <a:blip r:embed="rId126">
            <a:extLst>
              <a:ext uri="{28A0092B-C50C-407E-A947-70E740481C1C}">
                <a14:useLocalDpi xmlns:a14="http://schemas.microsoft.com/office/drawing/2010/main" val="0"/>
              </a:ext>
            </a:extLst>
          </a:blip>
          <a:srcRect/>
          <a:stretch>
            <a:fillRect/>
          </a:stretch>
        </p:blipFill>
        <p:spPr bwMode="auto">
          <a:xfrm rot="2108051">
            <a:off x="7239000" y="-1476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5" descr="WaterLily-01-june"/>
          <p:cNvPicPr>
            <a:picLocks noChangeAspect="1" noChangeArrowheads="1" noCrop="1"/>
          </p:cNvPicPr>
          <p:nvPr>
            <p:custDataLst>
              <p:tags r:id="rId107"/>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8077200" y="-714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7" descr="WaterLily-01-june"/>
          <p:cNvPicPr>
            <a:picLocks noChangeAspect="1" noChangeArrowheads="1" noCrop="1"/>
          </p:cNvPicPr>
          <p:nvPr>
            <p:custDataLst>
              <p:tags r:id="rId108"/>
            </p:custDataLst>
          </p:nvPr>
        </p:nvPicPr>
        <p:blipFill>
          <a:blip r:embed="rId126">
            <a:extLst>
              <a:ext uri="{28A0092B-C50C-407E-A947-70E740481C1C}">
                <a14:useLocalDpi xmlns:a14="http://schemas.microsoft.com/office/drawing/2010/main" val="0"/>
              </a:ext>
            </a:extLst>
          </a:blip>
          <a:srcRect/>
          <a:stretch>
            <a:fillRect/>
          </a:stretch>
        </p:blipFill>
        <p:spPr bwMode="auto">
          <a:xfrm rot="2108051">
            <a:off x="7239000" y="-1476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8" descr="WaterLily-01-june"/>
          <p:cNvPicPr>
            <a:picLocks noChangeAspect="1" noChangeArrowheads="1" noCrop="1"/>
          </p:cNvPicPr>
          <p:nvPr>
            <p:custDataLst>
              <p:tags r:id="rId109"/>
            </p:custDataLst>
          </p:nvPr>
        </p:nvPicPr>
        <p:blipFill>
          <a:blip r:embed="rId126">
            <a:extLst>
              <a:ext uri="{28A0092B-C50C-407E-A947-70E740481C1C}">
                <a14:useLocalDpi xmlns:a14="http://schemas.microsoft.com/office/drawing/2010/main" val="0"/>
              </a:ext>
            </a:extLst>
          </a:blip>
          <a:srcRect/>
          <a:stretch>
            <a:fillRect/>
          </a:stretch>
        </p:blipFill>
        <p:spPr bwMode="auto">
          <a:xfrm rot="5400000">
            <a:off x="8048625" y="9620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9" descr="WaterLily-01-june"/>
          <p:cNvPicPr>
            <a:picLocks noChangeAspect="1" noChangeArrowheads="1" noCrop="1"/>
          </p:cNvPicPr>
          <p:nvPr>
            <p:custDataLst>
              <p:tags r:id="rId110"/>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8077200" y="-714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23" descr="WaterLily-01-june"/>
          <p:cNvPicPr>
            <a:picLocks noChangeAspect="1" noChangeArrowheads="1" noCrop="1"/>
          </p:cNvPicPr>
          <p:nvPr>
            <p:custDataLst>
              <p:tags r:id="rId111"/>
            </p:custDataLst>
          </p:nvPr>
        </p:nvPicPr>
        <p:blipFill>
          <a:blip r:embed="rId126">
            <a:extLst>
              <a:ext uri="{28A0092B-C50C-407E-A947-70E740481C1C}">
                <a14:useLocalDpi xmlns:a14="http://schemas.microsoft.com/office/drawing/2010/main" val="0"/>
              </a:ext>
            </a:extLst>
          </a:blip>
          <a:srcRect/>
          <a:stretch>
            <a:fillRect/>
          </a:stretch>
        </p:blipFill>
        <p:spPr bwMode="auto">
          <a:xfrm rot="2646857">
            <a:off x="7572375" y="12922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24" descr="WaterLily-01-june"/>
          <p:cNvPicPr>
            <a:picLocks noChangeAspect="1" noChangeArrowheads="1" noCrop="1"/>
          </p:cNvPicPr>
          <p:nvPr>
            <p:custDataLst>
              <p:tags r:id="rId112"/>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7732713" y="-43497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25" descr="WaterLily-01-june"/>
          <p:cNvPicPr>
            <a:picLocks noChangeAspect="1" noChangeArrowheads="1" noCrop="1"/>
          </p:cNvPicPr>
          <p:nvPr>
            <p:custDataLst>
              <p:tags r:id="rId113"/>
            </p:custDataLst>
          </p:nvPr>
        </p:nvPicPr>
        <p:blipFill>
          <a:blip r:embed="rId126">
            <a:extLst>
              <a:ext uri="{28A0092B-C50C-407E-A947-70E740481C1C}">
                <a14:useLocalDpi xmlns:a14="http://schemas.microsoft.com/office/drawing/2010/main" val="0"/>
              </a:ext>
            </a:extLst>
          </a:blip>
          <a:srcRect/>
          <a:stretch>
            <a:fillRect/>
          </a:stretch>
        </p:blipFill>
        <p:spPr bwMode="auto">
          <a:xfrm rot="5400000">
            <a:off x="8291513" y="21050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26" descr="WaterLily-01-june"/>
          <p:cNvPicPr>
            <a:picLocks noChangeAspect="1" noChangeArrowheads="1" noCrop="1"/>
          </p:cNvPicPr>
          <p:nvPr>
            <p:custDataLst>
              <p:tags r:id="rId114"/>
            </p:custDataLst>
          </p:nvPr>
        </p:nvPicPr>
        <p:blipFill>
          <a:blip r:embed="rId126">
            <a:extLst>
              <a:ext uri="{28A0092B-C50C-407E-A947-70E740481C1C}">
                <a14:useLocalDpi xmlns:a14="http://schemas.microsoft.com/office/drawing/2010/main" val="0"/>
              </a:ext>
            </a:extLst>
          </a:blip>
          <a:srcRect/>
          <a:stretch>
            <a:fillRect/>
          </a:stretch>
        </p:blipFill>
        <p:spPr bwMode="auto">
          <a:xfrm rot="2822702">
            <a:off x="8408988" y="8858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27" descr="WaterLily-01-june"/>
          <p:cNvPicPr>
            <a:picLocks noChangeAspect="1" noChangeArrowheads="1" noCrop="1"/>
          </p:cNvPicPr>
          <p:nvPr>
            <p:custDataLst>
              <p:tags r:id="rId115"/>
            </p:custDataLst>
          </p:nvPr>
        </p:nvPicPr>
        <p:blipFill>
          <a:blip r:embed="rId126">
            <a:extLst>
              <a:ext uri="{28A0092B-C50C-407E-A947-70E740481C1C}">
                <a14:useLocalDpi xmlns:a14="http://schemas.microsoft.com/office/drawing/2010/main" val="0"/>
              </a:ext>
            </a:extLst>
          </a:blip>
          <a:srcRect/>
          <a:stretch>
            <a:fillRect/>
          </a:stretch>
        </p:blipFill>
        <p:spPr bwMode="auto">
          <a:xfrm rot="2108051">
            <a:off x="7239000" y="417513"/>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28" descr="WaterLily-01-june"/>
          <p:cNvPicPr>
            <a:picLocks noChangeAspect="1" noChangeArrowheads="1" noCrop="1"/>
          </p:cNvPicPr>
          <p:nvPr>
            <p:custDataLst>
              <p:tags r:id="rId116"/>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7761288" y="503238"/>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29" descr="WaterLily-01-june"/>
          <p:cNvPicPr>
            <a:picLocks noChangeAspect="1" noChangeArrowheads="1" noCrop="1"/>
          </p:cNvPicPr>
          <p:nvPr>
            <p:custDataLst>
              <p:tags r:id="rId117"/>
            </p:custDataLst>
          </p:nvPr>
        </p:nvPicPr>
        <p:blipFill>
          <a:blip r:embed="rId126">
            <a:extLst>
              <a:ext uri="{28A0092B-C50C-407E-A947-70E740481C1C}">
                <a14:useLocalDpi xmlns:a14="http://schemas.microsoft.com/office/drawing/2010/main" val="0"/>
              </a:ext>
            </a:extLst>
          </a:blip>
          <a:srcRect/>
          <a:stretch>
            <a:fillRect/>
          </a:stretch>
        </p:blipFill>
        <p:spPr bwMode="auto">
          <a:xfrm rot="5400000">
            <a:off x="8291513" y="21050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31" descr="WaterLily-01-june"/>
          <p:cNvPicPr>
            <a:picLocks noChangeAspect="1" noChangeArrowheads="1" noCrop="1"/>
          </p:cNvPicPr>
          <p:nvPr>
            <p:custDataLst>
              <p:tags r:id="rId118"/>
            </p:custDataLst>
          </p:nvPr>
        </p:nvPicPr>
        <p:blipFill>
          <a:blip r:embed="rId126">
            <a:extLst>
              <a:ext uri="{28A0092B-C50C-407E-A947-70E740481C1C}">
                <a14:useLocalDpi xmlns:a14="http://schemas.microsoft.com/office/drawing/2010/main" val="0"/>
              </a:ext>
            </a:extLst>
          </a:blip>
          <a:srcRect/>
          <a:stretch>
            <a:fillRect/>
          </a:stretch>
        </p:blipFill>
        <p:spPr bwMode="auto">
          <a:xfrm rot="2108051">
            <a:off x="8337550" y="2525713"/>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32" descr="WaterLily-01-june"/>
          <p:cNvPicPr>
            <a:picLocks noChangeAspect="1" noChangeArrowheads="1" noCrop="1"/>
          </p:cNvPicPr>
          <p:nvPr>
            <p:custDataLst>
              <p:tags r:id="rId119"/>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8345488" y="2508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34" descr="WaterLily-01-june"/>
          <p:cNvPicPr>
            <a:picLocks noChangeAspect="1" noChangeArrowheads="1" noCrop="1"/>
          </p:cNvPicPr>
          <p:nvPr>
            <p:custDataLst>
              <p:tags r:id="rId120"/>
            </p:custDataLst>
          </p:nvPr>
        </p:nvPicPr>
        <p:blipFill>
          <a:blip r:embed="rId126">
            <a:extLst>
              <a:ext uri="{28A0092B-C50C-407E-A947-70E740481C1C}">
                <a14:useLocalDpi xmlns:a14="http://schemas.microsoft.com/office/drawing/2010/main" val="0"/>
              </a:ext>
            </a:extLst>
          </a:blip>
          <a:srcRect/>
          <a:stretch>
            <a:fillRect/>
          </a:stretch>
        </p:blipFill>
        <p:spPr bwMode="auto">
          <a:xfrm rot="3714634">
            <a:off x="8466137" y="-360362"/>
            <a:ext cx="1143001"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30" descr="WaterLily-01-june"/>
          <p:cNvPicPr>
            <a:picLocks noChangeAspect="1" noChangeArrowheads="1" noCrop="1"/>
          </p:cNvPicPr>
          <p:nvPr>
            <p:custDataLst>
              <p:tags r:id="rId121"/>
            </p:custDataLst>
          </p:nvPr>
        </p:nvPicPr>
        <p:blipFill>
          <a:blip r:embed="rId126">
            <a:extLst>
              <a:ext uri="{28A0092B-C50C-407E-A947-70E740481C1C}">
                <a14:useLocalDpi xmlns:a14="http://schemas.microsoft.com/office/drawing/2010/main" val="0"/>
              </a:ext>
            </a:extLst>
          </a:blip>
          <a:srcRect/>
          <a:stretch>
            <a:fillRect/>
          </a:stretch>
        </p:blipFill>
        <p:spPr bwMode="auto">
          <a:xfrm rot="4389885">
            <a:off x="8353425" y="14954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6582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0" nodeType="clickEffect">
                                  <p:stCondLst>
                                    <p:cond delay="0"/>
                                  </p:stCondLst>
                                  <p:childTnLst>
                                    <p:animEffect transition="out" filter="checkerboard(across)">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23" presetClass="entr" presetSubtype="16"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grpId="0" nodeType="click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53"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0" fill="hold" grpId="0" nodeType="click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5"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1000" fill="hold"/>
                                        <p:tgtEl>
                                          <p:spTgt spid="3"/>
                                        </p:tgtEl>
                                        <p:attrNameLst>
                                          <p:attrName>ppt_w</p:attrName>
                                        </p:attrNameLst>
                                      </p:cBhvr>
                                      <p:tavLst>
                                        <p:tav tm="0">
                                          <p:val>
                                            <p:strVal val="#ppt_w*0.70"/>
                                          </p:val>
                                        </p:tav>
                                        <p:tav tm="100000">
                                          <p:val>
                                            <p:strVal val="#ppt_w"/>
                                          </p:val>
                                        </p:tav>
                                      </p:tavLst>
                                    </p:anim>
                                    <p:anim calcmode="lin" valueType="num">
                                      <p:cBhvr>
                                        <p:cTn id="42" dur="1000" fill="hold"/>
                                        <p:tgtEl>
                                          <p:spTgt spid="3"/>
                                        </p:tgtEl>
                                        <p:attrNameLst>
                                          <p:attrName>ppt_h</p:attrName>
                                        </p:attrNameLst>
                                      </p:cBhvr>
                                      <p:tavLst>
                                        <p:tav tm="0">
                                          <p:val>
                                            <p:strVal val="#ppt_h"/>
                                          </p:val>
                                        </p:tav>
                                        <p:tav tm="100000">
                                          <p:val>
                                            <p:strVal val="#ppt_h"/>
                                          </p:val>
                                        </p:tav>
                                      </p:tavLst>
                                    </p:anim>
                                    <p:animEffect transition="in" filter="fade">
                                      <p:cBhvr>
                                        <p:cTn id="43" dur="1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xit" presetSubtype="32" fill="hold" grpId="0" nodeType="clickEffect">
                                  <p:stCondLst>
                                    <p:cond delay="0"/>
                                  </p:stCondLst>
                                  <p:childTnLst>
                                    <p:animEffect transition="out" filter="circle(out)">
                                      <p:cBhvr>
                                        <p:cTn id="47" dur="2000"/>
                                        <p:tgtEl>
                                          <p:spTgt spid="8"/>
                                        </p:tgtEl>
                                      </p:cBhvr>
                                    </p:animEffect>
                                    <p:set>
                                      <p:cBhvr>
                                        <p:cTn id="48" dur="1" fill="hold">
                                          <p:stCondLst>
                                            <p:cond delay="1999"/>
                                          </p:stCondLst>
                                        </p:cTn>
                                        <p:tgtEl>
                                          <p:spTgt spid="8"/>
                                        </p:tgtEl>
                                        <p:attrNameLst>
                                          <p:attrName>style.visibility</p:attrName>
                                        </p:attrNameLst>
                                      </p:cBhvr>
                                      <p:to>
                                        <p:strVal val="hidden"/>
                                      </p:to>
                                    </p:set>
                                  </p:childTnLst>
                                </p:cTn>
                              </p:par>
                              <p:par>
                                <p:cTn id="49" presetID="53"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xit" presetSubtype="0" fill="hold" grpId="0" nodeType="clickEffect">
                                  <p:stCondLst>
                                    <p:cond delay="0"/>
                                  </p:stCondLst>
                                  <p:childTnLst>
                                    <p:anim calcmode="lin" valueType="num">
                                      <p:cBhvr>
                                        <p:cTn id="57" dur="500"/>
                                        <p:tgtEl>
                                          <p:spTgt spid="9"/>
                                        </p:tgtEl>
                                        <p:attrNameLst>
                                          <p:attrName>ppt_w</p:attrName>
                                        </p:attrNameLst>
                                      </p:cBhvr>
                                      <p:tavLst>
                                        <p:tav tm="0">
                                          <p:val>
                                            <p:strVal val="ppt_w"/>
                                          </p:val>
                                        </p:tav>
                                        <p:tav tm="100000">
                                          <p:val>
                                            <p:fltVal val="0"/>
                                          </p:val>
                                        </p:tav>
                                      </p:tavLst>
                                    </p:anim>
                                    <p:anim calcmode="lin" valueType="num">
                                      <p:cBhvr>
                                        <p:cTn id="58" dur="500"/>
                                        <p:tgtEl>
                                          <p:spTgt spid="9"/>
                                        </p:tgtEl>
                                        <p:attrNameLst>
                                          <p:attrName>ppt_h</p:attrName>
                                        </p:attrNameLst>
                                      </p:cBhvr>
                                      <p:tavLst>
                                        <p:tav tm="0">
                                          <p:val>
                                            <p:strVal val="ppt_h"/>
                                          </p:val>
                                        </p:tav>
                                        <p:tav tm="100000">
                                          <p:val>
                                            <p:fltVal val="0"/>
                                          </p:val>
                                        </p:tav>
                                      </p:tavLst>
                                    </p:anim>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55"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strVal val="#ppt_w*0.70"/>
                                          </p:val>
                                        </p:tav>
                                        <p:tav tm="100000">
                                          <p:val>
                                            <p:strVal val="#ppt_w"/>
                                          </p:val>
                                        </p:tav>
                                      </p:tavLst>
                                    </p:anim>
                                    <p:anim calcmode="lin" valueType="num">
                                      <p:cBhvr>
                                        <p:cTn id="64" dur="1000" fill="hold"/>
                                        <p:tgtEl>
                                          <p:spTgt spid="22"/>
                                        </p:tgtEl>
                                        <p:attrNameLst>
                                          <p:attrName>ppt_h</p:attrName>
                                        </p:attrNameLst>
                                      </p:cBhvr>
                                      <p:tavLst>
                                        <p:tav tm="0">
                                          <p:val>
                                            <p:strVal val="#ppt_h"/>
                                          </p:val>
                                        </p:tav>
                                        <p:tav tm="100000">
                                          <p:val>
                                            <p:strVal val="#ppt_h"/>
                                          </p:val>
                                        </p:tav>
                                      </p:tavLst>
                                    </p:anim>
                                    <p:animEffect transition="in" filter="fade">
                                      <p:cBhvr>
                                        <p:cTn id="65" dur="1000"/>
                                        <p:tgtEl>
                                          <p:spTgt spid="22"/>
                                        </p:tgtEl>
                                      </p:cBhvr>
                                    </p:animEffect>
                                  </p:childTnLst>
                                </p:cTn>
                              </p:par>
                              <p:par>
                                <p:cTn id="66" presetID="55" presetClass="entr" presetSubtype="0" fill="hold" grpId="1"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strVal val="#ppt_w*0.70"/>
                                          </p:val>
                                        </p:tav>
                                        <p:tav tm="100000">
                                          <p:val>
                                            <p:strVal val="#ppt_w"/>
                                          </p:val>
                                        </p:tav>
                                      </p:tavLst>
                                    </p:anim>
                                    <p:anim calcmode="lin" valueType="num">
                                      <p:cBhvr>
                                        <p:cTn id="69" dur="1000" fill="hold"/>
                                        <p:tgtEl>
                                          <p:spTgt spid="22"/>
                                        </p:tgtEl>
                                        <p:attrNameLst>
                                          <p:attrName>ppt_h</p:attrName>
                                        </p:attrNameLst>
                                      </p:cBhvr>
                                      <p:tavLst>
                                        <p:tav tm="0">
                                          <p:val>
                                            <p:strVal val="#ppt_h"/>
                                          </p:val>
                                        </p:tav>
                                        <p:tav tm="100000">
                                          <p:val>
                                            <p:strVal val="#ppt_h"/>
                                          </p:val>
                                        </p:tav>
                                      </p:tavLst>
                                    </p:anim>
                                    <p:animEffect transition="in" filter="fade">
                                      <p:cBhvr>
                                        <p:cTn id="70" dur="1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xit" presetSubtype="0" fill="hold" grpId="0" nodeType="clickEffect">
                                  <p:stCondLst>
                                    <p:cond delay="0"/>
                                  </p:stCondLst>
                                  <p:childTnLst>
                                    <p:anim calcmode="lin" valueType="num">
                                      <p:cBhvr>
                                        <p:cTn id="74" dur="1000"/>
                                        <p:tgtEl>
                                          <p:spTgt spid="10"/>
                                        </p:tgtEl>
                                        <p:attrNameLst>
                                          <p:attrName>ppt_w</p:attrName>
                                        </p:attrNameLst>
                                      </p:cBhvr>
                                      <p:tavLst>
                                        <p:tav tm="0">
                                          <p:val>
                                            <p:strVal val="ppt_w"/>
                                          </p:val>
                                        </p:tav>
                                        <p:tav tm="100000">
                                          <p:val>
                                            <p:strVal val="ppt_w*0.70"/>
                                          </p:val>
                                        </p:tav>
                                      </p:tavLst>
                                    </p:anim>
                                    <p:anim calcmode="lin" valueType="num">
                                      <p:cBhvr>
                                        <p:cTn id="75" dur="1000"/>
                                        <p:tgtEl>
                                          <p:spTgt spid="10"/>
                                        </p:tgtEl>
                                        <p:attrNameLst>
                                          <p:attrName>ppt_h</p:attrName>
                                        </p:attrNameLst>
                                      </p:cBhvr>
                                      <p:tavLst>
                                        <p:tav tm="0">
                                          <p:val>
                                            <p:strVal val="ppt_h"/>
                                          </p:val>
                                        </p:tav>
                                        <p:tav tm="100000">
                                          <p:val>
                                            <p:strVal val="ppt_h"/>
                                          </p:val>
                                        </p:tav>
                                      </p:tavLst>
                                    </p:anim>
                                    <p:animEffect transition="out" filter="fade">
                                      <p:cBhvr>
                                        <p:cTn id="76" dur="1000"/>
                                        <p:tgtEl>
                                          <p:spTgt spid="10"/>
                                        </p:tgtEl>
                                      </p:cBhvr>
                                    </p:animEffect>
                                    <p:set>
                                      <p:cBhvr>
                                        <p:cTn id="77" dur="1" fill="hold">
                                          <p:stCondLst>
                                            <p:cond delay="999"/>
                                          </p:stCondLst>
                                        </p:cTn>
                                        <p:tgtEl>
                                          <p:spTgt spid="10"/>
                                        </p:tgtEl>
                                        <p:attrNameLst>
                                          <p:attrName>style.visibility</p:attrName>
                                        </p:attrNameLst>
                                      </p:cBhvr>
                                      <p:to>
                                        <p:strVal val="hidden"/>
                                      </p:to>
                                    </p:set>
                                  </p:childTnLst>
                                </p:cTn>
                              </p:par>
                              <p:par>
                                <p:cTn id="78" presetID="21" presetClass="entr" presetSubtype="4"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heel(4)">
                                      <p:cBhvr>
                                        <p:cTn id="80" dur="20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5" presetClass="exit" presetSubtype="10" fill="hold" grpId="0" nodeType="clickEffect">
                                  <p:stCondLst>
                                    <p:cond delay="0"/>
                                  </p:stCondLst>
                                  <p:childTnLst>
                                    <p:animEffect transition="out" filter="checkerboard(across)">
                                      <p:cBhvr>
                                        <p:cTn id="84" dur="500"/>
                                        <p:tgtEl>
                                          <p:spTgt spid="13"/>
                                        </p:tgtEl>
                                      </p:cBhvr>
                                    </p:animEffect>
                                    <p:set>
                                      <p:cBhvr>
                                        <p:cTn id="85" dur="1" fill="hold">
                                          <p:stCondLst>
                                            <p:cond delay="499"/>
                                          </p:stCondLst>
                                        </p:cTn>
                                        <p:tgtEl>
                                          <p:spTgt spid="13"/>
                                        </p:tgtEl>
                                        <p:attrNameLst>
                                          <p:attrName>style.visibility</p:attrName>
                                        </p:attrNameLst>
                                      </p:cBhvr>
                                      <p:to>
                                        <p:strVal val="hidden"/>
                                      </p:to>
                                    </p:set>
                                  </p:childTnLst>
                                </p:cTn>
                              </p:par>
                              <p:par>
                                <p:cTn id="86" presetID="23" presetClass="entr" presetSubtype="16"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xit" presetSubtype="0" fill="hold" grpId="0" nodeType="clickEffect">
                                  <p:stCondLst>
                                    <p:cond delay="0"/>
                                  </p:stCondLst>
                                  <p:childTnLst>
                                    <p:anim calcmode="lin" valueType="num">
                                      <p:cBhvr>
                                        <p:cTn id="93" dur="500"/>
                                        <p:tgtEl>
                                          <p:spTgt spid="12"/>
                                        </p:tgtEl>
                                        <p:attrNameLst>
                                          <p:attrName>ppt_w</p:attrName>
                                        </p:attrNameLst>
                                      </p:cBhvr>
                                      <p:tavLst>
                                        <p:tav tm="0">
                                          <p:val>
                                            <p:strVal val="ppt_w"/>
                                          </p:val>
                                        </p:tav>
                                        <p:tav tm="100000">
                                          <p:val>
                                            <p:fltVal val="0"/>
                                          </p:val>
                                        </p:tav>
                                      </p:tavLst>
                                    </p:anim>
                                    <p:anim calcmode="lin" valueType="num">
                                      <p:cBhvr>
                                        <p:cTn id="94" dur="500"/>
                                        <p:tgtEl>
                                          <p:spTgt spid="12"/>
                                        </p:tgtEl>
                                        <p:attrNameLst>
                                          <p:attrName>ppt_h</p:attrName>
                                        </p:attrNameLst>
                                      </p:cBhvr>
                                      <p:tavLst>
                                        <p:tav tm="0">
                                          <p:val>
                                            <p:strVal val="ppt_h"/>
                                          </p:val>
                                        </p:tav>
                                        <p:tav tm="100000">
                                          <p:val>
                                            <p:fltVal val="0"/>
                                          </p:val>
                                        </p:tav>
                                      </p:tavLst>
                                    </p:anim>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par>
                                <p:cTn id="97" presetID="23" presetClass="entr" presetSubtype="16"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p:cTn id="99" dur="500" fill="hold"/>
                                        <p:tgtEl>
                                          <p:spTgt spid="30"/>
                                        </p:tgtEl>
                                        <p:attrNameLst>
                                          <p:attrName>ppt_w</p:attrName>
                                        </p:attrNameLst>
                                      </p:cBhvr>
                                      <p:tavLst>
                                        <p:tav tm="0">
                                          <p:val>
                                            <p:fltVal val="0"/>
                                          </p:val>
                                        </p:tav>
                                        <p:tav tm="100000">
                                          <p:val>
                                            <p:strVal val="#ppt_w"/>
                                          </p:val>
                                        </p:tav>
                                      </p:tavLst>
                                    </p:anim>
                                    <p:anim calcmode="lin" valueType="num">
                                      <p:cBhvr>
                                        <p:cTn id="100"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53" presetClass="exit" presetSubtype="0" fill="hold" grpId="0" nodeType="clickEffect">
                                  <p:stCondLst>
                                    <p:cond delay="0"/>
                                  </p:stCondLst>
                                  <p:childTnLst>
                                    <p:anim calcmode="lin" valueType="num">
                                      <p:cBhvr>
                                        <p:cTn id="104" dur="500"/>
                                        <p:tgtEl>
                                          <p:spTgt spid="14"/>
                                        </p:tgtEl>
                                        <p:attrNameLst>
                                          <p:attrName>ppt_w</p:attrName>
                                        </p:attrNameLst>
                                      </p:cBhvr>
                                      <p:tavLst>
                                        <p:tav tm="0">
                                          <p:val>
                                            <p:strVal val="ppt_w"/>
                                          </p:val>
                                        </p:tav>
                                        <p:tav tm="100000">
                                          <p:val>
                                            <p:fltVal val="0"/>
                                          </p:val>
                                        </p:tav>
                                      </p:tavLst>
                                    </p:anim>
                                    <p:anim calcmode="lin" valueType="num">
                                      <p:cBhvr>
                                        <p:cTn id="105" dur="500"/>
                                        <p:tgtEl>
                                          <p:spTgt spid="14"/>
                                        </p:tgtEl>
                                        <p:attrNameLst>
                                          <p:attrName>ppt_h</p:attrName>
                                        </p:attrNameLst>
                                      </p:cBhvr>
                                      <p:tavLst>
                                        <p:tav tm="0">
                                          <p:val>
                                            <p:strVal val="ppt_h"/>
                                          </p:val>
                                        </p:tav>
                                        <p:tav tm="100000">
                                          <p:val>
                                            <p:fltVal val="0"/>
                                          </p:val>
                                        </p:tav>
                                      </p:tavLst>
                                    </p:anim>
                                    <p:animEffect transition="out" filter="fade">
                                      <p:cBhvr>
                                        <p:cTn id="106" dur="500"/>
                                        <p:tgtEl>
                                          <p:spTgt spid="14"/>
                                        </p:tgtEl>
                                      </p:cBhvr>
                                    </p:animEffect>
                                    <p:set>
                                      <p:cBhvr>
                                        <p:cTn id="107" dur="1" fill="hold">
                                          <p:stCondLst>
                                            <p:cond delay="499"/>
                                          </p:stCondLst>
                                        </p:cTn>
                                        <p:tgtEl>
                                          <p:spTgt spid="14"/>
                                        </p:tgtEl>
                                        <p:attrNameLst>
                                          <p:attrName>style.visibility</p:attrName>
                                        </p:attrNameLst>
                                      </p:cBhvr>
                                      <p:to>
                                        <p:strVal val="hidden"/>
                                      </p:to>
                                    </p:set>
                                  </p:childTnLst>
                                </p:cTn>
                              </p:par>
                              <p:par>
                                <p:cTn id="108" presetID="9" presetClass="entr" presetSubtype="0"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dissolve">
                                      <p:cBhvr>
                                        <p:cTn id="110" dur="5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xit" presetSubtype="0" fill="hold" grpId="0" nodeType="clickEffect">
                                  <p:stCondLst>
                                    <p:cond delay="0"/>
                                  </p:stCondLst>
                                  <p:childTnLst>
                                    <p:anim calcmode="lin" valueType="num">
                                      <p:cBhvr>
                                        <p:cTn id="114" dur="500"/>
                                        <p:tgtEl>
                                          <p:spTgt spid="15"/>
                                        </p:tgtEl>
                                        <p:attrNameLst>
                                          <p:attrName>ppt_w</p:attrName>
                                        </p:attrNameLst>
                                      </p:cBhvr>
                                      <p:tavLst>
                                        <p:tav tm="0">
                                          <p:val>
                                            <p:strVal val="ppt_w"/>
                                          </p:val>
                                        </p:tav>
                                        <p:tav tm="100000">
                                          <p:val>
                                            <p:fltVal val="0"/>
                                          </p:val>
                                        </p:tav>
                                      </p:tavLst>
                                    </p:anim>
                                    <p:anim calcmode="lin" valueType="num">
                                      <p:cBhvr>
                                        <p:cTn id="115" dur="500"/>
                                        <p:tgtEl>
                                          <p:spTgt spid="15"/>
                                        </p:tgtEl>
                                        <p:attrNameLst>
                                          <p:attrName>ppt_h</p:attrName>
                                        </p:attrNameLst>
                                      </p:cBhvr>
                                      <p:tavLst>
                                        <p:tav tm="0">
                                          <p:val>
                                            <p:strVal val="ppt_h"/>
                                          </p:val>
                                        </p:tav>
                                        <p:tav tm="100000">
                                          <p:val>
                                            <p:fltVal val="0"/>
                                          </p:val>
                                        </p:tav>
                                      </p:tavLst>
                                    </p:anim>
                                    <p:animEffect transition="out" filter="fade">
                                      <p:cBhvr>
                                        <p:cTn id="116" dur="500"/>
                                        <p:tgtEl>
                                          <p:spTgt spid="15"/>
                                        </p:tgtEl>
                                      </p:cBhvr>
                                    </p:animEffect>
                                    <p:set>
                                      <p:cBhvr>
                                        <p:cTn id="117" dur="1" fill="hold">
                                          <p:stCondLst>
                                            <p:cond delay="499"/>
                                          </p:stCondLst>
                                        </p:cTn>
                                        <p:tgtEl>
                                          <p:spTgt spid="15"/>
                                        </p:tgtEl>
                                        <p:attrNameLst>
                                          <p:attrName>style.visibility</p:attrName>
                                        </p:attrNameLst>
                                      </p:cBhvr>
                                      <p:to>
                                        <p:strVal val="hidden"/>
                                      </p:to>
                                    </p:set>
                                  </p:childTnLst>
                                </p:cTn>
                              </p:par>
                              <p:par>
                                <p:cTn id="118" presetID="55" presetClass="entr" presetSubtype="0"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p:cTn id="120" dur="1000" fill="hold"/>
                                        <p:tgtEl>
                                          <p:spTgt spid="28"/>
                                        </p:tgtEl>
                                        <p:attrNameLst>
                                          <p:attrName>ppt_w</p:attrName>
                                        </p:attrNameLst>
                                      </p:cBhvr>
                                      <p:tavLst>
                                        <p:tav tm="0">
                                          <p:val>
                                            <p:strVal val="#ppt_w*0.70"/>
                                          </p:val>
                                        </p:tav>
                                        <p:tav tm="100000">
                                          <p:val>
                                            <p:strVal val="#ppt_w"/>
                                          </p:val>
                                        </p:tav>
                                      </p:tavLst>
                                    </p:anim>
                                    <p:anim calcmode="lin" valueType="num">
                                      <p:cBhvr>
                                        <p:cTn id="121" dur="1000" fill="hold"/>
                                        <p:tgtEl>
                                          <p:spTgt spid="28"/>
                                        </p:tgtEl>
                                        <p:attrNameLst>
                                          <p:attrName>ppt_h</p:attrName>
                                        </p:attrNameLst>
                                      </p:cBhvr>
                                      <p:tavLst>
                                        <p:tav tm="0">
                                          <p:val>
                                            <p:strVal val="#ppt_h"/>
                                          </p:val>
                                        </p:tav>
                                        <p:tav tm="100000">
                                          <p:val>
                                            <p:strVal val="#ppt_h"/>
                                          </p:val>
                                        </p:tav>
                                      </p:tavLst>
                                    </p:anim>
                                    <p:animEffect transition="in" filter="fade">
                                      <p:cBhvr>
                                        <p:cTn id="122" dur="10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xit" presetSubtype="0" fill="hold" grpId="0" nodeType="clickEffect">
                                  <p:stCondLst>
                                    <p:cond delay="0"/>
                                  </p:stCondLst>
                                  <p:childTnLst>
                                    <p:anim calcmode="lin" valueType="num">
                                      <p:cBhvr>
                                        <p:cTn id="126" dur="500"/>
                                        <p:tgtEl>
                                          <p:spTgt spid="16"/>
                                        </p:tgtEl>
                                        <p:attrNameLst>
                                          <p:attrName>ppt_w</p:attrName>
                                        </p:attrNameLst>
                                      </p:cBhvr>
                                      <p:tavLst>
                                        <p:tav tm="0">
                                          <p:val>
                                            <p:strVal val="ppt_w"/>
                                          </p:val>
                                        </p:tav>
                                        <p:tav tm="100000">
                                          <p:val>
                                            <p:fltVal val="0"/>
                                          </p:val>
                                        </p:tav>
                                      </p:tavLst>
                                    </p:anim>
                                    <p:anim calcmode="lin" valueType="num">
                                      <p:cBhvr>
                                        <p:cTn id="127" dur="500"/>
                                        <p:tgtEl>
                                          <p:spTgt spid="16"/>
                                        </p:tgtEl>
                                        <p:attrNameLst>
                                          <p:attrName>ppt_h</p:attrName>
                                        </p:attrNameLst>
                                      </p:cBhvr>
                                      <p:tavLst>
                                        <p:tav tm="0">
                                          <p:val>
                                            <p:strVal val="ppt_h"/>
                                          </p:val>
                                        </p:tav>
                                        <p:tav tm="100000">
                                          <p:val>
                                            <p:fltVal val="0"/>
                                          </p:val>
                                        </p:tav>
                                      </p:tavLst>
                                    </p:anim>
                                    <p:animEffect transition="out" filter="fade">
                                      <p:cBhvr>
                                        <p:cTn id="128" dur="500"/>
                                        <p:tgtEl>
                                          <p:spTgt spid="16"/>
                                        </p:tgtEl>
                                      </p:cBhvr>
                                    </p:animEffect>
                                    <p:set>
                                      <p:cBhvr>
                                        <p:cTn id="129" dur="1" fill="hold">
                                          <p:stCondLst>
                                            <p:cond delay="499"/>
                                          </p:stCondLst>
                                        </p:cTn>
                                        <p:tgtEl>
                                          <p:spTgt spid="16"/>
                                        </p:tgtEl>
                                        <p:attrNameLst>
                                          <p:attrName>style.visibility</p:attrName>
                                        </p:attrNameLst>
                                      </p:cBhvr>
                                      <p:to>
                                        <p:strVal val="hidden"/>
                                      </p:to>
                                    </p:set>
                                  </p:childTnLst>
                                </p:cTn>
                              </p:par>
                              <p:par>
                                <p:cTn id="130" presetID="53" presetClass="entr" presetSubtype="0" fill="hold" grpId="0" nodeType="with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xit" presetSubtype="0" fill="hold" grpId="0" nodeType="clickEffect">
                                  <p:stCondLst>
                                    <p:cond delay="0"/>
                                  </p:stCondLst>
                                  <p:childTnLst>
                                    <p:anim calcmode="lin" valueType="num">
                                      <p:cBhvr>
                                        <p:cTn id="138" dur="500"/>
                                        <p:tgtEl>
                                          <p:spTgt spid="11"/>
                                        </p:tgtEl>
                                        <p:attrNameLst>
                                          <p:attrName>ppt_w</p:attrName>
                                        </p:attrNameLst>
                                      </p:cBhvr>
                                      <p:tavLst>
                                        <p:tav tm="0">
                                          <p:val>
                                            <p:strVal val="ppt_w"/>
                                          </p:val>
                                        </p:tav>
                                        <p:tav tm="100000">
                                          <p:val>
                                            <p:fltVal val="0"/>
                                          </p:val>
                                        </p:tav>
                                      </p:tavLst>
                                    </p:anim>
                                    <p:anim calcmode="lin" valueType="num">
                                      <p:cBhvr>
                                        <p:cTn id="139" dur="500"/>
                                        <p:tgtEl>
                                          <p:spTgt spid="11"/>
                                        </p:tgtEl>
                                        <p:attrNameLst>
                                          <p:attrName>ppt_h</p:attrName>
                                        </p:attrNameLst>
                                      </p:cBhvr>
                                      <p:tavLst>
                                        <p:tav tm="0">
                                          <p:val>
                                            <p:strVal val="ppt_h"/>
                                          </p:val>
                                        </p:tav>
                                        <p:tav tm="100000">
                                          <p:val>
                                            <p:fltVal val="0"/>
                                          </p:val>
                                        </p:tav>
                                      </p:tavLst>
                                    </p:anim>
                                    <p:animEffect transition="out" filter="fade">
                                      <p:cBhvr>
                                        <p:cTn id="140" dur="500"/>
                                        <p:tgtEl>
                                          <p:spTgt spid="11"/>
                                        </p:tgtEl>
                                      </p:cBhvr>
                                    </p:animEffect>
                                    <p:set>
                                      <p:cBhvr>
                                        <p:cTn id="141" dur="1" fill="hold">
                                          <p:stCondLst>
                                            <p:cond delay="499"/>
                                          </p:stCondLst>
                                        </p:cTn>
                                        <p:tgtEl>
                                          <p:spTgt spid="11"/>
                                        </p:tgtEl>
                                        <p:attrNameLst>
                                          <p:attrName>style.visibility</p:attrName>
                                        </p:attrNameLst>
                                      </p:cBhvr>
                                      <p:to>
                                        <p:strVal val="hidden"/>
                                      </p:to>
                                    </p:set>
                                  </p:childTnLst>
                                </p:cTn>
                              </p:par>
                              <p:par>
                                <p:cTn id="142" presetID="23" presetClass="entr" presetSubtype="16" fill="hold" grpId="0" nodeType="withEffect">
                                  <p:stCondLst>
                                    <p:cond delay="0"/>
                                  </p:stCondLst>
                                  <p:childTnLst>
                                    <p:set>
                                      <p:cBhvr>
                                        <p:cTn id="143" dur="1" fill="hold">
                                          <p:stCondLst>
                                            <p:cond delay="0"/>
                                          </p:stCondLst>
                                        </p:cTn>
                                        <p:tgtEl>
                                          <p:spTgt spid="35"/>
                                        </p:tgtEl>
                                        <p:attrNameLst>
                                          <p:attrName>style.visibility</p:attrName>
                                        </p:attrNameLst>
                                      </p:cBhvr>
                                      <p:to>
                                        <p:strVal val="visible"/>
                                      </p:to>
                                    </p:set>
                                    <p:anim calcmode="lin" valueType="num">
                                      <p:cBhvr>
                                        <p:cTn id="144" dur="500" fill="hold"/>
                                        <p:tgtEl>
                                          <p:spTgt spid="35"/>
                                        </p:tgtEl>
                                        <p:attrNameLst>
                                          <p:attrName>ppt_w</p:attrName>
                                        </p:attrNameLst>
                                      </p:cBhvr>
                                      <p:tavLst>
                                        <p:tav tm="0">
                                          <p:val>
                                            <p:fltVal val="0"/>
                                          </p:val>
                                        </p:tav>
                                        <p:tav tm="100000">
                                          <p:val>
                                            <p:strVal val="#ppt_w"/>
                                          </p:val>
                                        </p:tav>
                                      </p:tavLst>
                                    </p:anim>
                                    <p:anim calcmode="lin" valueType="num">
                                      <p:cBhvr>
                                        <p:cTn id="145"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xit" presetSubtype="0" fill="hold" grpId="0" nodeType="clickEffect">
                                  <p:stCondLst>
                                    <p:cond delay="0"/>
                                  </p:stCondLst>
                                  <p:childTnLst>
                                    <p:anim calcmode="lin" valueType="num">
                                      <p:cBhvr>
                                        <p:cTn id="149" dur="500"/>
                                        <p:tgtEl>
                                          <p:spTgt spid="18"/>
                                        </p:tgtEl>
                                        <p:attrNameLst>
                                          <p:attrName>ppt_w</p:attrName>
                                        </p:attrNameLst>
                                      </p:cBhvr>
                                      <p:tavLst>
                                        <p:tav tm="0">
                                          <p:val>
                                            <p:strVal val="ppt_w"/>
                                          </p:val>
                                        </p:tav>
                                        <p:tav tm="100000">
                                          <p:val>
                                            <p:fltVal val="0"/>
                                          </p:val>
                                        </p:tav>
                                      </p:tavLst>
                                    </p:anim>
                                    <p:anim calcmode="lin" valueType="num">
                                      <p:cBhvr>
                                        <p:cTn id="150" dur="500"/>
                                        <p:tgtEl>
                                          <p:spTgt spid="18"/>
                                        </p:tgtEl>
                                        <p:attrNameLst>
                                          <p:attrName>ppt_h</p:attrName>
                                        </p:attrNameLst>
                                      </p:cBhvr>
                                      <p:tavLst>
                                        <p:tav tm="0">
                                          <p:val>
                                            <p:strVal val="ppt_h"/>
                                          </p:val>
                                        </p:tav>
                                        <p:tav tm="100000">
                                          <p:val>
                                            <p:fltVal val="0"/>
                                          </p:val>
                                        </p:tav>
                                      </p:tavLst>
                                    </p:anim>
                                    <p:animEffect transition="out" filter="fade">
                                      <p:cBhvr>
                                        <p:cTn id="151" dur="500"/>
                                        <p:tgtEl>
                                          <p:spTgt spid="18"/>
                                        </p:tgtEl>
                                      </p:cBhvr>
                                    </p:animEffect>
                                    <p:set>
                                      <p:cBhvr>
                                        <p:cTn id="152" dur="1" fill="hold">
                                          <p:stCondLst>
                                            <p:cond delay="499"/>
                                          </p:stCondLst>
                                        </p:cTn>
                                        <p:tgtEl>
                                          <p:spTgt spid="18"/>
                                        </p:tgtEl>
                                        <p:attrNameLst>
                                          <p:attrName>style.visibility</p:attrName>
                                        </p:attrNameLst>
                                      </p:cBhvr>
                                      <p:to>
                                        <p:strVal val="hidden"/>
                                      </p:to>
                                    </p:set>
                                  </p:childTnLst>
                                </p:cTn>
                              </p:par>
                              <p:par>
                                <p:cTn id="153" presetID="23" presetClass="entr" presetSubtype="16" fill="hold" grpId="0" nodeType="withEffect">
                                  <p:stCondLst>
                                    <p:cond delay="0"/>
                                  </p:stCondLst>
                                  <p:childTnLst>
                                    <p:set>
                                      <p:cBhvr>
                                        <p:cTn id="154" dur="1" fill="hold">
                                          <p:stCondLst>
                                            <p:cond delay="0"/>
                                          </p:stCondLst>
                                        </p:cTn>
                                        <p:tgtEl>
                                          <p:spTgt spid="32"/>
                                        </p:tgtEl>
                                        <p:attrNameLst>
                                          <p:attrName>style.visibility</p:attrName>
                                        </p:attrNameLst>
                                      </p:cBhvr>
                                      <p:to>
                                        <p:strVal val="visible"/>
                                      </p:to>
                                    </p:set>
                                    <p:anim calcmode="lin" valueType="num">
                                      <p:cBhvr>
                                        <p:cTn id="155" dur="500" fill="hold"/>
                                        <p:tgtEl>
                                          <p:spTgt spid="32"/>
                                        </p:tgtEl>
                                        <p:attrNameLst>
                                          <p:attrName>ppt_w</p:attrName>
                                        </p:attrNameLst>
                                      </p:cBhvr>
                                      <p:tavLst>
                                        <p:tav tm="0">
                                          <p:val>
                                            <p:fltVal val="0"/>
                                          </p:val>
                                        </p:tav>
                                        <p:tav tm="100000">
                                          <p:val>
                                            <p:strVal val="#ppt_w"/>
                                          </p:val>
                                        </p:tav>
                                      </p:tavLst>
                                    </p:anim>
                                    <p:anim calcmode="lin" valueType="num">
                                      <p:cBhvr>
                                        <p:cTn id="156"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ID="53" presetClass="exit" presetSubtype="0" fill="hold" grpId="0" nodeType="clickEffect">
                                  <p:stCondLst>
                                    <p:cond delay="0"/>
                                  </p:stCondLst>
                                  <p:childTnLst>
                                    <p:anim calcmode="lin" valueType="num">
                                      <p:cBhvr>
                                        <p:cTn id="160" dur="500"/>
                                        <p:tgtEl>
                                          <p:spTgt spid="19"/>
                                        </p:tgtEl>
                                        <p:attrNameLst>
                                          <p:attrName>ppt_w</p:attrName>
                                        </p:attrNameLst>
                                      </p:cBhvr>
                                      <p:tavLst>
                                        <p:tav tm="0">
                                          <p:val>
                                            <p:strVal val="ppt_w"/>
                                          </p:val>
                                        </p:tav>
                                        <p:tav tm="100000">
                                          <p:val>
                                            <p:fltVal val="0"/>
                                          </p:val>
                                        </p:tav>
                                      </p:tavLst>
                                    </p:anim>
                                    <p:anim calcmode="lin" valueType="num">
                                      <p:cBhvr>
                                        <p:cTn id="161" dur="500"/>
                                        <p:tgtEl>
                                          <p:spTgt spid="19"/>
                                        </p:tgtEl>
                                        <p:attrNameLst>
                                          <p:attrName>ppt_h</p:attrName>
                                        </p:attrNameLst>
                                      </p:cBhvr>
                                      <p:tavLst>
                                        <p:tav tm="0">
                                          <p:val>
                                            <p:strVal val="ppt_h"/>
                                          </p:val>
                                        </p:tav>
                                        <p:tav tm="100000">
                                          <p:val>
                                            <p:fltVal val="0"/>
                                          </p:val>
                                        </p:tav>
                                      </p:tavLst>
                                    </p:anim>
                                    <p:animEffect transition="out" filter="fade">
                                      <p:cBhvr>
                                        <p:cTn id="162" dur="500"/>
                                        <p:tgtEl>
                                          <p:spTgt spid="19"/>
                                        </p:tgtEl>
                                      </p:cBhvr>
                                    </p:animEffect>
                                    <p:set>
                                      <p:cBhvr>
                                        <p:cTn id="163" dur="1" fill="hold">
                                          <p:stCondLst>
                                            <p:cond delay="499"/>
                                          </p:stCondLst>
                                        </p:cTn>
                                        <p:tgtEl>
                                          <p:spTgt spid="19"/>
                                        </p:tgtEl>
                                        <p:attrNameLst>
                                          <p:attrName>style.visibility</p:attrName>
                                        </p:attrNameLst>
                                      </p:cBhvr>
                                      <p:to>
                                        <p:strVal val="hidden"/>
                                      </p:to>
                                    </p:set>
                                  </p:childTnLst>
                                </p:cTn>
                              </p:par>
                              <p:par>
                                <p:cTn id="164" presetID="17" presetClass="entr" presetSubtype="10" fill="hold" grpId="0" nodeType="withEffect">
                                  <p:stCondLst>
                                    <p:cond delay="0"/>
                                  </p:stCondLst>
                                  <p:childTnLst>
                                    <p:set>
                                      <p:cBhvr>
                                        <p:cTn id="165" dur="1" fill="hold">
                                          <p:stCondLst>
                                            <p:cond delay="0"/>
                                          </p:stCondLst>
                                        </p:cTn>
                                        <p:tgtEl>
                                          <p:spTgt spid="24"/>
                                        </p:tgtEl>
                                        <p:attrNameLst>
                                          <p:attrName>style.visibility</p:attrName>
                                        </p:attrNameLst>
                                      </p:cBhvr>
                                      <p:to>
                                        <p:strVal val="visible"/>
                                      </p:to>
                                    </p:set>
                                    <p:anim calcmode="lin" valueType="num">
                                      <p:cBhvr>
                                        <p:cTn id="166" dur="500" fill="hold"/>
                                        <p:tgtEl>
                                          <p:spTgt spid="24"/>
                                        </p:tgtEl>
                                        <p:attrNameLst>
                                          <p:attrName>ppt_w</p:attrName>
                                        </p:attrNameLst>
                                      </p:cBhvr>
                                      <p:tavLst>
                                        <p:tav tm="0">
                                          <p:val>
                                            <p:fltVal val="0"/>
                                          </p:val>
                                        </p:tav>
                                        <p:tav tm="100000">
                                          <p:val>
                                            <p:strVal val="#ppt_w"/>
                                          </p:val>
                                        </p:tav>
                                      </p:tavLst>
                                    </p:anim>
                                    <p:anim calcmode="lin" valueType="num">
                                      <p:cBhvr>
                                        <p:cTn id="167"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68" fill="hold">
                      <p:stCondLst>
                        <p:cond delay="indefinite"/>
                      </p:stCondLst>
                      <p:childTnLst>
                        <p:par>
                          <p:cTn id="169" fill="hold">
                            <p:stCondLst>
                              <p:cond delay="0"/>
                            </p:stCondLst>
                            <p:childTnLst>
                              <p:par>
                                <p:cTn id="170" presetID="53" presetClass="exit" presetSubtype="0" fill="hold" grpId="0" nodeType="clickEffect">
                                  <p:stCondLst>
                                    <p:cond delay="0"/>
                                  </p:stCondLst>
                                  <p:childTnLst>
                                    <p:anim calcmode="lin" valueType="num">
                                      <p:cBhvr>
                                        <p:cTn id="171" dur="500"/>
                                        <p:tgtEl>
                                          <p:spTgt spid="20"/>
                                        </p:tgtEl>
                                        <p:attrNameLst>
                                          <p:attrName>ppt_w</p:attrName>
                                        </p:attrNameLst>
                                      </p:cBhvr>
                                      <p:tavLst>
                                        <p:tav tm="0">
                                          <p:val>
                                            <p:strVal val="ppt_w"/>
                                          </p:val>
                                        </p:tav>
                                        <p:tav tm="100000">
                                          <p:val>
                                            <p:fltVal val="0"/>
                                          </p:val>
                                        </p:tav>
                                      </p:tavLst>
                                    </p:anim>
                                    <p:anim calcmode="lin" valueType="num">
                                      <p:cBhvr>
                                        <p:cTn id="172" dur="500"/>
                                        <p:tgtEl>
                                          <p:spTgt spid="20"/>
                                        </p:tgtEl>
                                        <p:attrNameLst>
                                          <p:attrName>ppt_h</p:attrName>
                                        </p:attrNameLst>
                                      </p:cBhvr>
                                      <p:tavLst>
                                        <p:tav tm="0">
                                          <p:val>
                                            <p:strVal val="ppt_h"/>
                                          </p:val>
                                        </p:tav>
                                        <p:tav tm="100000">
                                          <p:val>
                                            <p:fltVal val="0"/>
                                          </p:val>
                                        </p:tav>
                                      </p:tavLst>
                                    </p:anim>
                                    <p:animEffect transition="out" filter="fade">
                                      <p:cBhvr>
                                        <p:cTn id="173" dur="500"/>
                                        <p:tgtEl>
                                          <p:spTgt spid="20"/>
                                        </p:tgtEl>
                                      </p:cBhvr>
                                    </p:animEffect>
                                    <p:set>
                                      <p:cBhvr>
                                        <p:cTn id="174" dur="1" fill="hold">
                                          <p:stCondLst>
                                            <p:cond delay="499"/>
                                          </p:stCondLst>
                                        </p:cTn>
                                        <p:tgtEl>
                                          <p:spTgt spid="20"/>
                                        </p:tgtEl>
                                        <p:attrNameLst>
                                          <p:attrName>style.visibility</p:attrName>
                                        </p:attrNameLst>
                                      </p:cBhvr>
                                      <p:to>
                                        <p:strVal val="hidden"/>
                                      </p:to>
                                    </p:set>
                                  </p:childTnLst>
                                </p:cTn>
                              </p:par>
                              <p:par>
                                <p:cTn id="175" presetID="17" presetClass="entr" presetSubtype="10" fill="hold" grpId="0" nodeType="withEffect">
                                  <p:stCondLst>
                                    <p:cond delay="0"/>
                                  </p:stCondLst>
                                  <p:childTnLst>
                                    <p:set>
                                      <p:cBhvr>
                                        <p:cTn id="176" dur="1" fill="hold">
                                          <p:stCondLst>
                                            <p:cond delay="0"/>
                                          </p:stCondLst>
                                        </p:cTn>
                                        <p:tgtEl>
                                          <p:spTgt spid="33"/>
                                        </p:tgtEl>
                                        <p:attrNameLst>
                                          <p:attrName>style.visibility</p:attrName>
                                        </p:attrNameLst>
                                      </p:cBhvr>
                                      <p:to>
                                        <p:strVal val="visible"/>
                                      </p:to>
                                    </p:set>
                                    <p:anim calcmode="lin" valueType="num">
                                      <p:cBhvr>
                                        <p:cTn id="177" dur="500" fill="hold"/>
                                        <p:tgtEl>
                                          <p:spTgt spid="33"/>
                                        </p:tgtEl>
                                        <p:attrNameLst>
                                          <p:attrName>ppt_w</p:attrName>
                                        </p:attrNameLst>
                                      </p:cBhvr>
                                      <p:tavLst>
                                        <p:tav tm="0">
                                          <p:val>
                                            <p:fltVal val="0"/>
                                          </p:val>
                                        </p:tav>
                                        <p:tav tm="100000">
                                          <p:val>
                                            <p:strVal val="#ppt_w"/>
                                          </p:val>
                                        </p:tav>
                                      </p:tavLst>
                                    </p:anim>
                                    <p:anim calcmode="lin" valueType="num">
                                      <p:cBhvr>
                                        <p:cTn id="178"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79" fill="hold">
                      <p:stCondLst>
                        <p:cond delay="indefinite"/>
                      </p:stCondLst>
                      <p:childTnLst>
                        <p:par>
                          <p:cTn id="180" fill="hold">
                            <p:stCondLst>
                              <p:cond delay="0"/>
                            </p:stCondLst>
                            <p:childTnLst>
                              <p:par>
                                <p:cTn id="181" presetID="53" presetClass="exit" presetSubtype="0" fill="hold" grpId="0" nodeType="clickEffect">
                                  <p:stCondLst>
                                    <p:cond delay="0"/>
                                  </p:stCondLst>
                                  <p:childTnLst>
                                    <p:anim calcmode="lin" valueType="num">
                                      <p:cBhvr>
                                        <p:cTn id="182" dur="500"/>
                                        <p:tgtEl>
                                          <p:spTgt spid="17"/>
                                        </p:tgtEl>
                                        <p:attrNameLst>
                                          <p:attrName>ppt_w</p:attrName>
                                        </p:attrNameLst>
                                      </p:cBhvr>
                                      <p:tavLst>
                                        <p:tav tm="0">
                                          <p:val>
                                            <p:strVal val="ppt_w"/>
                                          </p:val>
                                        </p:tav>
                                        <p:tav tm="100000">
                                          <p:val>
                                            <p:fltVal val="0"/>
                                          </p:val>
                                        </p:tav>
                                      </p:tavLst>
                                    </p:anim>
                                    <p:anim calcmode="lin" valueType="num">
                                      <p:cBhvr>
                                        <p:cTn id="183" dur="500"/>
                                        <p:tgtEl>
                                          <p:spTgt spid="17"/>
                                        </p:tgtEl>
                                        <p:attrNameLst>
                                          <p:attrName>ppt_h</p:attrName>
                                        </p:attrNameLst>
                                      </p:cBhvr>
                                      <p:tavLst>
                                        <p:tav tm="0">
                                          <p:val>
                                            <p:strVal val="ppt_h"/>
                                          </p:val>
                                        </p:tav>
                                        <p:tav tm="100000">
                                          <p:val>
                                            <p:fltVal val="0"/>
                                          </p:val>
                                        </p:tav>
                                      </p:tavLst>
                                    </p:anim>
                                    <p:animEffect transition="out" filter="fade">
                                      <p:cBhvr>
                                        <p:cTn id="184" dur="500"/>
                                        <p:tgtEl>
                                          <p:spTgt spid="17"/>
                                        </p:tgtEl>
                                      </p:cBhvr>
                                    </p:animEffect>
                                    <p:set>
                                      <p:cBhvr>
                                        <p:cTn id="185" dur="1" fill="hold">
                                          <p:stCondLst>
                                            <p:cond delay="499"/>
                                          </p:stCondLst>
                                        </p:cTn>
                                        <p:tgtEl>
                                          <p:spTgt spid="17"/>
                                        </p:tgtEl>
                                        <p:attrNameLst>
                                          <p:attrName>style.visibility</p:attrName>
                                        </p:attrNameLst>
                                      </p:cBhvr>
                                      <p:to>
                                        <p:strVal val="hidden"/>
                                      </p:to>
                                    </p:set>
                                  </p:childTnLst>
                                </p:cTn>
                              </p:par>
                              <p:par>
                                <p:cTn id="186" presetID="23" presetClass="entr" presetSubtype="16" fill="hold" grpId="0" nodeType="withEffect">
                                  <p:stCondLst>
                                    <p:cond delay="0"/>
                                  </p:stCondLst>
                                  <p:childTnLst>
                                    <p:set>
                                      <p:cBhvr>
                                        <p:cTn id="187" dur="1" fill="hold">
                                          <p:stCondLst>
                                            <p:cond delay="0"/>
                                          </p:stCondLst>
                                        </p:cTn>
                                        <p:tgtEl>
                                          <p:spTgt spid="31"/>
                                        </p:tgtEl>
                                        <p:attrNameLst>
                                          <p:attrName>style.visibility</p:attrName>
                                        </p:attrNameLst>
                                      </p:cBhvr>
                                      <p:to>
                                        <p:strVal val="visible"/>
                                      </p:to>
                                    </p:set>
                                    <p:anim calcmode="lin" valueType="num">
                                      <p:cBhvr>
                                        <p:cTn id="188" dur="500" fill="hold"/>
                                        <p:tgtEl>
                                          <p:spTgt spid="31"/>
                                        </p:tgtEl>
                                        <p:attrNameLst>
                                          <p:attrName>ppt_w</p:attrName>
                                        </p:attrNameLst>
                                      </p:cBhvr>
                                      <p:tavLst>
                                        <p:tav tm="0">
                                          <p:val>
                                            <p:fltVal val="0"/>
                                          </p:val>
                                        </p:tav>
                                        <p:tav tm="100000">
                                          <p:val>
                                            <p:strVal val="#ppt_w"/>
                                          </p:val>
                                        </p:tav>
                                      </p:tavLst>
                                    </p:anim>
                                    <p:anim calcmode="lin" valueType="num">
                                      <p:cBhvr>
                                        <p:cTn id="189"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90" fill="hold">
                      <p:stCondLst>
                        <p:cond delay="indefinite"/>
                      </p:stCondLst>
                      <p:childTnLst>
                        <p:par>
                          <p:cTn id="191" fill="hold">
                            <p:stCondLst>
                              <p:cond delay="0"/>
                            </p:stCondLst>
                            <p:childTnLst>
                              <p:par>
                                <p:cTn id="192" presetID="53" presetClass="exit" presetSubtype="0" fill="hold" grpId="0" nodeType="clickEffect">
                                  <p:stCondLst>
                                    <p:cond delay="0"/>
                                  </p:stCondLst>
                                  <p:childTnLst>
                                    <p:anim calcmode="lin" valueType="num">
                                      <p:cBhvr>
                                        <p:cTn id="193" dur="500"/>
                                        <p:tgtEl>
                                          <p:spTgt spid="36"/>
                                        </p:tgtEl>
                                        <p:attrNameLst>
                                          <p:attrName>ppt_w</p:attrName>
                                        </p:attrNameLst>
                                      </p:cBhvr>
                                      <p:tavLst>
                                        <p:tav tm="0">
                                          <p:val>
                                            <p:strVal val="ppt_w"/>
                                          </p:val>
                                        </p:tav>
                                        <p:tav tm="100000">
                                          <p:val>
                                            <p:fltVal val="0"/>
                                          </p:val>
                                        </p:tav>
                                      </p:tavLst>
                                    </p:anim>
                                    <p:anim calcmode="lin" valueType="num">
                                      <p:cBhvr>
                                        <p:cTn id="194" dur="500"/>
                                        <p:tgtEl>
                                          <p:spTgt spid="36"/>
                                        </p:tgtEl>
                                        <p:attrNameLst>
                                          <p:attrName>ppt_h</p:attrName>
                                        </p:attrNameLst>
                                      </p:cBhvr>
                                      <p:tavLst>
                                        <p:tav tm="0">
                                          <p:val>
                                            <p:strVal val="ppt_h"/>
                                          </p:val>
                                        </p:tav>
                                        <p:tav tm="100000">
                                          <p:val>
                                            <p:fltVal val="0"/>
                                          </p:val>
                                        </p:tav>
                                      </p:tavLst>
                                    </p:anim>
                                    <p:animEffect transition="out" filter="fade">
                                      <p:cBhvr>
                                        <p:cTn id="195" dur="500"/>
                                        <p:tgtEl>
                                          <p:spTgt spid="36"/>
                                        </p:tgtEl>
                                      </p:cBhvr>
                                    </p:animEffect>
                                    <p:set>
                                      <p:cBhvr>
                                        <p:cTn id="196" dur="1" fill="hold">
                                          <p:stCondLst>
                                            <p:cond delay="499"/>
                                          </p:stCondLst>
                                        </p:cTn>
                                        <p:tgtEl>
                                          <p:spTgt spid="36"/>
                                        </p:tgtEl>
                                        <p:attrNameLst>
                                          <p:attrName>style.visibility</p:attrName>
                                        </p:attrNameLst>
                                      </p:cBhvr>
                                      <p:to>
                                        <p:strVal val="hidden"/>
                                      </p:to>
                                    </p:set>
                                  </p:childTnLst>
                                </p:cTn>
                              </p:par>
                              <p:par>
                                <p:cTn id="197" presetID="23" presetClass="entr" presetSubtype="16" fill="hold" grpId="0" nodeType="withEffect">
                                  <p:stCondLst>
                                    <p:cond delay="0"/>
                                  </p:stCondLst>
                                  <p:childTnLst>
                                    <p:set>
                                      <p:cBhvr>
                                        <p:cTn id="198" dur="1" fill="hold">
                                          <p:stCondLst>
                                            <p:cond delay="0"/>
                                          </p:stCondLst>
                                        </p:cTn>
                                        <p:tgtEl>
                                          <p:spTgt spid="39"/>
                                        </p:tgtEl>
                                        <p:attrNameLst>
                                          <p:attrName>style.visibility</p:attrName>
                                        </p:attrNameLst>
                                      </p:cBhvr>
                                      <p:to>
                                        <p:strVal val="visible"/>
                                      </p:to>
                                    </p:set>
                                    <p:anim calcmode="lin" valueType="num">
                                      <p:cBhvr>
                                        <p:cTn id="199" dur="500" fill="hold"/>
                                        <p:tgtEl>
                                          <p:spTgt spid="39"/>
                                        </p:tgtEl>
                                        <p:attrNameLst>
                                          <p:attrName>ppt_w</p:attrName>
                                        </p:attrNameLst>
                                      </p:cBhvr>
                                      <p:tavLst>
                                        <p:tav tm="0">
                                          <p:val>
                                            <p:fltVal val="0"/>
                                          </p:val>
                                        </p:tav>
                                        <p:tav tm="100000">
                                          <p:val>
                                            <p:strVal val="#ppt_w"/>
                                          </p:val>
                                        </p:tav>
                                      </p:tavLst>
                                    </p:anim>
                                    <p:anim calcmode="lin" valueType="num">
                                      <p:cBhvr>
                                        <p:cTn id="200"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201" fill="hold">
                      <p:stCondLst>
                        <p:cond delay="indefinite"/>
                      </p:stCondLst>
                      <p:childTnLst>
                        <p:par>
                          <p:cTn id="202" fill="hold">
                            <p:stCondLst>
                              <p:cond delay="0"/>
                            </p:stCondLst>
                            <p:childTnLst>
                              <p:par>
                                <p:cTn id="203" presetID="53" presetClass="exit" presetSubtype="0" fill="hold" grpId="0" nodeType="clickEffect">
                                  <p:stCondLst>
                                    <p:cond delay="0"/>
                                  </p:stCondLst>
                                  <p:childTnLst>
                                    <p:anim calcmode="lin" valueType="num">
                                      <p:cBhvr>
                                        <p:cTn id="204" dur="500"/>
                                        <p:tgtEl>
                                          <p:spTgt spid="37"/>
                                        </p:tgtEl>
                                        <p:attrNameLst>
                                          <p:attrName>ppt_w</p:attrName>
                                        </p:attrNameLst>
                                      </p:cBhvr>
                                      <p:tavLst>
                                        <p:tav tm="0">
                                          <p:val>
                                            <p:strVal val="ppt_w"/>
                                          </p:val>
                                        </p:tav>
                                        <p:tav tm="100000">
                                          <p:val>
                                            <p:fltVal val="0"/>
                                          </p:val>
                                        </p:tav>
                                      </p:tavLst>
                                    </p:anim>
                                    <p:anim calcmode="lin" valueType="num">
                                      <p:cBhvr>
                                        <p:cTn id="205" dur="500"/>
                                        <p:tgtEl>
                                          <p:spTgt spid="37"/>
                                        </p:tgtEl>
                                        <p:attrNameLst>
                                          <p:attrName>ppt_h</p:attrName>
                                        </p:attrNameLst>
                                      </p:cBhvr>
                                      <p:tavLst>
                                        <p:tav tm="0">
                                          <p:val>
                                            <p:strVal val="ppt_h"/>
                                          </p:val>
                                        </p:tav>
                                        <p:tav tm="100000">
                                          <p:val>
                                            <p:fltVal val="0"/>
                                          </p:val>
                                        </p:tav>
                                      </p:tavLst>
                                    </p:anim>
                                    <p:animEffect transition="out" filter="fade">
                                      <p:cBhvr>
                                        <p:cTn id="206" dur="500"/>
                                        <p:tgtEl>
                                          <p:spTgt spid="37"/>
                                        </p:tgtEl>
                                      </p:cBhvr>
                                    </p:animEffect>
                                    <p:set>
                                      <p:cBhvr>
                                        <p:cTn id="207" dur="1" fill="hold">
                                          <p:stCondLst>
                                            <p:cond delay="499"/>
                                          </p:stCondLst>
                                        </p:cTn>
                                        <p:tgtEl>
                                          <p:spTgt spid="37"/>
                                        </p:tgtEl>
                                        <p:attrNameLst>
                                          <p:attrName>style.visibility</p:attrName>
                                        </p:attrNameLst>
                                      </p:cBhvr>
                                      <p:to>
                                        <p:strVal val="hidden"/>
                                      </p:to>
                                    </p:set>
                                  </p:childTnLst>
                                </p:cTn>
                              </p:par>
                              <p:par>
                                <p:cTn id="208" presetID="53" presetClass="entr" presetSubtype="0" fill="hold" grpId="0" nodeType="withEffect">
                                  <p:stCondLst>
                                    <p:cond delay="0"/>
                                  </p:stCondLst>
                                  <p:childTnLst>
                                    <p:set>
                                      <p:cBhvr>
                                        <p:cTn id="209" dur="1" fill="hold">
                                          <p:stCondLst>
                                            <p:cond delay="0"/>
                                          </p:stCondLst>
                                        </p:cTn>
                                        <p:tgtEl>
                                          <p:spTgt spid="45"/>
                                        </p:tgtEl>
                                        <p:attrNameLst>
                                          <p:attrName>style.visibility</p:attrName>
                                        </p:attrNameLst>
                                      </p:cBhvr>
                                      <p:to>
                                        <p:strVal val="visible"/>
                                      </p:to>
                                    </p:set>
                                    <p:anim calcmode="lin" valueType="num">
                                      <p:cBhvr>
                                        <p:cTn id="210" dur="500" fill="hold"/>
                                        <p:tgtEl>
                                          <p:spTgt spid="45"/>
                                        </p:tgtEl>
                                        <p:attrNameLst>
                                          <p:attrName>ppt_w</p:attrName>
                                        </p:attrNameLst>
                                      </p:cBhvr>
                                      <p:tavLst>
                                        <p:tav tm="0">
                                          <p:val>
                                            <p:fltVal val="0"/>
                                          </p:val>
                                        </p:tav>
                                        <p:tav tm="100000">
                                          <p:val>
                                            <p:strVal val="#ppt_w"/>
                                          </p:val>
                                        </p:tav>
                                      </p:tavLst>
                                    </p:anim>
                                    <p:anim calcmode="lin" valueType="num">
                                      <p:cBhvr>
                                        <p:cTn id="211" dur="500" fill="hold"/>
                                        <p:tgtEl>
                                          <p:spTgt spid="45"/>
                                        </p:tgtEl>
                                        <p:attrNameLst>
                                          <p:attrName>ppt_h</p:attrName>
                                        </p:attrNameLst>
                                      </p:cBhvr>
                                      <p:tavLst>
                                        <p:tav tm="0">
                                          <p:val>
                                            <p:fltVal val="0"/>
                                          </p:val>
                                        </p:tav>
                                        <p:tav tm="100000">
                                          <p:val>
                                            <p:strVal val="#ppt_h"/>
                                          </p:val>
                                        </p:tav>
                                      </p:tavLst>
                                    </p:anim>
                                    <p:animEffect transition="in" filter="fade">
                                      <p:cBhvr>
                                        <p:cTn id="212" dur="500"/>
                                        <p:tgtEl>
                                          <p:spTgt spid="45"/>
                                        </p:tgtEl>
                                      </p:cBhvr>
                                    </p:animEffect>
                                  </p:childTnLst>
                                </p:cTn>
                              </p:par>
                            </p:childTnLst>
                          </p:cTn>
                        </p:par>
                      </p:childTnLst>
                    </p:cTn>
                  </p:par>
                  <p:par>
                    <p:cTn id="213" fill="hold">
                      <p:stCondLst>
                        <p:cond delay="indefinite"/>
                      </p:stCondLst>
                      <p:childTnLst>
                        <p:par>
                          <p:cTn id="214" fill="hold">
                            <p:stCondLst>
                              <p:cond delay="0"/>
                            </p:stCondLst>
                            <p:childTnLst>
                              <p:par>
                                <p:cTn id="215" presetID="53" presetClass="exit" presetSubtype="0" fill="hold" grpId="0" nodeType="clickEffect">
                                  <p:stCondLst>
                                    <p:cond delay="0"/>
                                  </p:stCondLst>
                                  <p:childTnLst>
                                    <p:anim calcmode="lin" valueType="num">
                                      <p:cBhvr>
                                        <p:cTn id="216" dur="500"/>
                                        <p:tgtEl>
                                          <p:spTgt spid="62"/>
                                        </p:tgtEl>
                                        <p:attrNameLst>
                                          <p:attrName>ppt_w</p:attrName>
                                        </p:attrNameLst>
                                      </p:cBhvr>
                                      <p:tavLst>
                                        <p:tav tm="0">
                                          <p:val>
                                            <p:strVal val="ppt_w"/>
                                          </p:val>
                                        </p:tav>
                                        <p:tav tm="100000">
                                          <p:val>
                                            <p:fltVal val="0"/>
                                          </p:val>
                                        </p:tav>
                                      </p:tavLst>
                                    </p:anim>
                                    <p:anim calcmode="lin" valueType="num">
                                      <p:cBhvr>
                                        <p:cTn id="217" dur="500"/>
                                        <p:tgtEl>
                                          <p:spTgt spid="62"/>
                                        </p:tgtEl>
                                        <p:attrNameLst>
                                          <p:attrName>ppt_h</p:attrName>
                                        </p:attrNameLst>
                                      </p:cBhvr>
                                      <p:tavLst>
                                        <p:tav tm="0">
                                          <p:val>
                                            <p:strVal val="ppt_h"/>
                                          </p:val>
                                        </p:tav>
                                        <p:tav tm="100000">
                                          <p:val>
                                            <p:fltVal val="0"/>
                                          </p:val>
                                        </p:tav>
                                      </p:tavLst>
                                    </p:anim>
                                    <p:animEffect transition="out" filter="fade">
                                      <p:cBhvr>
                                        <p:cTn id="218" dur="500"/>
                                        <p:tgtEl>
                                          <p:spTgt spid="62"/>
                                        </p:tgtEl>
                                      </p:cBhvr>
                                    </p:animEffect>
                                    <p:set>
                                      <p:cBhvr>
                                        <p:cTn id="219" dur="1" fill="hold">
                                          <p:stCondLst>
                                            <p:cond delay="499"/>
                                          </p:stCondLst>
                                        </p:cTn>
                                        <p:tgtEl>
                                          <p:spTgt spid="62"/>
                                        </p:tgtEl>
                                        <p:attrNameLst>
                                          <p:attrName>style.visibility</p:attrName>
                                        </p:attrNameLst>
                                      </p:cBhvr>
                                      <p:to>
                                        <p:strVal val="hidden"/>
                                      </p:to>
                                    </p:set>
                                  </p:childTnLst>
                                </p:cTn>
                              </p:par>
                              <p:par>
                                <p:cTn id="220" presetID="53" presetClass="entr" presetSubtype="0" fill="hold" grpId="0" nodeType="withEffect">
                                  <p:stCondLst>
                                    <p:cond delay="0"/>
                                  </p:stCondLst>
                                  <p:childTnLst>
                                    <p:set>
                                      <p:cBhvr>
                                        <p:cTn id="221" dur="1" fill="hold">
                                          <p:stCondLst>
                                            <p:cond delay="0"/>
                                          </p:stCondLst>
                                        </p:cTn>
                                        <p:tgtEl>
                                          <p:spTgt spid="58"/>
                                        </p:tgtEl>
                                        <p:attrNameLst>
                                          <p:attrName>style.visibility</p:attrName>
                                        </p:attrNameLst>
                                      </p:cBhvr>
                                      <p:to>
                                        <p:strVal val="visible"/>
                                      </p:to>
                                    </p:set>
                                    <p:anim calcmode="lin" valueType="num">
                                      <p:cBhvr>
                                        <p:cTn id="222" dur="500" fill="hold"/>
                                        <p:tgtEl>
                                          <p:spTgt spid="58"/>
                                        </p:tgtEl>
                                        <p:attrNameLst>
                                          <p:attrName>ppt_w</p:attrName>
                                        </p:attrNameLst>
                                      </p:cBhvr>
                                      <p:tavLst>
                                        <p:tav tm="0">
                                          <p:val>
                                            <p:fltVal val="0"/>
                                          </p:val>
                                        </p:tav>
                                        <p:tav tm="100000">
                                          <p:val>
                                            <p:strVal val="#ppt_w"/>
                                          </p:val>
                                        </p:tav>
                                      </p:tavLst>
                                    </p:anim>
                                    <p:anim calcmode="lin" valueType="num">
                                      <p:cBhvr>
                                        <p:cTn id="223" dur="500" fill="hold"/>
                                        <p:tgtEl>
                                          <p:spTgt spid="58"/>
                                        </p:tgtEl>
                                        <p:attrNameLst>
                                          <p:attrName>ppt_h</p:attrName>
                                        </p:attrNameLst>
                                      </p:cBhvr>
                                      <p:tavLst>
                                        <p:tav tm="0">
                                          <p:val>
                                            <p:fltVal val="0"/>
                                          </p:val>
                                        </p:tav>
                                        <p:tav tm="100000">
                                          <p:val>
                                            <p:strVal val="#ppt_h"/>
                                          </p:val>
                                        </p:tav>
                                      </p:tavLst>
                                    </p:anim>
                                    <p:animEffect transition="in" filter="fade">
                                      <p:cBhvr>
                                        <p:cTn id="224" dur="500"/>
                                        <p:tgtEl>
                                          <p:spTgt spid="58"/>
                                        </p:tgtEl>
                                      </p:cBhvr>
                                    </p:animEffect>
                                  </p:childTnLst>
                                </p:cTn>
                              </p:par>
                            </p:childTnLst>
                          </p:cTn>
                        </p:par>
                      </p:childTnLst>
                    </p:cTn>
                  </p:par>
                  <p:par>
                    <p:cTn id="225" fill="hold">
                      <p:stCondLst>
                        <p:cond delay="indefinite"/>
                      </p:stCondLst>
                      <p:childTnLst>
                        <p:par>
                          <p:cTn id="226" fill="hold">
                            <p:stCondLst>
                              <p:cond delay="0"/>
                            </p:stCondLst>
                            <p:childTnLst>
                              <p:par>
                                <p:cTn id="227" presetID="53" presetClass="exit" presetSubtype="0" fill="hold" grpId="0" nodeType="clickEffect">
                                  <p:stCondLst>
                                    <p:cond delay="0"/>
                                  </p:stCondLst>
                                  <p:childTnLst>
                                    <p:anim calcmode="lin" valueType="num">
                                      <p:cBhvr>
                                        <p:cTn id="228" dur="500"/>
                                        <p:tgtEl>
                                          <p:spTgt spid="48"/>
                                        </p:tgtEl>
                                        <p:attrNameLst>
                                          <p:attrName>ppt_w</p:attrName>
                                        </p:attrNameLst>
                                      </p:cBhvr>
                                      <p:tavLst>
                                        <p:tav tm="0">
                                          <p:val>
                                            <p:strVal val="ppt_w"/>
                                          </p:val>
                                        </p:tav>
                                        <p:tav tm="100000">
                                          <p:val>
                                            <p:fltVal val="0"/>
                                          </p:val>
                                        </p:tav>
                                      </p:tavLst>
                                    </p:anim>
                                    <p:anim calcmode="lin" valueType="num">
                                      <p:cBhvr>
                                        <p:cTn id="229" dur="500"/>
                                        <p:tgtEl>
                                          <p:spTgt spid="48"/>
                                        </p:tgtEl>
                                        <p:attrNameLst>
                                          <p:attrName>ppt_h</p:attrName>
                                        </p:attrNameLst>
                                      </p:cBhvr>
                                      <p:tavLst>
                                        <p:tav tm="0">
                                          <p:val>
                                            <p:strVal val="ppt_h"/>
                                          </p:val>
                                        </p:tav>
                                        <p:tav tm="100000">
                                          <p:val>
                                            <p:fltVal val="0"/>
                                          </p:val>
                                        </p:tav>
                                      </p:tavLst>
                                    </p:anim>
                                    <p:animEffect transition="out" filter="fade">
                                      <p:cBhvr>
                                        <p:cTn id="230" dur="500"/>
                                        <p:tgtEl>
                                          <p:spTgt spid="48"/>
                                        </p:tgtEl>
                                      </p:cBhvr>
                                    </p:animEffect>
                                    <p:set>
                                      <p:cBhvr>
                                        <p:cTn id="231" dur="1" fill="hold">
                                          <p:stCondLst>
                                            <p:cond delay="499"/>
                                          </p:stCondLst>
                                        </p:cTn>
                                        <p:tgtEl>
                                          <p:spTgt spid="48"/>
                                        </p:tgtEl>
                                        <p:attrNameLst>
                                          <p:attrName>style.visibility</p:attrName>
                                        </p:attrNameLst>
                                      </p:cBhvr>
                                      <p:to>
                                        <p:strVal val="hidden"/>
                                      </p:to>
                                    </p:set>
                                  </p:childTnLst>
                                </p:cTn>
                              </p:par>
                              <p:par>
                                <p:cTn id="232" presetID="21" presetClass="entr" presetSubtype="4" fill="hold" grpId="0" nodeType="withEffect">
                                  <p:stCondLst>
                                    <p:cond delay="0"/>
                                  </p:stCondLst>
                                  <p:childTnLst>
                                    <p:set>
                                      <p:cBhvr>
                                        <p:cTn id="233" dur="1" fill="hold">
                                          <p:stCondLst>
                                            <p:cond delay="0"/>
                                          </p:stCondLst>
                                        </p:cTn>
                                        <p:tgtEl>
                                          <p:spTgt spid="44"/>
                                        </p:tgtEl>
                                        <p:attrNameLst>
                                          <p:attrName>style.visibility</p:attrName>
                                        </p:attrNameLst>
                                      </p:cBhvr>
                                      <p:to>
                                        <p:strVal val="visible"/>
                                      </p:to>
                                    </p:set>
                                    <p:animEffect transition="in" filter="wheel(4)">
                                      <p:cBhvr>
                                        <p:cTn id="234" dur="2000"/>
                                        <p:tgtEl>
                                          <p:spTgt spid="44"/>
                                        </p:tgtEl>
                                      </p:cBhvr>
                                    </p:animEffect>
                                  </p:childTnLst>
                                </p:cTn>
                              </p:par>
                            </p:childTnLst>
                          </p:cTn>
                        </p:par>
                      </p:childTnLst>
                    </p:cTn>
                  </p:par>
                  <p:par>
                    <p:cTn id="235" fill="hold">
                      <p:stCondLst>
                        <p:cond delay="indefinite"/>
                      </p:stCondLst>
                      <p:childTnLst>
                        <p:par>
                          <p:cTn id="236" fill="hold">
                            <p:stCondLst>
                              <p:cond delay="0"/>
                            </p:stCondLst>
                            <p:childTnLst>
                              <p:par>
                                <p:cTn id="237" presetID="53" presetClass="exit" presetSubtype="0" fill="hold" grpId="0" nodeType="clickEffect">
                                  <p:stCondLst>
                                    <p:cond delay="0"/>
                                  </p:stCondLst>
                                  <p:childTnLst>
                                    <p:anim calcmode="lin" valueType="num">
                                      <p:cBhvr>
                                        <p:cTn id="238" dur="500"/>
                                        <p:tgtEl>
                                          <p:spTgt spid="46"/>
                                        </p:tgtEl>
                                        <p:attrNameLst>
                                          <p:attrName>ppt_w</p:attrName>
                                        </p:attrNameLst>
                                      </p:cBhvr>
                                      <p:tavLst>
                                        <p:tav tm="0">
                                          <p:val>
                                            <p:strVal val="ppt_w"/>
                                          </p:val>
                                        </p:tav>
                                        <p:tav tm="100000">
                                          <p:val>
                                            <p:fltVal val="0"/>
                                          </p:val>
                                        </p:tav>
                                      </p:tavLst>
                                    </p:anim>
                                    <p:anim calcmode="lin" valueType="num">
                                      <p:cBhvr>
                                        <p:cTn id="239" dur="500"/>
                                        <p:tgtEl>
                                          <p:spTgt spid="46"/>
                                        </p:tgtEl>
                                        <p:attrNameLst>
                                          <p:attrName>ppt_h</p:attrName>
                                        </p:attrNameLst>
                                      </p:cBhvr>
                                      <p:tavLst>
                                        <p:tav tm="0">
                                          <p:val>
                                            <p:strVal val="ppt_h"/>
                                          </p:val>
                                        </p:tav>
                                        <p:tav tm="100000">
                                          <p:val>
                                            <p:fltVal val="0"/>
                                          </p:val>
                                        </p:tav>
                                      </p:tavLst>
                                    </p:anim>
                                    <p:animEffect transition="out" filter="fade">
                                      <p:cBhvr>
                                        <p:cTn id="240" dur="500"/>
                                        <p:tgtEl>
                                          <p:spTgt spid="46"/>
                                        </p:tgtEl>
                                      </p:cBhvr>
                                    </p:animEffect>
                                    <p:set>
                                      <p:cBhvr>
                                        <p:cTn id="241" dur="1" fill="hold">
                                          <p:stCondLst>
                                            <p:cond delay="499"/>
                                          </p:stCondLst>
                                        </p:cTn>
                                        <p:tgtEl>
                                          <p:spTgt spid="46"/>
                                        </p:tgtEl>
                                        <p:attrNameLst>
                                          <p:attrName>style.visibility</p:attrName>
                                        </p:attrNameLst>
                                      </p:cBhvr>
                                      <p:to>
                                        <p:strVal val="hidden"/>
                                      </p:to>
                                    </p:set>
                                  </p:childTnLst>
                                </p:cTn>
                              </p:par>
                              <p:par>
                                <p:cTn id="242" presetID="53" presetClass="entr" presetSubtype="0" fill="hold" grpId="0" nodeType="withEffect">
                                  <p:stCondLst>
                                    <p:cond delay="0"/>
                                  </p:stCondLst>
                                  <p:childTnLst>
                                    <p:set>
                                      <p:cBhvr>
                                        <p:cTn id="243" dur="1" fill="hold">
                                          <p:stCondLst>
                                            <p:cond delay="0"/>
                                          </p:stCondLst>
                                        </p:cTn>
                                        <p:tgtEl>
                                          <p:spTgt spid="43"/>
                                        </p:tgtEl>
                                        <p:attrNameLst>
                                          <p:attrName>style.visibility</p:attrName>
                                        </p:attrNameLst>
                                      </p:cBhvr>
                                      <p:to>
                                        <p:strVal val="visible"/>
                                      </p:to>
                                    </p:set>
                                    <p:anim calcmode="lin" valueType="num">
                                      <p:cBhvr>
                                        <p:cTn id="244" dur="500" fill="hold"/>
                                        <p:tgtEl>
                                          <p:spTgt spid="43"/>
                                        </p:tgtEl>
                                        <p:attrNameLst>
                                          <p:attrName>ppt_w</p:attrName>
                                        </p:attrNameLst>
                                      </p:cBhvr>
                                      <p:tavLst>
                                        <p:tav tm="0">
                                          <p:val>
                                            <p:fltVal val="0"/>
                                          </p:val>
                                        </p:tav>
                                        <p:tav tm="100000">
                                          <p:val>
                                            <p:strVal val="#ppt_w"/>
                                          </p:val>
                                        </p:tav>
                                      </p:tavLst>
                                    </p:anim>
                                    <p:anim calcmode="lin" valueType="num">
                                      <p:cBhvr>
                                        <p:cTn id="245" dur="500" fill="hold"/>
                                        <p:tgtEl>
                                          <p:spTgt spid="43"/>
                                        </p:tgtEl>
                                        <p:attrNameLst>
                                          <p:attrName>ppt_h</p:attrName>
                                        </p:attrNameLst>
                                      </p:cBhvr>
                                      <p:tavLst>
                                        <p:tav tm="0">
                                          <p:val>
                                            <p:fltVal val="0"/>
                                          </p:val>
                                        </p:tav>
                                        <p:tav tm="100000">
                                          <p:val>
                                            <p:strVal val="#ppt_h"/>
                                          </p:val>
                                        </p:tav>
                                      </p:tavLst>
                                    </p:anim>
                                    <p:animEffect transition="in" filter="fade">
                                      <p:cBhvr>
                                        <p:cTn id="246" dur="500"/>
                                        <p:tgtEl>
                                          <p:spTgt spid="43"/>
                                        </p:tgtEl>
                                      </p:cBhvr>
                                    </p:animEffect>
                                  </p:childTnLst>
                                </p:cTn>
                              </p:par>
                            </p:childTnLst>
                          </p:cTn>
                        </p:par>
                      </p:childTnLst>
                    </p:cTn>
                  </p:par>
                  <p:par>
                    <p:cTn id="247" fill="hold">
                      <p:stCondLst>
                        <p:cond delay="indefinite"/>
                      </p:stCondLst>
                      <p:childTnLst>
                        <p:par>
                          <p:cTn id="248" fill="hold">
                            <p:stCondLst>
                              <p:cond delay="0"/>
                            </p:stCondLst>
                            <p:childTnLst>
                              <p:par>
                                <p:cTn id="249" presetID="53" presetClass="exit" presetSubtype="0" fill="hold" grpId="0" nodeType="clickEffect">
                                  <p:stCondLst>
                                    <p:cond delay="0"/>
                                  </p:stCondLst>
                                  <p:childTnLst>
                                    <p:anim calcmode="lin" valueType="num">
                                      <p:cBhvr>
                                        <p:cTn id="250" dur="500"/>
                                        <p:tgtEl>
                                          <p:spTgt spid="47"/>
                                        </p:tgtEl>
                                        <p:attrNameLst>
                                          <p:attrName>ppt_w</p:attrName>
                                        </p:attrNameLst>
                                      </p:cBhvr>
                                      <p:tavLst>
                                        <p:tav tm="0">
                                          <p:val>
                                            <p:strVal val="ppt_w"/>
                                          </p:val>
                                        </p:tav>
                                        <p:tav tm="100000">
                                          <p:val>
                                            <p:fltVal val="0"/>
                                          </p:val>
                                        </p:tav>
                                      </p:tavLst>
                                    </p:anim>
                                    <p:anim calcmode="lin" valueType="num">
                                      <p:cBhvr>
                                        <p:cTn id="251" dur="500"/>
                                        <p:tgtEl>
                                          <p:spTgt spid="47"/>
                                        </p:tgtEl>
                                        <p:attrNameLst>
                                          <p:attrName>ppt_h</p:attrName>
                                        </p:attrNameLst>
                                      </p:cBhvr>
                                      <p:tavLst>
                                        <p:tav tm="0">
                                          <p:val>
                                            <p:strVal val="ppt_h"/>
                                          </p:val>
                                        </p:tav>
                                        <p:tav tm="100000">
                                          <p:val>
                                            <p:fltVal val="0"/>
                                          </p:val>
                                        </p:tav>
                                      </p:tavLst>
                                    </p:anim>
                                    <p:animEffect transition="out" filter="fade">
                                      <p:cBhvr>
                                        <p:cTn id="252" dur="500"/>
                                        <p:tgtEl>
                                          <p:spTgt spid="47"/>
                                        </p:tgtEl>
                                      </p:cBhvr>
                                    </p:animEffect>
                                    <p:set>
                                      <p:cBhvr>
                                        <p:cTn id="253" dur="1" fill="hold">
                                          <p:stCondLst>
                                            <p:cond delay="499"/>
                                          </p:stCondLst>
                                        </p:cTn>
                                        <p:tgtEl>
                                          <p:spTgt spid="47"/>
                                        </p:tgtEl>
                                        <p:attrNameLst>
                                          <p:attrName>style.visibility</p:attrName>
                                        </p:attrNameLst>
                                      </p:cBhvr>
                                      <p:to>
                                        <p:strVal val="hidden"/>
                                      </p:to>
                                    </p:set>
                                  </p:childTnLst>
                                </p:cTn>
                              </p:par>
                              <p:par>
                                <p:cTn id="254" presetID="53" presetClass="entr" presetSubtype="0" fill="hold" grpId="0" nodeType="withEffect">
                                  <p:stCondLst>
                                    <p:cond delay="0"/>
                                  </p:stCondLst>
                                  <p:childTnLst>
                                    <p:set>
                                      <p:cBhvr>
                                        <p:cTn id="255" dur="1" fill="hold">
                                          <p:stCondLst>
                                            <p:cond delay="0"/>
                                          </p:stCondLst>
                                        </p:cTn>
                                        <p:tgtEl>
                                          <p:spTgt spid="42"/>
                                        </p:tgtEl>
                                        <p:attrNameLst>
                                          <p:attrName>style.visibility</p:attrName>
                                        </p:attrNameLst>
                                      </p:cBhvr>
                                      <p:to>
                                        <p:strVal val="visible"/>
                                      </p:to>
                                    </p:set>
                                    <p:anim calcmode="lin" valueType="num">
                                      <p:cBhvr>
                                        <p:cTn id="256" dur="500" fill="hold"/>
                                        <p:tgtEl>
                                          <p:spTgt spid="42"/>
                                        </p:tgtEl>
                                        <p:attrNameLst>
                                          <p:attrName>ppt_w</p:attrName>
                                        </p:attrNameLst>
                                      </p:cBhvr>
                                      <p:tavLst>
                                        <p:tav tm="0">
                                          <p:val>
                                            <p:fltVal val="0"/>
                                          </p:val>
                                        </p:tav>
                                        <p:tav tm="100000">
                                          <p:val>
                                            <p:strVal val="#ppt_w"/>
                                          </p:val>
                                        </p:tav>
                                      </p:tavLst>
                                    </p:anim>
                                    <p:anim calcmode="lin" valueType="num">
                                      <p:cBhvr>
                                        <p:cTn id="257" dur="500" fill="hold"/>
                                        <p:tgtEl>
                                          <p:spTgt spid="42"/>
                                        </p:tgtEl>
                                        <p:attrNameLst>
                                          <p:attrName>ppt_h</p:attrName>
                                        </p:attrNameLst>
                                      </p:cBhvr>
                                      <p:tavLst>
                                        <p:tav tm="0">
                                          <p:val>
                                            <p:fltVal val="0"/>
                                          </p:val>
                                        </p:tav>
                                        <p:tav tm="100000">
                                          <p:val>
                                            <p:strVal val="#ppt_h"/>
                                          </p:val>
                                        </p:tav>
                                      </p:tavLst>
                                    </p:anim>
                                    <p:animEffect transition="in" filter="fade">
                                      <p:cBhvr>
                                        <p:cTn id="258" dur="500"/>
                                        <p:tgtEl>
                                          <p:spTgt spid="42"/>
                                        </p:tgtEl>
                                      </p:cBhvr>
                                    </p:animEffect>
                                  </p:childTnLst>
                                </p:cTn>
                              </p:par>
                            </p:childTnLst>
                          </p:cTn>
                        </p:par>
                      </p:childTnLst>
                    </p:cTn>
                  </p:par>
                  <p:par>
                    <p:cTn id="259" fill="hold">
                      <p:stCondLst>
                        <p:cond delay="indefinite"/>
                      </p:stCondLst>
                      <p:childTnLst>
                        <p:par>
                          <p:cTn id="260" fill="hold">
                            <p:stCondLst>
                              <p:cond delay="0"/>
                            </p:stCondLst>
                            <p:childTnLst>
                              <p:par>
                                <p:cTn id="261" presetID="53" presetClass="exit" presetSubtype="0" fill="hold" grpId="0" nodeType="clickEffect">
                                  <p:stCondLst>
                                    <p:cond delay="0"/>
                                  </p:stCondLst>
                                  <p:childTnLst>
                                    <p:anim calcmode="lin" valueType="num">
                                      <p:cBhvr>
                                        <p:cTn id="262" dur="500"/>
                                        <p:tgtEl>
                                          <p:spTgt spid="38"/>
                                        </p:tgtEl>
                                        <p:attrNameLst>
                                          <p:attrName>ppt_w</p:attrName>
                                        </p:attrNameLst>
                                      </p:cBhvr>
                                      <p:tavLst>
                                        <p:tav tm="0">
                                          <p:val>
                                            <p:strVal val="ppt_w"/>
                                          </p:val>
                                        </p:tav>
                                        <p:tav tm="100000">
                                          <p:val>
                                            <p:fltVal val="0"/>
                                          </p:val>
                                        </p:tav>
                                      </p:tavLst>
                                    </p:anim>
                                    <p:anim calcmode="lin" valueType="num">
                                      <p:cBhvr>
                                        <p:cTn id="263" dur="500"/>
                                        <p:tgtEl>
                                          <p:spTgt spid="38"/>
                                        </p:tgtEl>
                                        <p:attrNameLst>
                                          <p:attrName>ppt_h</p:attrName>
                                        </p:attrNameLst>
                                      </p:cBhvr>
                                      <p:tavLst>
                                        <p:tav tm="0">
                                          <p:val>
                                            <p:strVal val="ppt_h"/>
                                          </p:val>
                                        </p:tav>
                                        <p:tav tm="100000">
                                          <p:val>
                                            <p:fltVal val="0"/>
                                          </p:val>
                                        </p:tav>
                                      </p:tavLst>
                                    </p:anim>
                                    <p:animEffect transition="out" filter="fade">
                                      <p:cBhvr>
                                        <p:cTn id="264" dur="500"/>
                                        <p:tgtEl>
                                          <p:spTgt spid="38"/>
                                        </p:tgtEl>
                                      </p:cBhvr>
                                    </p:animEffect>
                                    <p:set>
                                      <p:cBhvr>
                                        <p:cTn id="265" dur="1" fill="hold">
                                          <p:stCondLst>
                                            <p:cond delay="499"/>
                                          </p:stCondLst>
                                        </p:cTn>
                                        <p:tgtEl>
                                          <p:spTgt spid="38"/>
                                        </p:tgtEl>
                                        <p:attrNameLst>
                                          <p:attrName>style.visibility</p:attrName>
                                        </p:attrNameLst>
                                      </p:cBhvr>
                                      <p:to>
                                        <p:strVal val="hidden"/>
                                      </p:to>
                                    </p:set>
                                  </p:childTnLst>
                                </p:cTn>
                              </p:par>
                              <p:par>
                                <p:cTn id="266" presetID="53" presetClass="entr" presetSubtype="0" fill="hold" grpId="0" nodeType="withEffect">
                                  <p:stCondLst>
                                    <p:cond delay="0"/>
                                  </p:stCondLst>
                                  <p:childTnLst>
                                    <p:set>
                                      <p:cBhvr>
                                        <p:cTn id="267" dur="1" fill="hold">
                                          <p:stCondLst>
                                            <p:cond delay="0"/>
                                          </p:stCondLst>
                                        </p:cTn>
                                        <p:tgtEl>
                                          <p:spTgt spid="41"/>
                                        </p:tgtEl>
                                        <p:attrNameLst>
                                          <p:attrName>style.visibility</p:attrName>
                                        </p:attrNameLst>
                                      </p:cBhvr>
                                      <p:to>
                                        <p:strVal val="visible"/>
                                      </p:to>
                                    </p:set>
                                    <p:anim calcmode="lin" valueType="num">
                                      <p:cBhvr>
                                        <p:cTn id="268" dur="500" fill="hold"/>
                                        <p:tgtEl>
                                          <p:spTgt spid="41"/>
                                        </p:tgtEl>
                                        <p:attrNameLst>
                                          <p:attrName>ppt_w</p:attrName>
                                        </p:attrNameLst>
                                      </p:cBhvr>
                                      <p:tavLst>
                                        <p:tav tm="0">
                                          <p:val>
                                            <p:fltVal val="0"/>
                                          </p:val>
                                        </p:tav>
                                        <p:tav tm="100000">
                                          <p:val>
                                            <p:strVal val="#ppt_w"/>
                                          </p:val>
                                        </p:tav>
                                      </p:tavLst>
                                    </p:anim>
                                    <p:anim calcmode="lin" valueType="num">
                                      <p:cBhvr>
                                        <p:cTn id="269" dur="500" fill="hold"/>
                                        <p:tgtEl>
                                          <p:spTgt spid="41"/>
                                        </p:tgtEl>
                                        <p:attrNameLst>
                                          <p:attrName>ppt_h</p:attrName>
                                        </p:attrNameLst>
                                      </p:cBhvr>
                                      <p:tavLst>
                                        <p:tav tm="0">
                                          <p:val>
                                            <p:fltVal val="0"/>
                                          </p:val>
                                        </p:tav>
                                        <p:tav tm="100000">
                                          <p:val>
                                            <p:strVal val="#ppt_h"/>
                                          </p:val>
                                        </p:tav>
                                      </p:tavLst>
                                    </p:anim>
                                    <p:animEffect transition="in" filter="fade">
                                      <p:cBhvr>
                                        <p:cTn id="270" dur="500"/>
                                        <p:tgtEl>
                                          <p:spTgt spid="41"/>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xit" presetSubtype="0" fill="hold" grpId="0" nodeType="clickEffect">
                                  <p:stCondLst>
                                    <p:cond delay="0"/>
                                  </p:stCondLst>
                                  <p:childTnLst>
                                    <p:anim calcmode="lin" valueType="num">
                                      <p:cBhvr>
                                        <p:cTn id="274" dur="500"/>
                                        <p:tgtEl>
                                          <p:spTgt spid="49"/>
                                        </p:tgtEl>
                                        <p:attrNameLst>
                                          <p:attrName>ppt_w</p:attrName>
                                        </p:attrNameLst>
                                      </p:cBhvr>
                                      <p:tavLst>
                                        <p:tav tm="0">
                                          <p:val>
                                            <p:strVal val="ppt_w"/>
                                          </p:val>
                                        </p:tav>
                                        <p:tav tm="100000">
                                          <p:val>
                                            <p:fltVal val="0"/>
                                          </p:val>
                                        </p:tav>
                                      </p:tavLst>
                                    </p:anim>
                                    <p:anim calcmode="lin" valueType="num">
                                      <p:cBhvr>
                                        <p:cTn id="275" dur="500"/>
                                        <p:tgtEl>
                                          <p:spTgt spid="49"/>
                                        </p:tgtEl>
                                        <p:attrNameLst>
                                          <p:attrName>ppt_h</p:attrName>
                                        </p:attrNameLst>
                                      </p:cBhvr>
                                      <p:tavLst>
                                        <p:tav tm="0">
                                          <p:val>
                                            <p:strVal val="ppt_h"/>
                                          </p:val>
                                        </p:tav>
                                        <p:tav tm="100000">
                                          <p:val>
                                            <p:fltVal val="0"/>
                                          </p:val>
                                        </p:tav>
                                      </p:tavLst>
                                    </p:anim>
                                    <p:animEffect transition="out" filter="fade">
                                      <p:cBhvr>
                                        <p:cTn id="276" dur="500"/>
                                        <p:tgtEl>
                                          <p:spTgt spid="49"/>
                                        </p:tgtEl>
                                      </p:cBhvr>
                                    </p:animEffect>
                                    <p:set>
                                      <p:cBhvr>
                                        <p:cTn id="277" dur="1" fill="hold">
                                          <p:stCondLst>
                                            <p:cond delay="499"/>
                                          </p:stCondLst>
                                        </p:cTn>
                                        <p:tgtEl>
                                          <p:spTgt spid="49"/>
                                        </p:tgtEl>
                                        <p:attrNameLst>
                                          <p:attrName>style.visibility</p:attrName>
                                        </p:attrNameLst>
                                      </p:cBhvr>
                                      <p:to>
                                        <p:strVal val="hidden"/>
                                      </p:to>
                                    </p:set>
                                  </p:childTnLst>
                                </p:cTn>
                              </p:par>
                              <p:par>
                                <p:cTn id="278" presetID="53" presetClass="entr" presetSubtype="0" fill="hold" grpId="0" nodeType="withEffect">
                                  <p:stCondLst>
                                    <p:cond delay="0"/>
                                  </p:stCondLst>
                                  <p:childTnLst>
                                    <p:set>
                                      <p:cBhvr>
                                        <p:cTn id="279" dur="1" fill="hold">
                                          <p:stCondLst>
                                            <p:cond delay="0"/>
                                          </p:stCondLst>
                                        </p:cTn>
                                        <p:tgtEl>
                                          <p:spTgt spid="53"/>
                                        </p:tgtEl>
                                        <p:attrNameLst>
                                          <p:attrName>style.visibility</p:attrName>
                                        </p:attrNameLst>
                                      </p:cBhvr>
                                      <p:to>
                                        <p:strVal val="visible"/>
                                      </p:to>
                                    </p:set>
                                    <p:anim calcmode="lin" valueType="num">
                                      <p:cBhvr>
                                        <p:cTn id="280" dur="500" fill="hold"/>
                                        <p:tgtEl>
                                          <p:spTgt spid="53"/>
                                        </p:tgtEl>
                                        <p:attrNameLst>
                                          <p:attrName>ppt_w</p:attrName>
                                        </p:attrNameLst>
                                      </p:cBhvr>
                                      <p:tavLst>
                                        <p:tav tm="0">
                                          <p:val>
                                            <p:fltVal val="0"/>
                                          </p:val>
                                        </p:tav>
                                        <p:tav tm="100000">
                                          <p:val>
                                            <p:strVal val="#ppt_w"/>
                                          </p:val>
                                        </p:tav>
                                      </p:tavLst>
                                    </p:anim>
                                    <p:anim calcmode="lin" valueType="num">
                                      <p:cBhvr>
                                        <p:cTn id="281" dur="500" fill="hold"/>
                                        <p:tgtEl>
                                          <p:spTgt spid="53"/>
                                        </p:tgtEl>
                                        <p:attrNameLst>
                                          <p:attrName>ppt_h</p:attrName>
                                        </p:attrNameLst>
                                      </p:cBhvr>
                                      <p:tavLst>
                                        <p:tav tm="0">
                                          <p:val>
                                            <p:fltVal val="0"/>
                                          </p:val>
                                        </p:tav>
                                        <p:tav tm="100000">
                                          <p:val>
                                            <p:strVal val="#ppt_h"/>
                                          </p:val>
                                        </p:tav>
                                      </p:tavLst>
                                    </p:anim>
                                    <p:animEffect transition="in" filter="fade">
                                      <p:cBhvr>
                                        <p:cTn id="282" dur="500"/>
                                        <p:tgtEl>
                                          <p:spTgt spid="53"/>
                                        </p:tgtEl>
                                      </p:cBhvr>
                                    </p:animEffect>
                                  </p:childTnLst>
                                </p:cTn>
                              </p:par>
                            </p:childTnLst>
                          </p:cTn>
                        </p:par>
                      </p:childTnLst>
                    </p:cTn>
                  </p:par>
                  <p:par>
                    <p:cTn id="283" fill="hold">
                      <p:stCondLst>
                        <p:cond delay="indefinite"/>
                      </p:stCondLst>
                      <p:childTnLst>
                        <p:par>
                          <p:cTn id="284" fill="hold">
                            <p:stCondLst>
                              <p:cond delay="0"/>
                            </p:stCondLst>
                            <p:childTnLst>
                              <p:par>
                                <p:cTn id="285" presetID="53" presetClass="exit" presetSubtype="0" fill="hold" grpId="0" nodeType="clickEffect">
                                  <p:stCondLst>
                                    <p:cond delay="0"/>
                                  </p:stCondLst>
                                  <p:childTnLst>
                                    <p:anim calcmode="lin" valueType="num">
                                      <p:cBhvr>
                                        <p:cTn id="286" dur="500"/>
                                        <p:tgtEl>
                                          <p:spTgt spid="54"/>
                                        </p:tgtEl>
                                        <p:attrNameLst>
                                          <p:attrName>ppt_w</p:attrName>
                                        </p:attrNameLst>
                                      </p:cBhvr>
                                      <p:tavLst>
                                        <p:tav tm="0">
                                          <p:val>
                                            <p:strVal val="ppt_w"/>
                                          </p:val>
                                        </p:tav>
                                        <p:tav tm="100000">
                                          <p:val>
                                            <p:fltVal val="0"/>
                                          </p:val>
                                        </p:tav>
                                      </p:tavLst>
                                    </p:anim>
                                    <p:anim calcmode="lin" valueType="num">
                                      <p:cBhvr>
                                        <p:cTn id="287" dur="500"/>
                                        <p:tgtEl>
                                          <p:spTgt spid="54"/>
                                        </p:tgtEl>
                                        <p:attrNameLst>
                                          <p:attrName>ppt_h</p:attrName>
                                        </p:attrNameLst>
                                      </p:cBhvr>
                                      <p:tavLst>
                                        <p:tav tm="0">
                                          <p:val>
                                            <p:strVal val="ppt_h"/>
                                          </p:val>
                                        </p:tav>
                                        <p:tav tm="100000">
                                          <p:val>
                                            <p:fltVal val="0"/>
                                          </p:val>
                                        </p:tav>
                                      </p:tavLst>
                                    </p:anim>
                                    <p:animEffect transition="out" filter="fade">
                                      <p:cBhvr>
                                        <p:cTn id="288" dur="500"/>
                                        <p:tgtEl>
                                          <p:spTgt spid="54"/>
                                        </p:tgtEl>
                                      </p:cBhvr>
                                    </p:animEffect>
                                    <p:set>
                                      <p:cBhvr>
                                        <p:cTn id="289" dur="1" fill="hold">
                                          <p:stCondLst>
                                            <p:cond delay="499"/>
                                          </p:stCondLst>
                                        </p:cTn>
                                        <p:tgtEl>
                                          <p:spTgt spid="54"/>
                                        </p:tgtEl>
                                        <p:attrNameLst>
                                          <p:attrName>style.visibility</p:attrName>
                                        </p:attrNameLst>
                                      </p:cBhvr>
                                      <p:to>
                                        <p:strVal val="hidden"/>
                                      </p:to>
                                    </p:set>
                                  </p:childTnLst>
                                </p:cTn>
                              </p:par>
                              <p:par>
                                <p:cTn id="290" presetID="53" presetClass="entr" presetSubtype="0" fill="hold" grpId="0" nodeType="withEffect">
                                  <p:stCondLst>
                                    <p:cond delay="0"/>
                                  </p:stCondLst>
                                  <p:childTnLst>
                                    <p:set>
                                      <p:cBhvr>
                                        <p:cTn id="291" dur="1" fill="hold">
                                          <p:stCondLst>
                                            <p:cond delay="0"/>
                                          </p:stCondLst>
                                        </p:cTn>
                                        <p:tgtEl>
                                          <p:spTgt spid="52"/>
                                        </p:tgtEl>
                                        <p:attrNameLst>
                                          <p:attrName>style.visibility</p:attrName>
                                        </p:attrNameLst>
                                      </p:cBhvr>
                                      <p:to>
                                        <p:strVal val="visible"/>
                                      </p:to>
                                    </p:set>
                                    <p:anim calcmode="lin" valueType="num">
                                      <p:cBhvr>
                                        <p:cTn id="292" dur="500" fill="hold"/>
                                        <p:tgtEl>
                                          <p:spTgt spid="52"/>
                                        </p:tgtEl>
                                        <p:attrNameLst>
                                          <p:attrName>ppt_w</p:attrName>
                                        </p:attrNameLst>
                                      </p:cBhvr>
                                      <p:tavLst>
                                        <p:tav tm="0">
                                          <p:val>
                                            <p:fltVal val="0"/>
                                          </p:val>
                                        </p:tav>
                                        <p:tav tm="100000">
                                          <p:val>
                                            <p:strVal val="#ppt_w"/>
                                          </p:val>
                                        </p:tav>
                                      </p:tavLst>
                                    </p:anim>
                                    <p:anim calcmode="lin" valueType="num">
                                      <p:cBhvr>
                                        <p:cTn id="293" dur="500" fill="hold"/>
                                        <p:tgtEl>
                                          <p:spTgt spid="52"/>
                                        </p:tgtEl>
                                        <p:attrNameLst>
                                          <p:attrName>ppt_h</p:attrName>
                                        </p:attrNameLst>
                                      </p:cBhvr>
                                      <p:tavLst>
                                        <p:tav tm="0">
                                          <p:val>
                                            <p:fltVal val="0"/>
                                          </p:val>
                                        </p:tav>
                                        <p:tav tm="100000">
                                          <p:val>
                                            <p:strVal val="#ppt_h"/>
                                          </p:val>
                                        </p:tav>
                                      </p:tavLst>
                                    </p:anim>
                                    <p:animEffect transition="in" filter="fade">
                                      <p:cBhvr>
                                        <p:cTn id="294" dur="500"/>
                                        <p:tgtEl>
                                          <p:spTgt spid="52"/>
                                        </p:tgtEl>
                                      </p:cBhvr>
                                    </p:animEffect>
                                  </p:childTnLst>
                                </p:cTn>
                              </p:par>
                            </p:childTnLst>
                          </p:cTn>
                        </p:par>
                      </p:childTnLst>
                    </p:cTn>
                  </p:par>
                  <p:par>
                    <p:cTn id="295" fill="hold">
                      <p:stCondLst>
                        <p:cond delay="indefinite"/>
                      </p:stCondLst>
                      <p:childTnLst>
                        <p:par>
                          <p:cTn id="296" fill="hold">
                            <p:stCondLst>
                              <p:cond delay="0"/>
                            </p:stCondLst>
                            <p:childTnLst>
                              <p:par>
                                <p:cTn id="297" presetID="53" presetClass="exit" presetSubtype="0" fill="hold" grpId="0" nodeType="clickEffect">
                                  <p:stCondLst>
                                    <p:cond delay="0"/>
                                  </p:stCondLst>
                                  <p:childTnLst>
                                    <p:anim calcmode="lin" valueType="num">
                                      <p:cBhvr>
                                        <p:cTn id="298" dur="500"/>
                                        <p:tgtEl>
                                          <p:spTgt spid="57"/>
                                        </p:tgtEl>
                                        <p:attrNameLst>
                                          <p:attrName>ppt_w</p:attrName>
                                        </p:attrNameLst>
                                      </p:cBhvr>
                                      <p:tavLst>
                                        <p:tav tm="0">
                                          <p:val>
                                            <p:strVal val="ppt_w"/>
                                          </p:val>
                                        </p:tav>
                                        <p:tav tm="100000">
                                          <p:val>
                                            <p:fltVal val="0"/>
                                          </p:val>
                                        </p:tav>
                                      </p:tavLst>
                                    </p:anim>
                                    <p:anim calcmode="lin" valueType="num">
                                      <p:cBhvr>
                                        <p:cTn id="299" dur="500"/>
                                        <p:tgtEl>
                                          <p:spTgt spid="57"/>
                                        </p:tgtEl>
                                        <p:attrNameLst>
                                          <p:attrName>ppt_h</p:attrName>
                                        </p:attrNameLst>
                                      </p:cBhvr>
                                      <p:tavLst>
                                        <p:tav tm="0">
                                          <p:val>
                                            <p:strVal val="ppt_h"/>
                                          </p:val>
                                        </p:tav>
                                        <p:tav tm="100000">
                                          <p:val>
                                            <p:fltVal val="0"/>
                                          </p:val>
                                        </p:tav>
                                      </p:tavLst>
                                    </p:anim>
                                    <p:animEffect transition="out" filter="fade">
                                      <p:cBhvr>
                                        <p:cTn id="300" dur="500"/>
                                        <p:tgtEl>
                                          <p:spTgt spid="57"/>
                                        </p:tgtEl>
                                      </p:cBhvr>
                                    </p:animEffect>
                                    <p:set>
                                      <p:cBhvr>
                                        <p:cTn id="301" dur="1" fill="hold">
                                          <p:stCondLst>
                                            <p:cond delay="499"/>
                                          </p:stCondLst>
                                        </p:cTn>
                                        <p:tgtEl>
                                          <p:spTgt spid="57"/>
                                        </p:tgtEl>
                                        <p:attrNameLst>
                                          <p:attrName>style.visibility</p:attrName>
                                        </p:attrNameLst>
                                      </p:cBhvr>
                                      <p:to>
                                        <p:strVal val="hidden"/>
                                      </p:to>
                                    </p:set>
                                  </p:childTnLst>
                                </p:cTn>
                              </p:par>
                              <p:par>
                                <p:cTn id="302" presetID="53" presetClass="entr" presetSubtype="0" fill="hold" grpId="0" nodeType="withEffect">
                                  <p:stCondLst>
                                    <p:cond delay="0"/>
                                  </p:stCondLst>
                                  <p:childTnLst>
                                    <p:set>
                                      <p:cBhvr>
                                        <p:cTn id="303" dur="1" fill="hold">
                                          <p:stCondLst>
                                            <p:cond delay="0"/>
                                          </p:stCondLst>
                                        </p:cTn>
                                        <p:tgtEl>
                                          <p:spTgt spid="51"/>
                                        </p:tgtEl>
                                        <p:attrNameLst>
                                          <p:attrName>style.visibility</p:attrName>
                                        </p:attrNameLst>
                                      </p:cBhvr>
                                      <p:to>
                                        <p:strVal val="visible"/>
                                      </p:to>
                                    </p:set>
                                    <p:anim calcmode="lin" valueType="num">
                                      <p:cBhvr>
                                        <p:cTn id="304" dur="500" fill="hold"/>
                                        <p:tgtEl>
                                          <p:spTgt spid="51"/>
                                        </p:tgtEl>
                                        <p:attrNameLst>
                                          <p:attrName>ppt_w</p:attrName>
                                        </p:attrNameLst>
                                      </p:cBhvr>
                                      <p:tavLst>
                                        <p:tav tm="0">
                                          <p:val>
                                            <p:fltVal val="0"/>
                                          </p:val>
                                        </p:tav>
                                        <p:tav tm="100000">
                                          <p:val>
                                            <p:strVal val="#ppt_w"/>
                                          </p:val>
                                        </p:tav>
                                      </p:tavLst>
                                    </p:anim>
                                    <p:anim calcmode="lin" valueType="num">
                                      <p:cBhvr>
                                        <p:cTn id="305" dur="500" fill="hold"/>
                                        <p:tgtEl>
                                          <p:spTgt spid="51"/>
                                        </p:tgtEl>
                                        <p:attrNameLst>
                                          <p:attrName>ppt_h</p:attrName>
                                        </p:attrNameLst>
                                      </p:cBhvr>
                                      <p:tavLst>
                                        <p:tav tm="0">
                                          <p:val>
                                            <p:fltVal val="0"/>
                                          </p:val>
                                        </p:tav>
                                        <p:tav tm="100000">
                                          <p:val>
                                            <p:strVal val="#ppt_h"/>
                                          </p:val>
                                        </p:tav>
                                      </p:tavLst>
                                    </p:anim>
                                    <p:animEffect transition="in" filter="fade">
                                      <p:cBhvr>
                                        <p:cTn id="306" dur="500"/>
                                        <p:tgtEl>
                                          <p:spTgt spid="51"/>
                                        </p:tgtEl>
                                      </p:cBhvr>
                                    </p:animEffect>
                                  </p:childTnLst>
                                </p:cTn>
                              </p:par>
                            </p:childTnLst>
                          </p:cTn>
                        </p:par>
                      </p:childTnLst>
                    </p:cTn>
                  </p:par>
                  <p:par>
                    <p:cTn id="307" fill="hold">
                      <p:stCondLst>
                        <p:cond delay="indefinite"/>
                      </p:stCondLst>
                      <p:childTnLst>
                        <p:par>
                          <p:cTn id="308" fill="hold">
                            <p:stCondLst>
                              <p:cond delay="0"/>
                            </p:stCondLst>
                            <p:childTnLst>
                              <p:par>
                                <p:cTn id="309" presetID="53" presetClass="exit" presetSubtype="0" fill="hold" grpId="0" nodeType="clickEffect">
                                  <p:stCondLst>
                                    <p:cond delay="0"/>
                                  </p:stCondLst>
                                  <p:childTnLst>
                                    <p:anim calcmode="lin" valueType="num">
                                      <p:cBhvr>
                                        <p:cTn id="310" dur="500"/>
                                        <p:tgtEl>
                                          <p:spTgt spid="56"/>
                                        </p:tgtEl>
                                        <p:attrNameLst>
                                          <p:attrName>ppt_w</p:attrName>
                                        </p:attrNameLst>
                                      </p:cBhvr>
                                      <p:tavLst>
                                        <p:tav tm="0">
                                          <p:val>
                                            <p:strVal val="ppt_w"/>
                                          </p:val>
                                        </p:tav>
                                        <p:tav tm="100000">
                                          <p:val>
                                            <p:fltVal val="0"/>
                                          </p:val>
                                        </p:tav>
                                      </p:tavLst>
                                    </p:anim>
                                    <p:anim calcmode="lin" valueType="num">
                                      <p:cBhvr>
                                        <p:cTn id="311" dur="500"/>
                                        <p:tgtEl>
                                          <p:spTgt spid="56"/>
                                        </p:tgtEl>
                                        <p:attrNameLst>
                                          <p:attrName>ppt_h</p:attrName>
                                        </p:attrNameLst>
                                      </p:cBhvr>
                                      <p:tavLst>
                                        <p:tav tm="0">
                                          <p:val>
                                            <p:strVal val="ppt_h"/>
                                          </p:val>
                                        </p:tav>
                                        <p:tav tm="100000">
                                          <p:val>
                                            <p:fltVal val="0"/>
                                          </p:val>
                                        </p:tav>
                                      </p:tavLst>
                                    </p:anim>
                                    <p:animEffect transition="out" filter="fade">
                                      <p:cBhvr>
                                        <p:cTn id="312" dur="500"/>
                                        <p:tgtEl>
                                          <p:spTgt spid="56"/>
                                        </p:tgtEl>
                                      </p:cBhvr>
                                    </p:animEffect>
                                    <p:set>
                                      <p:cBhvr>
                                        <p:cTn id="313" dur="1" fill="hold">
                                          <p:stCondLst>
                                            <p:cond delay="499"/>
                                          </p:stCondLst>
                                        </p:cTn>
                                        <p:tgtEl>
                                          <p:spTgt spid="56"/>
                                        </p:tgtEl>
                                        <p:attrNameLst>
                                          <p:attrName>style.visibility</p:attrName>
                                        </p:attrNameLst>
                                      </p:cBhvr>
                                      <p:to>
                                        <p:strVal val="hidden"/>
                                      </p:to>
                                    </p:set>
                                  </p:childTnLst>
                                </p:cTn>
                              </p:par>
                              <p:par>
                                <p:cTn id="314" presetID="53" presetClass="entr" presetSubtype="0" fill="hold" grpId="0" nodeType="withEffect">
                                  <p:stCondLst>
                                    <p:cond delay="0"/>
                                  </p:stCondLst>
                                  <p:childTnLst>
                                    <p:set>
                                      <p:cBhvr>
                                        <p:cTn id="315" dur="1" fill="hold">
                                          <p:stCondLst>
                                            <p:cond delay="0"/>
                                          </p:stCondLst>
                                        </p:cTn>
                                        <p:tgtEl>
                                          <p:spTgt spid="50"/>
                                        </p:tgtEl>
                                        <p:attrNameLst>
                                          <p:attrName>style.visibility</p:attrName>
                                        </p:attrNameLst>
                                      </p:cBhvr>
                                      <p:to>
                                        <p:strVal val="visible"/>
                                      </p:to>
                                    </p:set>
                                    <p:anim calcmode="lin" valueType="num">
                                      <p:cBhvr>
                                        <p:cTn id="316" dur="500" fill="hold"/>
                                        <p:tgtEl>
                                          <p:spTgt spid="50"/>
                                        </p:tgtEl>
                                        <p:attrNameLst>
                                          <p:attrName>ppt_w</p:attrName>
                                        </p:attrNameLst>
                                      </p:cBhvr>
                                      <p:tavLst>
                                        <p:tav tm="0">
                                          <p:val>
                                            <p:fltVal val="0"/>
                                          </p:val>
                                        </p:tav>
                                        <p:tav tm="100000">
                                          <p:val>
                                            <p:strVal val="#ppt_w"/>
                                          </p:val>
                                        </p:tav>
                                      </p:tavLst>
                                    </p:anim>
                                    <p:anim calcmode="lin" valueType="num">
                                      <p:cBhvr>
                                        <p:cTn id="317" dur="500" fill="hold"/>
                                        <p:tgtEl>
                                          <p:spTgt spid="50"/>
                                        </p:tgtEl>
                                        <p:attrNameLst>
                                          <p:attrName>ppt_h</p:attrName>
                                        </p:attrNameLst>
                                      </p:cBhvr>
                                      <p:tavLst>
                                        <p:tav tm="0">
                                          <p:val>
                                            <p:fltVal val="0"/>
                                          </p:val>
                                        </p:tav>
                                        <p:tav tm="100000">
                                          <p:val>
                                            <p:strVal val="#ppt_h"/>
                                          </p:val>
                                        </p:tav>
                                      </p:tavLst>
                                    </p:anim>
                                    <p:animEffect transition="in" filter="fade">
                                      <p:cBhvr>
                                        <p:cTn id="318" dur="500"/>
                                        <p:tgtEl>
                                          <p:spTgt spid="50"/>
                                        </p:tgtEl>
                                      </p:cBhvr>
                                    </p:animEffect>
                                  </p:childTnLst>
                                </p:cTn>
                              </p:par>
                            </p:childTnLst>
                          </p:cTn>
                        </p:par>
                      </p:childTnLst>
                    </p:cTn>
                  </p:par>
                  <p:par>
                    <p:cTn id="319" fill="hold">
                      <p:stCondLst>
                        <p:cond delay="indefinite"/>
                      </p:stCondLst>
                      <p:childTnLst>
                        <p:par>
                          <p:cTn id="320" fill="hold">
                            <p:stCondLst>
                              <p:cond delay="0"/>
                            </p:stCondLst>
                            <p:childTnLst>
                              <p:par>
                                <p:cTn id="321" presetID="53" presetClass="exit" presetSubtype="0" fill="hold" grpId="0" nodeType="clickEffect">
                                  <p:stCondLst>
                                    <p:cond delay="0"/>
                                  </p:stCondLst>
                                  <p:childTnLst>
                                    <p:anim calcmode="lin" valueType="num">
                                      <p:cBhvr>
                                        <p:cTn id="322" dur="500"/>
                                        <p:tgtEl>
                                          <p:spTgt spid="55"/>
                                        </p:tgtEl>
                                        <p:attrNameLst>
                                          <p:attrName>ppt_w</p:attrName>
                                        </p:attrNameLst>
                                      </p:cBhvr>
                                      <p:tavLst>
                                        <p:tav tm="0">
                                          <p:val>
                                            <p:strVal val="ppt_w"/>
                                          </p:val>
                                        </p:tav>
                                        <p:tav tm="100000">
                                          <p:val>
                                            <p:fltVal val="0"/>
                                          </p:val>
                                        </p:tav>
                                      </p:tavLst>
                                    </p:anim>
                                    <p:anim calcmode="lin" valueType="num">
                                      <p:cBhvr>
                                        <p:cTn id="323" dur="500"/>
                                        <p:tgtEl>
                                          <p:spTgt spid="55"/>
                                        </p:tgtEl>
                                        <p:attrNameLst>
                                          <p:attrName>ppt_h</p:attrName>
                                        </p:attrNameLst>
                                      </p:cBhvr>
                                      <p:tavLst>
                                        <p:tav tm="0">
                                          <p:val>
                                            <p:strVal val="ppt_h"/>
                                          </p:val>
                                        </p:tav>
                                        <p:tav tm="100000">
                                          <p:val>
                                            <p:fltVal val="0"/>
                                          </p:val>
                                        </p:tav>
                                      </p:tavLst>
                                    </p:anim>
                                    <p:animEffect transition="out" filter="fade">
                                      <p:cBhvr>
                                        <p:cTn id="324" dur="500"/>
                                        <p:tgtEl>
                                          <p:spTgt spid="55"/>
                                        </p:tgtEl>
                                      </p:cBhvr>
                                    </p:animEffect>
                                    <p:set>
                                      <p:cBhvr>
                                        <p:cTn id="325" dur="1" fill="hold">
                                          <p:stCondLst>
                                            <p:cond delay="499"/>
                                          </p:stCondLst>
                                        </p:cTn>
                                        <p:tgtEl>
                                          <p:spTgt spid="55"/>
                                        </p:tgtEl>
                                        <p:attrNameLst>
                                          <p:attrName>style.visibility</p:attrName>
                                        </p:attrNameLst>
                                      </p:cBhvr>
                                      <p:to>
                                        <p:strVal val="hidden"/>
                                      </p:to>
                                    </p:set>
                                  </p:childTnLst>
                                </p:cTn>
                              </p:par>
                              <p:par>
                                <p:cTn id="326" presetID="53" presetClass="entr" presetSubtype="0" fill="hold" grpId="0" nodeType="withEffect">
                                  <p:stCondLst>
                                    <p:cond delay="0"/>
                                  </p:stCondLst>
                                  <p:childTnLst>
                                    <p:set>
                                      <p:cBhvr>
                                        <p:cTn id="327" dur="1" fill="hold">
                                          <p:stCondLst>
                                            <p:cond delay="0"/>
                                          </p:stCondLst>
                                        </p:cTn>
                                        <p:tgtEl>
                                          <p:spTgt spid="60"/>
                                        </p:tgtEl>
                                        <p:attrNameLst>
                                          <p:attrName>style.visibility</p:attrName>
                                        </p:attrNameLst>
                                      </p:cBhvr>
                                      <p:to>
                                        <p:strVal val="visible"/>
                                      </p:to>
                                    </p:set>
                                    <p:anim calcmode="lin" valueType="num">
                                      <p:cBhvr>
                                        <p:cTn id="328" dur="500" fill="hold"/>
                                        <p:tgtEl>
                                          <p:spTgt spid="60"/>
                                        </p:tgtEl>
                                        <p:attrNameLst>
                                          <p:attrName>ppt_w</p:attrName>
                                        </p:attrNameLst>
                                      </p:cBhvr>
                                      <p:tavLst>
                                        <p:tav tm="0">
                                          <p:val>
                                            <p:fltVal val="0"/>
                                          </p:val>
                                        </p:tav>
                                        <p:tav tm="100000">
                                          <p:val>
                                            <p:strVal val="#ppt_w"/>
                                          </p:val>
                                        </p:tav>
                                      </p:tavLst>
                                    </p:anim>
                                    <p:anim calcmode="lin" valueType="num">
                                      <p:cBhvr>
                                        <p:cTn id="329" dur="500" fill="hold"/>
                                        <p:tgtEl>
                                          <p:spTgt spid="60"/>
                                        </p:tgtEl>
                                        <p:attrNameLst>
                                          <p:attrName>ppt_h</p:attrName>
                                        </p:attrNameLst>
                                      </p:cBhvr>
                                      <p:tavLst>
                                        <p:tav tm="0">
                                          <p:val>
                                            <p:fltVal val="0"/>
                                          </p:val>
                                        </p:tav>
                                        <p:tav tm="100000">
                                          <p:val>
                                            <p:strVal val="#ppt_h"/>
                                          </p:val>
                                        </p:tav>
                                      </p:tavLst>
                                    </p:anim>
                                    <p:animEffect transition="in" filter="fade">
                                      <p:cBhvr>
                                        <p:cTn id="330" dur="500"/>
                                        <p:tgtEl>
                                          <p:spTgt spid="60"/>
                                        </p:tgtEl>
                                      </p:cBhvr>
                                    </p:animEffect>
                                  </p:childTnLst>
                                </p:cTn>
                              </p:par>
                            </p:childTnLst>
                          </p:cTn>
                        </p:par>
                      </p:childTnLst>
                    </p:cTn>
                  </p:par>
                  <p:par>
                    <p:cTn id="331" fill="hold">
                      <p:stCondLst>
                        <p:cond delay="indefinite"/>
                      </p:stCondLst>
                      <p:childTnLst>
                        <p:par>
                          <p:cTn id="332" fill="hold">
                            <p:stCondLst>
                              <p:cond delay="0"/>
                            </p:stCondLst>
                            <p:childTnLst>
                              <p:par>
                                <p:cTn id="333" presetID="53" presetClass="exit" presetSubtype="0" fill="hold" grpId="0" nodeType="clickEffect">
                                  <p:stCondLst>
                                    <p:cond delay="0"/>
                                  </p:stCondLst>
                                  <p:childTnLst>
                                    <p:anim calcmode="lin" valueType="num">
                                      <p:cBhvr>
                                        <p:cTn id="334" dur="500"/>
                                        <p:tgtEl>
                                          <p:spTgt spid="61"/>
                                        </p:tgtEl>
                                        <p:attrNameLst>
                                          <p:attrName>ppt_w</p:attrName>
                                        </p:attrNameLst>
                                      </p:cBhvr>
                                      <p:tavLst>
                                        <p:tav tm="0">
                                          <p:val>
                                            <p:strVal val="ppt_w"/>
                                          </p:val>
                                        </p:tav>
                                        <p:tav tm="100000">
                                          <p:val>
                                            <p:fltVal val="0"/>
                                          </p:val>
                                        </p:tav>
                                      </p:tavLst>
                                    </p:anim>
                                    <p:anim calcmode="lin" valueType="num">
                                      <p:cBhvr>
                                        <p:cTn id="335" dur="500"/>
                                        <p:tgtEl>
                                          <p:spTgt spid="61"/>
                                        </p:tgtEl>
                                        <p:attrNameLst>
                                          <p:attrName>ppt_h</p:attrName>
                                        </p:attrNameLst>
                                      </p:cBhvr>
                                      <p:tavLst>
                                        <p:tav tm="0">
                                          <p:val>
                                            <p:strVal val="ppt_h"/>
                                          </p:val>
                                        </p:tav>
                                        <p:tav tm="100000">
                                          <p:val>
                                            <p:fltVal val="0"/>
                                          </p:val>
                                        </p:tav>
                                      </p:tavLst>
                                    </p:anim>
                                    <p:animEffect transition="out" filter="fade">
                                      <p:cBhvr>
                                        <p:cTn id="336" dur="500"/>
                                        <p:tgtEl>
                                          <p:spTgt spid="61"/>
                                        </p:tgtEl>
                                      </p:cBhvr>
                                    </p:animEffect>
                                    <p:set>
                                      <p:cBhvr>
                                        <p:cTn id="337" dur="1" fill="hold">
                                          <p:stCondLst>
                                            <p:cond delay="499"/>
                                          </p:stCondLst>
                                        </p:cTn>
                                        <p:tgtEl>
                                          <p:spTgt spid="61"/>
                                        </p:tgtEl>
                                        <p:attrNameLst>
                                          <p:attrName>style.visibility</p:attrName>
                                        </p:attrNameLst>
                                      </p:cBhvr>
                                      <p:to>
                                        <p:strVal val="hidden"/>
                                      </p:to>
                                    </p:set>
                                  </p:childTnLst>
                                </p:cTn>
                              </p:par>
                              <p:par>
                                <p:cTn id="338" presetID="53" presetClass="entr" presetSubtype="0" fill="hold" grpId="0" nodeType="withEffect">
                                  <p:stCondLst>
                                    <p:cond delay="0"/>
                                  </p:stCondLst>
                                  <p:childTnLst>
                                    <p:set>
                                      <p:cBhvr>
                                        <p:cTn id="339" dur="1" fill="hold">
                                          <p:stCondLst>
                                            <p:cond delay="0"/>
                                          </p:stCondLst>
                                        </p:cTn>
                                        <p:tgtEl>
                                          <p:spTgt spid="59"/>
                                        </p:tgtEl>
                                        <p:attrNameLst>
                                          <p:attrName>style.visibility</p:attrName>
                                        </p:attrNameLst>
                                      </p:cBhvr>
                                      <p:to>
                                        <p:strVal val="visible"/>
                                      </p:to>
                                    </p:set>
                                    <p:anim calcmode="lin" valueType="num">
                                      <p:cBhvr>
                                        <p:cTn id="340" dur="500" fill="hold"/>
                                        <p:tgtEl>
                                          <p:spTgt spid="59"/>
                                        </p:tgtEl>
                                        <p:attrNameLst>
                                          <p:attrName>ppt_w</p:attrName>
                                        </p:attrNameLst>
                                      </p:cBhvr>
                                      <p:tavLst>
                                        <p:tav tm="0">
                                          <p:val>
                                            <p:fltVal val="0"/>
                                          </p:val>
                                        </p:tav>
                                        <p:tav tm="100000">
                                          <p:val>
                                            <p:strVal val="#ppt_w"/>
                                          </p:val>
                                        </p:tav>
                                      </p:tavLst>
                                    </p:anim>
                                    <p:anim calcmode="lin" valueType="num">
                                      <p:cBhvr>
                                        <p:cTn id="341" dur="500" fill="hold"/>
                                        <p:tgtEl>
                                          <p:spTgt spid="59"/>
                                        </p:tgtEl>
                                        <p:attrNameLst>
                                          <p:attrName>ppt_h</p:attrName>
                                        </p:attrNameLst>
                                      </p:cBhvr>
                                      <p:tavLst>
                                        <p:tav tm="0">
                                          <p:val>
                                            <p:fltVal val="0"/>
                                          </p:val>
                                        </p:tav>
                                        <p:tav tm="100000">
                                          <p:val>
                                            <p:strVal val="#ppt_h"/>
                                          </p:val>
                                        </p:tav>
                                      </p:tavLst>
                                    </p:anim>
                                    <p:animEffect transition="in" filter="fade">
                                      <p:cBhvr>
                                        <p:cTn id="342" dur="500"/>
                                        <p:tgtEl>
                                          <p:spTgt spid="59"/>
                                        </p:tgtEl>
                                      </p:cBhvr>
                                    </p:animEffect>
                                  </p:childTnLst>
                                </p:cTn>
                              </p:par>
                            </p:childTnLst>
                          </p:cTn>
                        </p:par>
                      </p:childTnLst>
                    </p:cTn>
                  </p:par>
                  <p:par>
                    <p:cTn id="343" fill="hold">
                      <p:stCondLst>
                        <p:cond delay="indefinite"/>
                      </p:stCondLst>
                      <p:childTnLst>
                        <p:par>
                          <p:cTn id="344" fill="hold">
                            <p:stCondLst>
                              <p:cond delay="0"/>
                            </p:stCondLst>
                            <p:childTnLst>
                              <p:par>
                                <p:cTn id="345" presetID="53" presetClass="exit" presetSubtype="0" fill="hold" grpId="0" nodeType="clickEffect">
                                  <p:stCondLst>
                                    <p:cond delay="0"/>
                                  </p:stCondLst>
                                  <p:childTnLst>
                                    <p:anim calcmode="lin" valueType="num">
                                      <p:cBhvr>
                                        <p:cTn id="346" dur="500"/>
                                        <p:tgtEl>
                                          <p:spTgt spid="66"/>
                                        </p:tgtEl>
                                        <p:attrNameLst>
                                          <p:attrName>ppt_w</p:attrName>
                                        </p:attrNameLst>
                                      </p:cBhvr>
                                      <p:tavLst>
                                        <p:tav tm="0">
                                          <p:val>
                                            <p:strVal val="ppt_w"/>
                                          </p:val>
                                        </p:tav>
                                        <p:tav tm="100000">
                                          <p:val>
                                            <p:fltVal val="0"/>
                                          </p:val>
                                        </p:tav>
                                      </p:tavLst>
                                    </p:anim>
                                    <p:anim calcmode="lin" valueType="num">
                                      <p:cBhvr>
                                        <p:cTn id="347" dur="500"/>
                                        <p:tgtEl>
                                          <p:spTgt spid="66"/>
                                        </p:tgtEl>
                                        <p:attrNameLst>
                                          <p:attrName>ppt_h</p:attrName>
                                        </p:attrNameLst>
                                      </p:cBhvr>
                                      <p:tavLst>
                                        <p:tav tm="0">
                                          <p:val>
                                            <p:strVal val="ppt_h"/>
                                          </p:val>
                                        </p:tav>
                                        <p:tav tm="100000">
                                          <p:val>
                                            <p:fltVal val="0"/>
                                          </p:val>
                                        </p:tav>
                                      </p:tavLst>
                                    </p:anim>
                                    <p:animEffect transition="out" filter="fade">
                                      <p:cBhvr>
                                        <p:cTn id="348" dur="500"/>
                                        <p:tgtEl>
                                          <p:spTgt spid="66"/>
                                        </p:tgtEl>
                                      </p:cBhvr>
                                    </p:animEffect>
                                    <p:set>
                                      <p:cBhvr>
                                        <p:cTn id="349" dur="1" fill="hold">
                                          <p:stCondLst>
                                            <p:cond delay="499"/>
                                          </p:stCondLst>
                                        </p:cTn>
                                        <p:tgtEl>
                                          <p:spTgt spid="66"/>
                                        </p:tgtEl>
                                        <p:attrNameLst>
                                          <p:attrName>style.visibility</p:attrName>
                                        </p:attrNameLst>
                                      </p:cBhvr>
                                      <p:to>
                                        <p:strVal val="hidden"/>
                                      </p:to>
                                    </p:set>
                                  </p:childTnLst>
                                </p:cTn>
                              </p:par>
                              <p:par>
                                <p:cTn id="350" presetID="53" presetClass="entr" presetSubtype="0" fill="hold" grpId="0" nodeType="withEffect">
                                  <p:stCondLst>
                                    <p:cond delay="0"/>
                                  </p:stCondLst>
                                  <p:childTnLst>
                                    <p:set>
                                      <p:cBhvr>
                                        <p:cTn id="351" dur="1" fill="hold">
                                          <p:stCondLst>
                                            <p:cond delay="0"/>
                                          </p:stCondLst>
                                        </p:cTn>
                                        <p:tgtEl>
                                          <p:spTgt spid="70"/>
                                        </p:tgtEl>
                                        <p:attrNameLst>
                                          <p:attrName>style.visibility</p:attrName>
                                        </p:attrNameLst>
                                      </p:cBhvr>
                                      <p:to>
                                        <p:strVal val="visible"/>
                                      </p:to>
                                    </p:set>
                                    <p:anim calcmode="lin" valueType="num">
                                      <p:cBhvr>
                                        <p:cTn id="352" dur="500" fill="hold"/>
                                        <p:tgtEl>
                                          <p:spTgt spid="70"/>
                                        </p:tgtEl>
                                        <p:attrNameLst>
                                          <p:attrName>ppt_w</p:attrName>
                                        </p:attrNameLst>
                                      </p:cBhvr>
                                      <p:tavLst>
                                        <p:tav tm="0">
                                          <p:val>
                                            <p:fltVal val="0"/>
                                          </p:val>
                                        </p:tav>
                                        <p:tav tm="100000">
                                          <p:val>
                                            <p:strVal val="#ppt_w"/>
                                          </p:val>
                                        </p:tav>
                                      </p:tavLst>
                                    </p:anim>
                                    <p:anim calcmode="lin" valueType="num">
                                      <p:cBhvr>
                                        <p:cTn id="353" dur="500" fill="hold"/>
                                        <p:tgtEl>
                                          <p:spTgt spid="70"/>
                                        </p:tgtEl>
                                        <p:attrNameLst>
                                          <p:attrName>ppt_h</p:attrName>
                                        </p:attrNameLst>
                                      </p:cBhvr>
                                      <p:tavLst>
                                        <p:tav tm="0">
                                          <p:val>
                                            <p:fltVal val="0"/>
                                          </p:val>
                                        </p:tav>
                                        <p:tav tm="100000">
                                          <p:val>
                                            <p:strVal val="#ppt_h"/>
                                          </p:val>
                                        </p:tav>
                                      </p:tavLst>
                                    </p:anim>
                                    <p:animEffect transition="in" filter="fade">
                                      <p:cBhvr>
                                        <p:cTn id="354" dur="500"/>
                                        <p:tgtEl>
                                          <p:spTgt spid="70"/>
                                        </p:tgtEl>
                                      </p:cBhvr>
                                    </p:animEffect>
                                  </p:childTnLst>
                                </p:cTn>
                              </p:par>
                            </p:childTnLst>
                          </p:cTn>
                        </p:par>
                      </p:childTnLst>
                    </p:cTn>
                  </p:par>
                  <p:par>
                    <p:cTn id="355" fill="hold">
                      <p:stCondLst>
                        <p:cond delay="indefinite"/>
                      </p:stCondLst>
                      <p:childTnLst>
                        <p:par>
                          <p:cTn id="356" fill="hold">
                            <p:stCondLst>
                              <p:cond delay="0"/>
                            </p:stCondLst>
                            <p:childTnLst>
                              <p:par>
                                <p:cTn id="357" presetID="53" presetClass="exit" presetSubtype="0" fill="hold" grpId="0" nodeType="clickEffect">
                                  <p:stCondLst>
                                    <p:cond delay="0"/>
                                  </p:stCondLst>
                                  <p:childTnLst>
                                    <p:anim calcmode="lin" valueType="num">
                                      <p:cBhvr>
                                        <p:cTn id="358" dur="500"/>
                                        <p:tgtEl>
                                          <p:spTgt spid="65"/>
                                        </p:tgtEl>
                                        <p:attrNameLst>
                                          <p:attrName>ppt_w</p:attrName>
                                        </p:attrNameLst>
                                      </p:cBhvr>
                                      <p:tavLst>
                                        <p:tav tm="0">
                                          <p:val>
                                            <p:strVal val="ppt_w"/>
                                          </p:val>
                                        </p:tav>
                                        <p:tav tm="100000">
                                          <p:val>
                                            <p:fltVal val="0"/>
                                          </p:val>
                                        </p:tav>
                                      </p:tavLst>
                                    </p:anim>
                                    <p:anim calcmode="lin" valueType="num">
                                      <p:cBhvr>
                                        <p:cTn id="359" dur="500"/>
                                        <p:tgtEl>
                                          <p:spTgt spid="65"/>
                                        </p:tgtEl>
                                        <p:attrNameLst>
                                          <p:attrName>ppt_h</p:attrName>
                                        </p:attrNameLst>
                                      </p:cBhvr>
                                      <p:tavLst>
                                        <p:tav tm="0">
                                          <p:val>
                                            <p:strVal val="ppt_h"/>
                                          </p:val>
                                        </p:tav>
                                        <p:tav tm="100000">
                                          <p:val>
                                            <p:fltVal val="0"/>
                                          </p:val>
                                        </p:tav>
                                      </p:tavLst>
                                    </p:anim>
                                    <p:animEffect transition="out" filter="fade">
                                      <p:cBhvr>
                                        <p:cTn id="360" dur="500"/>
                                        <p:tgtEl>
                                          <p:spTgt spid="65"/>
                                        </p:tgtEl>
                                      </p:cBhvr>
                                    </p:animEffect>
                                    <p:set>
                                      <p:cBhvr>
                                        <p:cTn id="361" dur="1" fill="hold">
                                          <p:stCondLst>
                                            <p:cond delay="499"/>
                                          </p:stCondLst>
                                        </p:cTn>
                                        <p:tgtEl>
                                          <p:spTgt spid="65"/>
                                        </p:tgtEl>
                                        <p:attrNameLst>
                                          <p:attrName>style.visibility</p:attrName>
                                        </p:attrNameLst>
                                      </p:cBhvr>
                                      <p:to>
                                        <p:strVal val="hidden"/>
                                      </p:to>
                                    </p:set>
                                  </p:childTnLst>
                                </p:cTn>
                              </p:par>
                              <p:par>
                                <p:cTn id="362" presetID="53" presetClass="entr" presetSubtype="0" fill="hold" grpId="0" nodeType="withEffect">
                                  <p:stCondLst>
                                    <p:cond delay="0"/>
                                  </p:stCondLst>
                                  <p:childTnLst>
                                    <p:set>
                                      <p:cBhvr>
                                        <p:cTn id="363" dur="1" fill="hold">
                                          <p:stCondLst>
                                            <p:cond delay="0"/>
                                          </p:stCondLst>
                                        </p:cTn>
                                        <p:tgtEl>
                                          <p:spTgt spid="69"/>
                                        </p:tgtEl>
                                        <p:attrNameLst>
                                          <p:attrName>style.visibility</p:attrName>
                                        </p:attrNameLst>
                                      </p:cBhvr>
                                      <p:to>
                                        <p:strVal val="visible"/>
                                      </p:to>
                                    </p:set>
                                    <p:anim calcmode="lin" valueType="num">
                                      <p:cBhvr>
                                        <p:cTn id="364" dur="500" fill="hold"/>
                                        <p:tgtEl>
                                          <p:spTgt spid="69"/>
                                        </p:tgtEl>
                                        <p:attrNameLst>
                                          <p:attrName>ppt_w</p:attrName>
                                        </p:attrNameLst>
                                      </p:cBhvr>
                                      <p:tavLst>
                                        <p:tav tm="0">
                                          <p:val>
                                            <p:fltVal val="0"/>
                                          </p:val>
                                        </p:tav>
                                        <p:tav tm="100000">
                                          <p:val>
                                            <p:strVal val="#ppt_w"/>
                                          </p:val>
                                        </p:tav>
                                      </p:tavLst>
                                    </p:anim>
                                    <p:anim calcmode="lin" valueType="num">
                                      <p:cBhvr>
                                        <p:cTn id="365" dur="500" fill="hold"/>
                                        <p:tgtEl>
                                          <p:spTgt spid="69"/>
                                        </p:tgtEl>
                                        <p:attrNameLst>
                                          <p:attrName>ppt_h</p:attrName>
                                        </p:attrNameLst>
                                      </p:cBhvr>
                                      <p:tavLst>
                                        <p:tav tm="0">
                                          <p:val>
                                            <p:fltVal val="0"/>
                                          </p:val>
                                        </p:tav>
                                        <p:tav tm="100000">
                                          <p:val>
                                            <p:strVal val="#ppt_h"/>
                                          </p:val>
                                        </p:tav>
                                      </p:tavLst>
                                    </p:anim>
                                    <p:animEffect transition="in" filter="fade">
                                      <p:cBhvr>
                                        <p:cTn id="366" dur="500"/>
                                        <p:tgtEl>
                                          <p:spTgt spid="69"/>
                                        </p:tgtEl>
                                      </p:cBhvr>
                                    </p:animEffect>
                                  </p:childTnLst>
                                </p:cTn>
                              </p:par>
                            </p:childTnLst>
                          </p:cTn>
                        </p:par>
                      </p:childTnLst>
                    </p:cTn>
                  </p:par>
                  <p:par>
                    <p:cTn id="367" fill="hold">
                      <p:stCondLst>
                        <p:cond delay="indefinite"/>
                      </p:stCondLst>
                      <p:childTnLst>
                        <p:par>
                          <p:cTn id="368" fill="hold">
                            <p:stCondLst>
                              <p:cond delay="0"/>
                            </p:stCondLst>
                            <p:childTnLst>
                              <p:par>
                                <p:cTn id="369" presetID="53" presetClass="exit" presetSubtype="0" fill="hold" grpId="0" nodeType="clickEffect">
                                  <p:stCondLst>
                                    <p:cond delay="0"/>
                                  </p:stCondLst>
                                  <p:childTnLst>
                                    <p:anim calcmode="lin" valueType="num">
                                      <p:cBhvr>
                                        <p:cTn id="370" dur="500"/>
                                        <p:tgtEl>
                                          <p:spTgt spid="64"/>
                                        </p:tgtEl>
                                        <p:attrNameLst>
                                          <p:attrName>ppt_w</p:attrName>
                                        </p:attrNameLst>
                                      </p:cBhvr>
                                      <p:tavLst>
                                        <p:tav tm="0">
                                          <p:val>
                                            <p:strVal val="ppt_w"/>
                                          </p:val>
                                        </p:tav>
                                        <p:tav tm="100000">
                                          <p:val>
                                            <p:fltVal val="0"/>
                                          </p:val>
                                        </p:tav>
                                      </p:tavLst>
                                    </p:anim>
                                    <p:anim calcmode="lin" valueType="num">
                                      <p:cBhvr>
                                        <p:cTn id="371" dur="500"/>
                                        <p:tgtEl>
                                          <p:spTgt spid="64"/>
                                        </p:tgtEl>
                                        <p:attrNameLst>
                                          <p:attrName>ppt_h</p:attrName>
                                        </p:attrNameLst>
                                      </p:cBhvr>
                                      <p:tavLst>
                                        <p:tav tm="0">
                                          <p:val>
                                            <p:strVal val="ppt_h"/>
                                          </p:val>
                                        </p:tav>
                                        <p:tav tm="100000">
                                          <p:val>
                                            <p:fltVal val="0"/>
                                          </p:val>
                                        </p:tav>
                                      </p:tavLst>
                                    </p:anim>
                                    <p:animEffect transition="out" filter="fade">
                                      <p:cBhvr>
                                        <p:cTn id="372" dur="500"/>
                                        <p:tgtEl>
                                          <p:spTgt spid="64"/>
                                        </p:tgtEl>
                                      </p:cBhvr>
                                    </p:animEffect>
                                    <p:set>
                                      <p:cBhvr>
                                        <p:cTn id="373" dur="1" fill="hold">
                                          <p:stCondLst>
                                            <p:cond delay="499"/>
                                          </p:stCondLst>
                                        </p:cTn>
                                        <p:tgtEl>
                                          <p:spTgt spid="64"/>
                                        </p:tgtEl>
                                        <p:attrNameLst>
                                          <p:attrName>style.visibility</p:attrName>
                                        </p:attrNameLst>
                                      </p:cBhvr>
                                      <p:to>
                                        <p:strVal val="hidden"/>
                                      </p:to>
                                    </p:set>
                                  </p:childTnLst>
                                </p:cTn>
                              </p:par>
                              <p:par>
                                <p:cTn id="374" presetID="53" presetClass="entr" presetSubtype="0" fill="hold" grpId="0" nodeType="withEffect">
                                  <p:stCondLst>
                                    <p:cond delay="0"/>
                                  </p:stCondLst>
                                  <p:childTnLst>
                                    <p:set>
                                      <p:cBhvr>
                                        <p:cTn id="375" dur="1" fill="hold">
                                          <p:stCondLst>
                                            <p:cond delay="0"/>
                                          </p:stCondLst>
                                        </p:cTn>
                                        <p:tgtEl>
                                          <p:spTgt spid="67"/>
                                        </p:tgtEl>
                                        <p:attrNameLst>
                                          <p:attrName>style.visibility</p:attrName>
                                        </p:attrNameLst>
                                      </p:cBhvr>
                                      <p:to>
                                        <p:strVal val="visible"/>
                                      </p:to>
                                    </p:set>
                                    <p:anim calcmode="lin" valueType="num">
                                      <p:cBhvr>
                                        <p:cTn id="376" dur="500" fill="hold"/>
                                        <p:tgtEl>
                                          <p:spTgt spid="67"/>
                                        </p:tgtEl>
                                        <p:attrNameLst>
                                          <p:attrName>ppt_w</p:attrName>
                                        </p:attrNameLst>
                                      </p:cBhvr>
                                      <p:tavLst>
                                        <p:tav tm="0">
                                          <p:val>
                                            <p:fltVal val="0"/>
                                          </p:val>
                                        </p:tav>
                                        <p:tav tm="100000">
                                          <p:val>
                                            <p:strVal val="#ppt_w"/>
                                          </p:val>
                                        </p:tav>
                                      </p:tavLst>
                                    </p:anim>
                                    <p:anim calcmode="lin" valueType="num">
                                      <p:cBhvr>
                                        <p:cTn id="377" dur="500" fill="hold"/>
                                        <p:tgtEl>
                                          <p:spTgt spid="67"/>
                                        </p:tgtEl>
                                        <p:attrNameLst>
                                          <p:attrName>ppt_h</p:attrName>
                                        </p:attrNameLst>
                                      </p:cBhvr>
                                      <p:tavLst>
                                        <p:tav tm="0">
                                          <p:val>
                                            <p:fltVal val="0"/>
                                          </p:val>
                                        </p:tav>
                                        <p:tav tm="100000">
                                          <p:val>
                                            <p:strVal val="#ppt_h"/>
                                          </p:val>
                                        </p:tav>
                                      </p:tavLst>
                                    </p:anim>
                                    <p:animEffect transition="in" filter="fade">
                                      <p:cBhvr>
                                        <p:cTn id="378" dur="500"/>
                                        <p:tgtEl>
                                          <p:spTgt spid="67"/>
                                        </p:tgtEl>
                                      </p:cBhvr>
                                    </p:animEffect>
                                  </p:childTnLst>
                                </p:cTn>
                              </p:par>
                            </p:childTnLst>
                          </p:cTn>
                        </p:par>
                      </p:childTnLst>
                    </p:cTn>
                  </p:par>
                  <p:par>
                    <p:cTn id="379" fill="hold">
                      <p:stCondLst>
                        <p:cond delay="indefinite"/>
                      </p:stCondLst>
                      <p:childTnLst>
                        <p:par>
                          <p:cTn id="380" fill="hold">
                            <p:stCondLst>
                              <p:cond delay="0"/>
                            </p:stCondLst>
                            <p:childTnLst>
                              <p:par>
                                <p:cTn id="381" presetID="53" presetClass="exit" presetSubtype="0" fill="hold" grpId="0" nodeType="clickEffect">
                                  <p:stCondLst>
                                    <p:cond delay="0"/>
                                  </p:stCondLst>
                                  <p:childTnLst>
                                    <p:anim calcmode="lin" valueType="num">
                                      <p:cBhvr>
                                        <p:cTn id="382" dur="500"/>
                                        <p:tgtEl>
                                          <p:spTgt spid="63"/>
                                        </p:tgtEl>
                                        <p:attrNameLst>
                                          <p:attrName>ppt_w</p:attrName>
                                        </p:attrNameLst>
                                      </p:cBhvr>
                                      <p:tavLst>
                                        <p:tav tm="0">
                                          <p:val>
                                            <p:strVal val="ppt_w"/>
                                          </p:val>
                                        </p:tav>
                                        <p:tav tm="100000">
                                          <p:val>
                                            <p:fltVal val="0"/>
                                          </p:val>
                                        </p:tav>
                                      </p:tavLst>
                                    </p:anim>
                                    <p:anim calcmode="lin" valueType="num">
                                      <p:cBhvr>
                                        <p:cTn id="383" dur="500"/>
                                        <p:tgtEl>
                                          <p:spTgt spid="63"/>
                                        </p:tgtEl>
                                        <p:attrNameLst>
                                          <p:attrName>ppt_h</p:attrName>
                                        </p:attrNameLst>
                                      </p:cBhvr>
                                      <p:tavLst>
                                        <p:tav tm="0">
                                          <p:val>
                                            <p:strVal val="ppt_h"/>
                                          </p:val>
                                        </p:tav>
                                        <p:tav tm="100000">
                                          <p:val>
                                            <p:fltVal val="0"/>
                                          </p:val>
                                        </p:tav>
                                      </p:tavLst>
                                    </p:anim>
                                    <p:animEffect transition="out" filter="fade">
                                      <p:cBhvr>
                                        <p:cTn id="384" dur="500"/>
                                        <p:tgtEl>
                                          <p:spTgt spid="63"/>
                                        </p:tgtEl>
                                      </p:cBhvr>
                                    </p:animEffect>
                                    <p:set>
                                      <p:cBhvr>
                                        <p:cTn id="385" dur="1" fill="hold">
                                          <p:stCondLst>
                                            <p:cond delay="499"/>
                                          </p:stCondLst>
                                        </p:cTn>
                                        <p:tgtEl>
                                          <p:spTgt spid="63"/>
                                        </p:tgtEl>
                                        <p:attrNameLst>
                                          <p:attrName>style.visibility</p:attrName>
                                        </p:attrNameLst>
                                      </p:cBhvr>
                                      <p:to>
                                        <p:strVal val="hidden"/>
                                      </p:to>
                                    </p:set>
                                  </p:childTnLst>
                                </p:cTn>
                              </p:par>
                              <p:par>
                                <p:cTn id="386" presetID="53" presetClass="entr" presetSubtype="0" fill="hold" grpId="0" nodeType="withEffect">
                                  <p:stCondLst>
                                    <p:cond delay="0"/>
                                  </p:stCondLst>
                                  <p:childTnLst>
                                    <p:set>
                                      <p:cBhvr>
                                        <p:cTn id="387" dur="1" fill="hold">
                                          <p:stCondLst>
                                            <p:cond delay="0"/>
                                          </p:stCondLst>
                                        </p:cTn>
                                        <p:tgtEl>
                                          <p:spTgt spid="68"/>
                                        </p:tgtEl>
                                        <p:attrNameLst>
                                          <p:attrName>style.visibility</p:attrName>
                                        </p:attrNameLst>
                                      </p:cBhvr>
                                      <p:to>
                                        <p:strVal val="visible"/>
                                      </p:to>
                                    </p:set>
                                    <p:anim calcmode="lin" valueType="num">
                                      <p:cBhvr>
                                        <p:cTn id="388" dur="500" fill="hold"/>
                                        <p:tgtEl>
                                          <p:spTgt spid="68"/>
                                        </p:tgtEl>
                                        <p:attrNameLst>
                                          <p:attrName>ppt_w</p:attrName>
                                        </p:attrNameLst>
                                      </p:cBhvr>
                                      <p:tavLst>
                                        <p:tav tm="0">
                                          <p:val>
                                            <p:fltVal val="0"/>
                                          </p:val>
                                        </p:tav>
                                        <p:tav tm="100000">
                                          <p:val>
                                            <p:strVal val="#ppt_w"/>
                                          </p:val>
                                        </p:tav>
                                      </p:tavLst>
                                    </p:anim>
                                    <p:anim calcmode="lin" valueType="num">
                                      <p:cBhvr>
                                        <p:cTn id="389" dur="500" fill="hold"/>
                                        <p:tgtEl>
                                          <p:spTgt spid="68"/>
                                        </p:tgtEl>
                                        <p:attrNameLst>
                                          <p:attrName>ppt_h</p:attrName>
                                        </p:attrNameLst>
                                      </p:cBhvr>
                                      <p:tavLst>
                                        <p:tav tm="0">
                                          <p:val>
                                            <p:fltVal val="0"/>
                                          </p:val>
                                        </p:tav>
                                        <p:tav tm="100000">
                                          <p:val>
                                            <p:strVal val="#ppt_h"/>
                                          </p:val>
                                        </p:tav>
                                      </p:tavLst>
                                    </p:anim>
                                    <p:animEffect transition="in" filter="fade">
                                      <p:cBhvr>
                                        <p:cTn id="390" dur="500"/>
                                        <p:tgtEl>
                                          <p:spTgt spid="68"/>
                                        </p:tgtEl>
                                      </p:cBhvr>
                                    </p:animEffect>
                                  </p:childTnLst>
                                </p:cTn>
                              </p:par>
                            </p:childTnLst>
                          </p:cTn>
                        </p:par>
                      </p:childTnLst>
                    </p:cTn>
                  </p:par>
                  <p:par>
                    <p:cTn id="391" fill="hold">
                      <p:stCondLst>
                        <p:cond delay="indefinite"/>
                      </p:stCondLst>
                      <p:childTnLst>
                        <p:par>
                          <p:cTn id="392" fill="hold">
                            <p:stCondLst>
                              <p:cond delay="0"/>
                            </p:stCondLst>
                            <p:childTnLst>
                              <p:par>
                                <p:cTn id="393" presetID="53" presetClass="exit" presetSubtype="0" fill="hold" grpId="0" nodeType="clickEffect">
                                  <p:stCondLst>
                                    <p:cond delay="0"/>
                                  </p:stCondLst>
                                  <p:childTnLst>
                                    <p:anim calcmode="lin" valueType="num">
                                      <p:cBhvr>
                                        <p:cTn id="394" dur="500"/>
                                        <p:tgtEl>
                                          <p:spTgt spid="72"/>
                                        </p:tgtEl>
                                        <p:attrNameLst>
                                          <p:attrName>ppt_w</p:attrName>
                                        </p:attrNameLst>
                                      </p:cBhvr>
                                      <p:tavLst>
                                        <p:tav tm="0">
                                          <p:val>
                                            <p:strVal val="ppt_w"/>
                                          </p:val>
                                        </p:tav>
                                        <p:tav tm="100000">
                                          <p:val>
                                            <p:fltVal val="0"/>
                                          </p:val>
                                        </p:tav>
                                      </p:tavLst>
                                    </p:anim>
                                    <p:anim calcmode="lin" valueType="num">
                                      <p:cBhvr>
                                        <p:cTn id="395" dur="500"/>
                                        <p:tgtEl>
                                          <p:spTgt spid="72"/>
                                        </p:tgtEl>
                                        <p:attrNameLst>
                                          <p:attrName>ppt_h</p:attrName>
                                        </p:attrNameLst>
                                      </p:cBhvr>
                                      <p:tavLst>
                                        <p:tav tm="0">
                                          <p:val>
                                            <p:strVal val="ppt_h"/>
                                          </p:val>
                                        </p:tav>
                                        <p:tav tm="100000">
                                          <p:val>
                                            <p:fltVal val="0"/>
                                          </p:val>
                                        </p:tav>
                                      </p:tavLst>
                                    </p:anim>
                                    <p:animEffect transition="out" filter="fade">
                                      <p:cBhvr>
                                        <p:cTn id="396" dur="500"/>
                                        <p:tgtEl>
                                          <p:spTgt spid="72"/>
                                        </p:tgtEl>
                                      </p:cBhvr>
                                    </p:animEffect>
                                    <p:set>
                                      <p:cBhvr>
                                        <p:cTn id="397" dur="1" fill="hold">
                                          <p:stCondLst>
                                            <p:cond delay="499"/>
                                          </p:stCondLst>
                                        </p:cTn>
                                        <p:tgtEl>
                                          <p:spTgt spid="72"/>
                                        </p:tgtEl>
                                        <p:attrNameLst>
                                          <p:attrName>style.visibility</p:attrName>
                                        </p:attrNameLst>
                                      </p:cBhvr>
                                      <p:to>
                                        <p:strVal val="hidden"/>
                                      </p:to>
                                    </p:set>
                                  </p:childTnLst>
                                </p:cTn>
                              </p:par>
                              <p:par>
                                <p:cTn id="398" presetID="53" presetClass="entr" presetSubtype="0" fill="hold" grpId="0" nodeType="withEffect">
                                  <p:stCondLst>
                                    <p:cond delay="0"/>
                                  </p:stCondLst>
                                  <p:childTnLst>
                                    <p:set>
                                      <p:cBhvr>
                                        <p:cTn id="399" dur="1" fill="hold">
                                          <p:stCondLst>
                                            <p:cond delay="0"/>
                                          </p:stCondLst>
                                        </p:cTn>
                                        <p:tgtEl>
                                          <p:spTgt spid="76"/>
                                        </p:tgtEl>
                                        <p:attrNameLst>
                                          <p:attrName>style.visibility</p:attrName>
                                        </p:attrNameLst>
                                      </p:cBhvr>
                                      <p:to>
                                        <p:strVal val="visible"/>
                                      </p:to>
                                    </p:set>
                                    <p:anim calcmode="lin" valueType="num">
                                      <p:cBhvr>
                                        <p:cTn id="400" dur="500" fill="hold"/>
                                        <p:tgtEl>
                                          <p:spTgt spid="76"/>
                                        </p:tgtEl>
                                        <p:attrNameLst>
                                          <p:attrName>ppt_w</p:attrName>
                                        </p:attrNameLst>
                                      </p:cBhvr>
                                      <p:tavLst>
                                        <p:tav tm="0">
                                          <p:val>
                                            <p:fltVal val="0"/>
                                          </p:val>
                                        </p:tav>
                                        <p:tav tm="100000">
                                          <p:val>
                                            <p:strVal val="#ppt_w"/>
                                          </p:val>
                                        </p:tav>
                                      </p:tavLst>
                                    </p:anim>
                                    <p:anim calcmode="lin" valueType="num">
                                      <p:cBhvr>
                                        <p:cTn id="401" dur="500" fill="hold"/>
                                        <p:tgtEl>
                                          <p:spTgt spid="76"/>
                                        </p:tgtEl>
                                        <p:attrNameLst>
                                          <p:attrName>ppt_h</p:attrName>
                                        </p:attrNameLst>
                                      </p:cBhvr>
                                      <p:tavLst>
                                        <p:tav tm="0">
                                          <p:val>
                                            <p:fltVal val="0"/>
                                          </p:val>
                                        </p:tav>
                                        <p:tav tm="100000">
                                          <p:val>
                                            <p:strVal val="#ppt_h"/>
                                          </p:val>
                                        </p:tav>
                                      </p:tavLst>
                                    </p:anim>
                                    <p:animEffect transition="in" filter="fade">
                                      <p:cBhvr>
                                        <p:cTn id="402" dur="500"/>
                                        <p:tgtEl>
                                          <p:spTgt spid="76"/>
                                        </p:tgtEl>
                                      </p:cBhvr>
                                    </p:animEffect>
                                  </p:childTnLst>
                                </p:cTn>
                              </p:par>
                            </p:childTnLst>
                          </p:cTn>
                        </p:par>
                      </p:childTnLst>
                    </p:cTn>
                  </p:par>
                  <p:par>
                    <p:cTn id="403" fill="hold">
                      <p:stCondLst>
                        <p:cond delay="indefinite"/>
                      </p:stCondLst>
                      <p:childTnLst>
                        <p:par>
                          <p:cTn id="404" fill="hold">
                            <p:stCondLst>
                              <p:cond delay="0"/>
                            </p:stCondLst>
                            <p:childTnLst>
                              <p:par>
                                <p:cTn id="405" presetID="53" presetClass="exit" presetSubtype="0" fill="hold" grpId="0" nodeType="clickEffect">
                                  <p:stCondLst>
                                    <p:cond delay="0"/>
                                  </p:stCondLst>
                                  <p:childTnLst>
                                    <p:anim calcmode="lin" valueType="num">
                                      <p:cBhvr>
                                        <p:cTn id="406" dur="500"/>
                                        <p:tgtEl>
                                          <p:spTgt spid="80"/>
                                        </p:tgtEl>
                                        <p:attrNameLst>
                                          <p:attrName>ppt_w</p:attrName>
                                        </p:attrNameLst>
                                      </p:cBhvr>
                                      <p:tavLst>
                                        <p:tav tm="0">
                                          <p:val>
                                            <p:strVal val="ppt_w"/>
                                          </p:val>
                                        </p:tav>
                                        <p:tav tm="100000">
                                          <p:val>
                                            <p:fltVal val="0"/>
                                          </p:val>
                                        </p:tav>
                                      </p:tavLst>
                                    </p:anim>
                                    <p:anim calcmode="lin" valueType="num">
                                      <p:cBhvr>
                                        <p:cTn id="407" dur="500"/>
                                        <p:tgtEl>
                                          <p:spTgt spid="80"/>
                                        </p:tgtEl>
                                        <p:attrNameLst>
                                          <p:attrName>ppt_h</p:attrName>
                                        </p:attrNameLst>
                                      </p:cBhvr>
                                      <p:tavLst>
                                        <p:tav tm="0">
                                          <p:val>
                                            <p:strVal val="ppt_h"/>
                                          </p:val>
                                        </p:tav>
                                        <p:tav tm="100000">
                                          <p:val>
                                            <p:fltVal val="0"/>
                                          </p:val>
                                        </p:tav>
                                      </p:tavLst>
                                    </p:anim>
                                    <p:animEffect transition="out" filter="fade">
                                      <p:cBhvr>
                                        <p:cTn id="408" dur="500"/>
                                        <p:tgtEl>
                                          <p:spTgt spid="80"/>
                                        </p:tgtEl>
                                      </p:cBhvr>
                                    </p:animEffect>
                                    <p:set>
                                      <p:cBhvr>
                                        <p:cTn id="409" dur="1" fill="hold">
                                          <p:stCondLst>
                                            <p:cond delay="499"/>
                                          </p:stCondLst>
                                        </p:cTn>
                                        <p:tgtEl>
                                          <p:spTgt spid="80"/>
                                        </p:tgtEl>
                                        <p:attrNameLst>
                                          <p:attrName>style.visibility</p:attrName>
                                        </p:attrNameLst>
                                      </p:cBhvr>
                                      <p:to>
                                        <p:strVal val="hidden"/>
                                      </p:to>
                                    </p:set>
                                  </p:childTnLst>
                                </p:cTn>
                              </p:par>
                            </p:childTnLst>
                          </p:cTn>
                        </p:par>
                      </p:childTnLst>
                    </p:cTn>
                  </p:par>
                  <p:par>
                    <p:cTn id="410" fill="hold">
                      <p:stCondLst>
                        <p:cond delay="indefinite"/>
                      </p:stCondLst>
                      <p:childTnLst>
                        <p:par>
                          <p:cTn id="411" fill="hold">
                            <p:stCondLst>
                              <p:cond delay="0"/>
                            </p:stCondLst>
                            <p:childTnLst>
                              <p:par>
                                <p:cTn id="412" presetID="2" presetClass="entr" presetSubtype="4" fill="hold" grpId="0" nodeType="clickEffect">
                                  <p:stCondLst>
                                    <p:cond delay="0"/>
                                  </p:stCondLst>
                                  <p:childTnLst>
                                    <p:set>
                                      <p:cBhvr>
                                        <p:cTn id="413" dur="1" fill="hold">
                                          <p:stCondLst>
                                            <p:cond delay="0"/>
                                          </p:stCondLst>
                                        </p:cTn>
                                        <p:tgtEl>
                                          <p:spTgt spid="99"/>
                                        </p:tgtEl>
                                        <p:attrNameLst>
                                          <p:attrName>style.visibility</p:attrName>
                                        </p:attrNameLst>
                                      </p:cBhvr>
                                      <p:to>
                                        <p:strVal val="visible"/>
                                      </p:to>
                                    </p:set>
                                    <p:anim calcmode="lin" valueType="num">
                                      <p:cBhvr additive="base">
                                        <p:cTn id="414" dur="500" fill="hold"/>
                                        <p:tgtEl>
                                          <p:spTgt spid="99"/>
                                        </p:tgtEl>
                                        <p:attrNameLst>
                                          <p:attrName>ppt_x</p:attrName>
                                        </p:attrNameLst>
                                      </p:cBhvr>
                                      <p:tavLst>
                                        <p:tav tm="0">
                                          <p:val>
                                            <p:strVal val="#ppt_x"/>
                                          </p:val>
                                        </p:tav>
                                        <p:tav tm="100000">
                                          <p:val>
                                            <p:strVal val="#ppt_x"/>
                                          </p:val>
                                        </p:tav>
                                      </p:tavLst>
                                    </p:anim>
                                    <p:anim calcmode="lin" valueType="num">
                                      <p:cBhvr additive="base">
                                        <p:cTn id="415"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416" fill="hold">
                      <p:stCondLst>
                        <p:cond delay="indefinite"/>
                      </p:stCondLst>
                      <p:childTnLst>
                        <p:par>
                          <p:cTn id="417" fill="hold">
                            <p:stCondLst>
                              <p:cond delay="0"/>
                            </p:stCondLst>
                            <p:childTnLst>
                              <p:par>
                                <p:cTn id="418" presetID="53" presetClass="exit" presetSubtype="0" fill="hold" grpId="0" nodeType="clickEffect">
                                  <p:stCondLst>
                                    <p:cond delay="0"/>
                                  </p:stCondLst>
                                  <p:childTnLst>
                                    <p:anim calcmode="lin" valueType="num">
                                      <p:cBhvr>
                                        <p:cTn id="419" dur="500"/>
                                        <p:tgtEl>
                                          <p:spTgt spid="91"/>
                                        </p:tgtEl>
                                        <p:attrNameLst>
                                          <p:attrName>ppt_w</p:attrName>
                                        </p:attrNameLst>
                                      </p:cBhvr>
                                      <p:tavLst>
                                        <p:tav tm="0">
                                          <p:val>
                                            <p:strVal val="ppt_w"/>
                                          </p:val>
                                        </p:tav>
                                        <p:tav tm="100000">
                                          <p:val>
                                            <p:fltVal val="0"/>
                                          </p:val>
                                        </p:tav>
                                      </p:tavLst>
                                    </p:anim>
                                    <p:anim calcmode="lin" valueType="num">
                                      <p:cBhvr>
                                        <p:cTn id="420" dur="500"/>
                                        <p:tgtEl>
                                          <p:spTgt spid="91"/>
                                        </p:tgtEl>
                                        <p:attrNameLst>
                                          <p:attrName>ppt_h</p:attrName>
                                        </p:attrNameLst>
                                      </p:cBhvr>
                                      <p:tavLst>
                                        <p:tav tm="0">
                                          <p:val>
                                            <p:strVal val="ppt_h"/>
                                          </p:val>
                                        </p:tav>
                                        <p:tav tm="100000">
                                          <p:val>
                                            <p:fltVal val="0"/>
                                          </p:val>
                                        </p:tav>
                                      </p:tavLst>
                                    </p:anim>
                                    <p:animEffect transition="out" filter="fade">
                                      <p:cBhvr>
                                        <p:cTn id="421" dur="500"/>
                                        <p:tgtEl>
                                          <p:spTgt spid="91"/>
                                        </p:tgtEl>
                                      </p:cBhvr>
                                    </p:animEffect>
                                    <p:set>
                                      <p:cBhvr>
                                        <p:cTn id="422" dur="1" fill="hold">
                                          <p:stCondLst>
                                            <p:cond delay="499"/>
                                          </p:stCondLst>
                                        </p:cTn>
                                        <p:tgtEl>
                                          <p:spTgt spid="91"/>
                                        </p:tgtEl>
                                        <p:attrNameLst>
                                          <p:attrName>style.visibility</p:attrName>
                                        </p:attrNameLst>
                                      </p:cBhvr>
                                      <p:to>
                                        <p:strVal val="hidden"/>
                                      </p:to>
                                    </p:set>
                                  </p:childTnLst>
                                </p:cTn>
                              </p:par>
                            </p:childTnLst>
                          </p:cTn>
                        </p:par>
                      </p:childTnLst>
                    </p:cTn>
                  </p:par>
                  <p:par>
                    <p:cTn id="423" fill="hold">
                      <p:stCondLst>
                        <p:cond delay="indefinite"/>
                      </p:stCondLst>
                      <p:childTnLst>
                        <p:par>
                          <p:cTn id="424" fill="hold">
                            <p:stCondLst>
                              <p:cond delay="0"/>
                            </p:stCondLst>
                            <p:childTnLst>
                              <p:par>
                                <p:cTn id="425" presetID="2" presetClass="exit" presetSubtype="4" fill="hold" grpId="1" nodeType="clickEffect">
                                  <p:stCondLst>
                                    <p:cond delay="0"/>
                                  </p:stCondLst>
                                  <p:childTnLst>
                                    <p:anim calcmode="lin" valueType="num">
                                      <p:cBhvr additive="base">
                                        <p:cTn id="426" dur="500"/>
                                        <p:tgtEl>
                                          <p:spTgt spid="80"/>
                                        </p:tgtEl>
                                        <p:attrNameLst>
                                          <p:attrName>ppt_x</p:attrName>
                                        </p:attrNameLst>
                                      </p:cBhvr>
                                      <p:tavLst>
                                        <p:tav tm="0">
                                          <p:val>
                                            <p:strVal val="ppt_x"/>
                                          </p:val>
                                        </p:tav>
                                        <p:tav tm="100000">
                                          <p:val>
                                            <p:strVal val="ppt_x"/>
                                          </p:val>
                                        </p:tav>
                                      </p:tavLst>
                                    </p:anim>
                                    <p:anim calcmode="lin" valueType="num">
                                      <p:cBhvr additive="base">
                                        <p:cTn id="427" dur="500"/>
                                        <p:tgtEl>
                                          <p:spTgt spid="80"/>
                                        </p:tgtEl>
                                        <p:attrNameLst>
                                          <p:attrName>ppt_y</p:attrName>
                                        </p:attrNameLst>
                                      </p:cBhvr>
                                      <p:tavLst>
                                        <p:tav tm="0">
                                          <p:val>
                                            <p:strVal val="ppt_y"/>
                                          </p:val>
                                        </p:tav>
                                        <p:tav tm="100000">
                                          <p:val>
                                            <p:strVal val="1+ppt_h/2"/>
                                          </p:val>
                                        </p:tav>
                                      </p:tavLst>
                                    </p:anim>
                                    <p:set>
                                      <p:cBhvr>
                                        <p:cTn id="428" dur="1" fill="hold">
                                          <p:stCondLst>
                                            <p:cond delay="499"/>
                                          </p:stCondLst>
                                        </p:cTn>
                                        <p:tgtEl>
                                          <p:spTgt spid="80"/>
                                        </p:tgtEl>
                                        <p:attrNameLst>
                                          <p:attrName>style.visibility</p:attrName>
                                        </p:attrNameLst>
                                      </p:cBhvr>
                                      <p:to>
                                        <p:strVal val="hidden"/>
                                      </p:to>
                                    </p:set>
                                  </p:childTnLst>
                                </p:cTn>
                              </p:par>
                            </p:childTnLst>
                          </p:cTn>
                        </p:par>
                      </p:childTnLst>
                    </p:cTn>
                  </p:par>
                  <p:par>
                    <p:cTn id="429" fill="hold">
                      <p:stCondLst>
                        <p:cond delay="indefinite"/>
                      </p:stCondLst>
                      <p:childTnLst>
                        <p:par>
                          <p:cTn id="430" fill="hold">
                            <p:stCondLst>
                              <p:cond delay="0"/>
                            </p:stCondLst>
                            <p:childTnLst>
                              <p:par>
                                <p:cTn id="431" presetID="53" presetClass="exit" presetSubtype="0" fill="hold" nodeType="clickEffect">
                                  <p:stCondLst>
                                    <p:cond delay="0"/>
                                  </p:stCondLst>
                                  <p:childTnLst>
                                    <p:anim calcmode="lin" valueType="num">
                                      <p:cBhvr>
                                        <p:cTn id="432" dur="500"/>
                                        <p:tgtEl>
                                          <p:spTgt spid="78"/>
                                        </p:tgtEl>
                                        <p:attrNameLst>
                                          <p:attrName>ppt_w</p:attrName>
                                        </p:attrNameLst>
                                      </p:cBhvr>
                                      <p:tavLst>
                                        <p:tav tm="0">
                                          <p:val>
                                            <p:strVal val="ppt_w"/>
                                          </p:val>
                                        </p:tav>
                                        <p:tav tm="100000">
                                          <p:val>
                                            <p:fltVal val="0"/>
                                          </p:val>
                                        </p:tav>
                                      </p:tavLst>
                                    </p:anim>
                                    <p:anim calcmode="lin" valueType="num">
                                      <p:cBhvr>
                                        <p:cTn id="433" dur="500"/>
                                        <p:tgtEl>
                                          <p:spTgt spid="78"/>
                                        </p:tgtEl>
                                        <p:attrNameLst>
                                          <p:attrName>ppt_h</p:attrName>
                                        </p:attrNameLst>
                                      </p:cBhvr>
                                      <p:tavLst>
                                        <p:tav tm="0">
                                          <p:val>
                                            <p:strVal val="ppt_h"/>
                                          </p:val>
                                        </p:tav>
                                        <p:tav tm="100000">
                                          <p:val>
                                            <p:fltVal val="0"/>
                                          </p:val>
                                        </p:tav>
                                      </p:tavLst>
                                    </p:anim>
                                    <p:animEffect transition="out" filter="fade">
                                      <p:cBhvr>
                                        <p:cTn id="434" dur="500"/>
                                        <p:tgtEl>
                                          <p:spTgt spid="78"/>
                                        </p:tgtEl>
                                      </p:cBhvr>
                                    </p:animEffect>
                                    <p:set>
                                      <p:cBhvr>
                                        <p:cTn id="435" dur="1" fill="hold">
                                          <p:stCondLst>
                                            <p:cond delay="499"/>
                                          </p:stCondLst>
                                        </p:cTn>
                                        <p:tgtEl>
                                          <p:spTgt spid="78"/>
                                        </p:tgtEl>
                                        <p:attrNameLst>
                                          <p:attrName>style.visibility</p:attrName>
                                        </p:attrNameLst>
                                      </p:cBhvr>
                                      <p:to>
                                        <p:strVal val="hidden"/>
                                      </p:to>
                                    </p:set>
                                  </p:childTnLst>
                                </p:cTn>
                              </p:par>
                              <p:par>
                                <p:cTn id="436" presetID="53" presetClass="entr" presetSubtype="0" fill="hold" nodeType="withEffect">
                                  <p:stCondLst>
                                    <p:cond delay="0"/>
                                  </p:stCondLst>
                                  <p:childTnLst>
                                    <p:set>
                                      <p:cBhvr>
                                        <p:cTn id="437" dur="1" fill="hold">
                                          <p:stCondLst>
                                            <p:cond delay="0"/>
                                          </p:stCondLst>
                                        </p:cTn>
                                        <p:tgtEl>
                                          <p:spTgt spid="83"/>
                                        </p:tgtEl>
                                        <p:attrNameLst>
                                          <p:attrName>style.visibility</p:attrName>
                                        </p:attrNameLst>
                                      </p:cBhvr>
                                      <p:to>
                                        <p:strVal val="visible"/>
                                      </p:to>
                                    </p:set>
                                    <p:anim calcmode="lin" valueType="num">
                                      <p:cBhvr>
                                        <p:cTn id="438" dur="500" fill="hold"/>
                                        <p:tgtEl>
                                          <p:spTgt spid="83"/>
                                        </p:tgtEl>
                                        <p:attrNameLst>
                                          <p:attrName>ppt_w</p:attrName>
                                        </p:attrNameLst>
                                      </p:cBhvr>
                                      <p:tavLst>
                                        <p:tav tm="0">
                                          <p:val>
                                            <p:fltVal val="0"/>
                                          </p:val>
                                        </p:tav>
                                        <p:tav tm="100000">
                                          <p:val>
                                            <p:strVal val="#ppt_w"/>
                                          </p:val>
                                        </p:tav>
                                      </p:tavLst>
                                    </p:anim>
                                    <p:anim calcmode="lin" valueType="num">
                                      <p:cBhvr>
                                        <p:cTn id="439" dur="500" fill="hold"/>
                                        <p:tgtEl>
                                          <p:spTgt spid="83"/>
                                        </p:tgtEl>
                                        <p:attrNameLst>
                                          <p:attrName>ppt_h</p:attrName>
                                        </p:attrNameLst>
                                      </p:cBhvr>
                                      <p:tavLst>
                                        <p:tav tm="0">
                                          <p:val>
                                            <p:fltVal val="0"/>
                                          </p:val>
                                        </p:tav>
                                        <p:tav tm="100000">
                                          <p:val>
                                            <p:strVal val="#ppt_h"/>
                                          </p:val>
                                        </p:tav>
                                      </p:tavLst>
                                    </p:anim>
                                    <p:animEffect transition="in" filter="fade">
                                      <p:cBhvr>
                                        <p:cTn id="440" dur="500"/>
                                        <p:tgtEl>
                                          <p:spTgt spid="83"/>
                                        </p:tgtEl>
                                      </p:cBhvr>
                                    </p:animEffect>
                                  </p:childTnLst>
                                </p:cTn>
                              </p:par>
                            </p:childTnLst>
                          </p:cTn>
                        </p:par>
                      </p:childTnLst>
                    </p:cTn>
                  </p:par>
                  <p:par>
                    <p:cTn id="441" fill="hold">
                      <p:stCondLst>
                        <p:cond delay="indefinite"/>
                      </p:stCondLst>
                      <p:childTnLst>
                        <p:par>
                          <p:cTn id="442" fill="hold">
                            <p:stCondLst>
                              <p:cond delay="0"/>
                            </p:stCondLst>
                            <p:childTnLst>
                              <p:par>
                                <p:cTn id="443" presetID="53" presetClass="exit" presetSubtype="0" fill="hold" grpId="0" nodeType="clickEffect">
                                  <p:stCondLst>
                                    <p:cond delay="0"/>
                                  </p:stCondLst>
                                  <p:childTnLst>
                                    <p:anim calcmode="lin" valueType="num">
                                      <p:cBhvr>
                                        <p:cTn id="444" dur="500"/>
                                        <p:tgtEl>
                                          <p:spTgt spid="84"/>
                                        </p:tgtEl>
                                        <p:attrNameLst>
                                          <p:attrName>ppt_w</p:attrName>
                                        </p:attrNameLst>
                                      </p:cBhvr>
                                      <p:tavLst>
                                        <p:tav tm="0">
                                          <p:val>
                                            <p:strVal val="ppt_w"/>
                                          </p:val>
                                        </p:tav>
                                        <p:tav tm="100000">
                                          <p:val>
                                            <p:fltVal val="0"/>
                                          </p:val>
                                        </p:tav>
                                      </p:tavLst>
                                    </p:anim>
                                    <p:anim calcmode="lin" valueType="num">
                                      <p:cBhvr>
                                        <p:cTn id="445" dur="500"/>
                                        <p:tgtEl>
                                          <p:spTgt spid="84"/>
                                        </p:tgtEl>
                                        <p:attrNameLst>
                                          <p:attrName>ppt_h</p:attrName>
                                        </p:attrNameLst>
                                      </p:cBhvr>
                                      <p:tavLst>
                                        <p:tav tm="0">
                                          <p:val>
                                            <p:strVal val="ppt_h"/>
                                          </p:val>
                                        </p:tav>
                                        <p:tav tm="100000">
                                          <p:val>
                                            <p:fltVal val="0"/>
                                          </p:val>
                                        </p:tav>
                                      </p:tavLst>
                                    </p:anim>
                                    <p:animEffect transition="out" filter="fade">
                                      <p:cBhvr>
                                        <p:cTn id="446" dur="500"/>
                                        <p:tgtEl>
                                          <p:spTgt spid="84"/>
                                        </p:tgtEl>
                                      </p:cBhvr>
                                    </p:animEffect>
                                    <p:set>
                                      <p:cBhvr>
                                        <p:cTn id="447" dur="1" fill="hold">
                                          <p:stCondLst>
                                            <p:cond delay="499"/>
                                          </p:stCondLst>
                                        </p:cTn>
                                        <p:tgtEl>
                                          <p:spTgt spid="84"/>
                                        </p:tgtEl>
                                        <p:attrNameLst>
                                          <p:attrName>style.visibility</p:attrName>
                                        </p:attrNameLst>
                                      </p:cBhvr>
                                      <p:to>
                                        <p:strVal val="hidden"/>
                                      </p:to>
                                    </p:set>
                                  </p:childTnLst>
                                </p:cTn>
                              </p:par>
                              <p:par>
                                <p:cTn id="448" presetID="53" presetClass="entr" presetSubtype="0" fill="hold" grpId="0" nodeType="withEffect">
                                  <p:stCondLst>
                                    <p:cond delay="0"/>
                                  </p:stCondLst>
                                  <p:childTnLst>
                                    <p:set>
                                      <p:cBhvr>
                                        <p:cTn id="449" dur="1" fill="hold">
                                          <p:stCondLst>
                                            <p:cond delay="0"/>
                                          </p:stCondLst>
                                        </p:cTn>
                                        <p:tgtEl>
                                          <p:spTgt spid="81"/>
                                        </p:tgtEl>
                                        <p:attrNameLst>
                                          <p:attrName>style.visibility</p:attrName>
                                        </p:attrNameLst>
                                      </p:cBhvr>
                                      <p:to>
                                        <p:strVal val="visible"/>
                                      </p:to>
                                    </p:set>
                                    <p:anim calcmode="lin" valueType="num">
                                      <p:cBhvr>
                                        <p:cTn id="450" dur="500" fill="hold"/>
                                        <p:tgtEl>
                                          <p:spTgt spid="81"/>
                                        </p:tgtEl>
                                        <p:attrNameLst>
                                          <p:attrName>ppt_w</p:attrName>
                                        </p:attrNameLst>
                                      </p:cBhvr>
                                      <p:tavLst>
                                        <p:tav tm="0">
                                          <p:val>
                                            <p:fltVal val="0"/>
                                          </p:val>
                                        </p:tav>
                                        <p:tav tm="100000">
                                          <p:val>
                                            <p:strVal val="#ppt_w"/>
                                          </p:val>
                                        </p:tav>
                                      </p:tavLst>
                                    </p:anim>
                                    <p:anim calcmode="lin" valueType="num">
                                      <p:cBhvr>
                                        <p:cTn id="451" dur="500" fill="hold"/>
                                        <p:tgtEl>
                                          <p:spTgt spid="81"/>
                                        </p:tgtEl>
                                        <p:attrNameLst>
                                          <p:attrName>ppt_h</p:attrName>
                                        </p:attrNameLst>
                                      </p:cBhvr>
                                      <p:tavLst>
                                        <p:tav tm="0">
                                          <p:val>
                                            <p:fltVal val="0"/>
                                          </p:val>
                                        </p:tav>
                                        <p:tav tm="100000">
                                          <p:val>
                                            <p:strVal val="#ppt_h"/>
                                          </p:val>
                                        </p:tav>
                                      </p:tavLst>
                                    </p:anim>
                                    <p:animEffect transition="in" filter="fade">
                                      <p:cBhvr>
                                        <p:cTn id="452" dur="500"/>
                                        <p:tgtEl>
                                          <p:spTgt spid="81"/>
                                        </p:tgtEl>
                                      </p:cBhvr>
                                    </p:animEffect>
                                  </p:childTnLst>
                                </p:cTn>
                              </p:par>
                            </p:childTnLst>
                          </p:cTn>
                        </p:par>
                      </p:childTnLst>
                    </p:cTn>
                  </p:par>
                  <p:par>
                    <p:cTn id="453" fill="hold">
                      <p:stCondLst>
                        <p:cond delay="indefinite"/>
                      </p:stCondLst>
                      <p:childTnLst>
                        <p:par>
                          <p:cTn id="454" fill="hold">
                            <p:stCondLst>
                              <p:cond delay="0"/>
                            </p:stCondLst>
                            <p:childTnLst>
                              <p:par>
                                <p:cTn id="455" presetID="53" presetClass="exit" presetSubtype="0" fill="hold" grpId="0" nodeType="clickEffect">
                                  <p:stCondLst>
                                    <p:cond delay="0"/>
                                  </p:stCondLst>
                                  <p:childTnLst>
                                    <p:anim calcmode="lin" valueType="num">
                                      <p:cBhvr>
                                        <p:cTn id="456" dur="500"/>
                                        <p:tgtEl>
                                          <p:spTgt spid="86"/>
                                        </p:tgtEl>
                                        <p:attrNameLst>
                                          <p:attrName>ppt_w</p:attrName>
                                        </p:attrNameLst>
                                      </p:cBhvr>
                                      <p:tavLst>
                                        <p:tav tm="0">
                                          <p:val>
                                            <p:strVal val="ppt_w"/>
                                          </p:val>
                                        </p:tav>
                                        <p:tav tm="100000">
                                          <p:val>
                                            <p:fltVal val="0"/>
                                          </p:val>
                                        </p:tav>
                                      </p:tavLst>
                                    </p:anim>
                                    <p:anim calcmode="lin" valueType="num">
                                      <p:cBhvr>
                                        <p:cTn id="457" dur="500"/>
                                        <p:tgtEl>
                                          <p:spTgt spid="86"/>
                                        </p:tgtEl>
                                        <p:attrNameLst>
                                          <p:attrName>ppt_h</p:attrName>
                                        </p:attrNameLst>
                                      </p:cBhvr>
                                      <p:tavLst>
                                        <p:tav tm="0">
                                          <p:val>
                                            <p:strVal val="ppt_h"/>
                                          </p:val>
                                        </p:tav>
                                        <p:tav tm="100000">
                                          <p:val>
                                            <p:fltVal val="0"/>
                                          </p:val>
                                        </p:tav>
                                      </p:tavLst>
                                    </p:anim>
                                    <p:animEffect transition="out" filter="fade">
                                      <p:cBhvr>
                                        <p:cTn id="458" dur="500"/>
                                        <p:tgtEl>
                                          <p:spTgt spid="86"/>
                                        </p:tgtEl>
                                      </p:cBhvr>
                                    </p:animEffect>
                                    <p:set>
                                      <p:cBhvr>
                                        <p:cTn id="459" dur="1" fill="hold">
                                          <p:stCondLst>
                                            <p:cond delay="499"/>
                                          </p:stCondLst>
                                        </p:cTn>
                                        <p:tgtEl>
                                          <p:spTgt spid="86"/>
                                        </p:tgtEl>
                                        <p:attrNameLst>
                                          <p:attrName>style.visibility</p:attrName>
                                        </p:attrNameLst>
                                      </p:cBhvr>
                                      <p:to>
                                        <p:strVal val="hidden"/>
                                      </p:to>
                                    </p:set>
                                  </p:childTnLst>
                                </p:cTn>
                              </p:par>
                              <p:par>
                                <p:cTn id="460" presetID="53" presetClass="entr" presetSubtype="0" fill="hold" grpId="0" nodeType="withEffect">
                                  <p:stCondLst>
                                    <p:cond delay="0"/>
                                  </p:stCondLst>
                                  <p:childTnLst>
                                    <p:set>
                                      <p:cBhvr>
                                        <p:cTn id="461" dur="1" fill="hold">
                                          <p:stCondLst>
                                            <p:cond delay="0"/>
                                          </p:stCondLst>
                                        </p:cTn>
                                        <p:tgtEl>
                                          <p:spTgt spid="89"/>
                                        </p:tgtEl>
                                        <p:attrNameLst>
                                          <p:attrName>style.visibility</p:attrName>
                                        </p:attrNameLst>
                                      </p:cBhvr>
                                      <p:to>
                                        <p:strVal val="visible"/>
                                      </p:to>
                                    </p:set>
                                    <p:anim calcmode="lin" valueType="num">
                                      <p:cBhvr>
                                        <p:cTn id="462" dur="500" fill="hold"/>
                                        <p:tgtEl>
                                          <p:spTgt spid="89"/>
                                        </p:tgtEl>
                                        <p:attrNameLst>
                                          <p:attrName>ppt_w</p:attrName>
                                        </p:attrNameLst>
                                      </p:cBhvr>
                                      <p:tavLst>
                                        <p:tav tm="0">
                                          <p:val>
                                            <p:fltVal val="0"/>
                                          </p:val>
                                        </p:tav>
                                        <p:tav tm="100000">
                                          <p:val>
                                            <p:strVal val="#ppt_w"/>
                                          </p:val>
                                        </p:tav>
                                      </p:tavLst>
                                    </p:anim>
                                    <p:anim calcmode="lin" valueType="num">
                                      <p:cBhvr>
                                        <p:cTn id="463" dur="500" fill="hold"/>
                                        <p:tgtEl>
                                          <p:spTgt spid="89"/>
                                        </p:tgtEl>
                                        <p:attrNameLst>
                                          <p:attrName>ppt_h</p:attrName>
                                        </p:attrNameLst>
                                      </p:cBhvr>
                                      <p:tavLst>
                                        <p:tav tm="0">
                                          <p:val>
                                            <p:fltVal val="0"/>
                                          </p:val>
                                        </p:tav>
                                        <p:tav tm="100000">
                                          <p:val>
                                            <p:strVal val="#ppt_h"/>
                                          </p:val>
                                        </p:tav>
                                      </p:tavLst>
                                    </p:anim>
                                    <p:animEffect transition="in" filter="fade">
                                      <p:cBhvr>
                                        <p:cTn id="464" dur="500"/>
                                        <p:tgtEl>
                                          <p:spTgt spid="89"/>
                                        </p:tgtEl>
                                      </p:cBhvr>
                                    </p:animEffect>
                                  </p:childTnLst>
                                </p:cTn>
                              </p:par>
                            </p:childTnLst>
                          </p:cTn>
                        </p:par>
                      </p:childTnLst>
                    </p:cTn>
                  </p:par>
                  <p:par>
                    <p:cTn id="465" fill="hold">
                      <p:stCondLst>
                        <p:cond delay="indefinite"/>
                      </p:stCondLst>
                      <p:childTnLst>
                        <p:par>
                          <p:cTn id="466" fill="hold">
                            <p:stCondLst>
                              <p:cond delay="0"/>
                            </p:stCondLst>
                            <p:childTnLst>
                              <p:par>
                                <p:cTn id="467" presetID="53" presetClass="exit" presetSubtype="0" fill="hold" grpId="0" nodeType="clickEffect">
                                  <p:stCondLst>
                                    <p:cond delay="0"/>
                                  </p:stCondLst>
                                  <p:childTnLst>
                                    <p:anim calcmode="lin" valueType="num">
                                      <p:cBhvr>
                                        <p:cTn id="468" dur="500"/>
                                        <p:tgtEl>
                                          <p:spTgt spid="90"/>
                                        </p:tgtEl>
                                        <p:attrNameLst>
                                          <p:attrName>ppt_w</p:attrName>
                                        </p:attrNameLst>
                                      </p:cBhvr>
                                      <p:tavLst>
                                        <p:tav tm="0">
                                          <p:val>
                                            <p:strVal val="ppt_w"/>
                                          </p:val>
                                        </p:tav>
                                        <p:tav tm="100000">
                                          <p:val>
                                            <p:fltVal val="0"/>
                                          </p:val>
                                        </p:tav>
                                      </p:tavLst>
                                    </p:anim>
                                    <p:anim calcmode="lin" valueType="num">
                                      <p:cBhvr>
                                        <p:cTn id="469" dur="500"/>
                                        <p:tgtEl>
                                          <p:spTgt spid="90"/>
                                        </p:tgtEl>
                                        <p:attrNameLst>
                                          <p:attrName>ppt_h</p:attrName>
                                        </p:attrNameLst>
                                      </p:cBhvr>
                                      <p:tavLst>
                                        <p:tav tm="0">
                                          <p:val>
                                            <p:strVal val="ppt_h"/>
                                          </p:val>
                                        </p:tav>
                                        <p:tav tm="100000">
                                          <p:val>
                                            <p:fltVal val="0"/>
                                          </p:val>
                                        </p:tav>
                                      </p:tavLst>
                                    </p:anim>
                                    <p:animEffect transition="out" filter="fade">
                                      <p:cBhvr>
                                        <p:cTn id="470" dur="500"/>
                                        <p:tgtEl>
                                          <p:spTgt spid="90"/>
                                        </p:tgtEl>
                                      </p:cBhvr>
                                    </p:animEffect>
                                    <p:set>
                                      <p:cBhvr>
                                        <p:cTn id="471" dur="1" fill="hold">
                                          <p:stCondLst>
                                            <p:cond delay="499"/>
                                          </p:stCondLst>
                                        </p:cTn>
                                        <p:tgtEl>
                                          <p:spTgt spid="90"/>
                                        </p:tgtEl>
                                        <p:attrNameLst>
                                          <p:attrName>style.visibility</p:attrName>
                                        </p:attrNameLst>
                                      </p:cBhvr>
                                      <p:to>
                                        <p:strVal val="hidden"/>
                                      </p:to>
                                    </p:set>
                                  </p:childTnLst>
                                </p:cTn>
                              </p:par>
                              <p:par>
                                <p:cTn id="472" presetID="53" presetClass="entr" presetSubtype="0" fill="hold" grpId="0" nodeType="withEffect">
                                  <p:stCondLst>
                                    <p:cond delay="0"/>
                                  </p:stCondLst>
                                  <p:childTnLst>
                                    <p:set>
                                      <p:cBhvr>
                                        <p:cTn id="473" dur="1" fill="hold">
                                          <p:stCondLst>
                                            <p:cond delay="0"/>
                                          </p:stCondLst>
                                        </p:cTn>
                                        <p:tgtEl>
                                          <p:spTgt spid="40"/>
                                        </p:tgtEl>
                                        <p:attrNameLst>
                                          <p:attrName>style.visibility</p:attrName>
                                        </p:attrNameLst>
                                      </p:cBhvr>
                                      <p:to>
                                        <p:strVal val="visible"/>
                                      </p:to>
                                    </p:set>
                                    <p:anim calcmode="lin" valueType="num">
                                      <p:cBhvr>
                                        <p:cTn id="474" dur="500" fill="hold"/>
                                        <p:tgtEl>
                                          <p:spTgt spid="40"/>
                                        </p:tgtEl>
                                        <p:attrNameLst>
                                          <p:attrName>ppt_w</p:attrName>
                                        </p:attrNameLst>
                                      </p:cBhvr>
                                      <p:tavLst>
                                        <p:tav tm="0">
                                          <p:val>
                                            <p:fltVal val="0"/>
                                          </p:val>
                                        </p:tav>
                                        <p:tav tm="100000">
                                          <p:val>
                                            <p:strVal val="#ppt_w"/>
                                          </p:val>
                                        </p:tav>
                                      </p:tavLst>
                                    </p:anim>
                                    <p:anim calcmode="lin" valueType="num">
                                      <p:cBhvr>
                                        <p:cTn id="475" dur="500" fill="hold"/>
                                        <p:tgtEl>
                                          <p:spTgt spid="40"/>
                                        </p:tgtEl>
                                        <p:attrNameLst>
                                          <p:attrName>ppt_h</p:attrName>
                                        </p:attrNameLst>
                                      </p:cBhvr>
                                      <p:tavLst>
                                        <p:tav tm="0">
                                          <p:val>
                                            <p:fltVal val="0"/>
                                          </p:val>
                                        </p:tav>
                                        <p:tav tm="100000">
                                          <p:val>
                                            <p:strVal val="#ppt_h"/>
                                          </p:val>
                                        </p:tav>
                                      </p:tavLst>
                                    </p:anim>
                                    <p:animEffect transition="in" filter="fade">
                                      <p:cBhvr>
                                        <p:cTn id="476" dur="500"/>
                                        <p:tgtEl>
                                          <p:spTgt spid="40"/>
                                        </p:tgtEl>
                                      </p:cBhvr>
                                    </p:animEffect>
                                  </p:childTnLst>
                                </p:cTn>
                              </p:par>
                            </p:childTnLst>
                          </p:cTn>
                        </p:par>
                      </p:childTnLst>
                    </p:cTn>
                  </p:par>
                  <p:par>
                    <p:cTn id="477" fill="hold">
                      <p:stCondLst>
                        <p:cond delay="indefinite"/>
                      </p:stCondLst>
                      <p:childTnLst>
                        <p:par>
                          <p:cTn id="478" fill="hold">
                            <p:stCondLst>
                              <p:cond delay="0"/>
                            </p:stCondLst>
                            <p:childTnLst>
                              <p:par>
                                <p:cTn id="479" presetID="53" presetClass="exit" presetSubtype="0" fill="hold" grpId="0" nodeType="clickEffect">
                                  <p:stCondLst>
                                    <p:cond delay="0"/>
                                  </p:stCondLst>
                                  <p:childTnLst>
                                    <p:anim calcmode="lin" valueType="num">
                                      <p:cBhvr>
                                        <p:cTn id="480" dur="500"/>
                                        <p:tgtEl>
                                          <p:spTgt spid="73"/>
                                        </p:tgtEl>
                                        <p:attrNameLst>
                                          <p:attrName>ppt_w</p:attrName>
                                        </p:attrNameLst>
                                      </p:cBhvr>
                                      <p:tavLst>
                                        <p:tav tm="0">
                                          <p:val>
                                            <p:strVal val="ppt_w"/>
                                          </p:val>
                                        </p:tav>
                                        <p:tav tm="100000">
                                          <p:val>
                                            <p:fltVal val="0"/>
                                          </p:val>
                                        </p:tav>
                                      </p:tavLst>
                                    </p:anim>
                                    <p:anim calcmode="lin" valueType="num">
                                      <p:cBhvr>
                                        <p:cTn id="481" dur="500"/>
                                        <p:tgtEl>
                                          <p:spTgt spid="73"/>
                                        </p:tgtEl>
                                        <p:attrNameLst>
                                          <p:attrName>ppt_h</p:attrName>
                                        </p:attrNameLst>
                                      </p:cBhvr>
                                      <p:tavLst>
                                        <p:tav tm="0">
                                          <p:val>
                                            <p:strVal val="ppt_h"/>
                                          </p:val>
                                        </p:tav>
                                        <p:tav tm="100000">
                                          <p:val>
                                            <p:fltVal val="0"/>
                                          </p:val>
                                        </p:tav>
                                      </p:tavLst>
                                    </p:anim>
                                    <p:animEffect transition="out" filter="fade">
                                      <p:cBhvr>
                                        <p:cTn id="482" dur="500"/>
                                        <p:tgtEl>
                                          <p:spTgt spid="73"/>
                                        </p:tgtEl>
                                      </p:cBhvr>
                                    </p:animEffect>
                                    <p:set>
                                      <p:cBhvr>
                                        <p:cTn id="483" dur="1" fill="hold">
                                          <p:stCondLst>
                                            <p:cond delay="499"/>
                                          </p:stCondLst>
                                        </p:cTn>
                                        <p:tgtEl>
                                          <p:spTgt spid="73"/>
                                        </p:tgtEl>
                                        <p:attrNameLst>
                                          <p:attrName>style.visibility</p:attrName>
                                        </p:attrNameLst>
                                      </p:cBhvr>
                                      <p:to>
                                        <p:strVal val="hidden"/>
                                      </p:to>
                                    </p:set>
                                  </p:childTnLst>
                                </p:cTn>
                              </p:par>
                              <p:par>
                                <p:cTn id="484" presetID="53" presetClass="entr" presetSubtype="0" fill="hold" grpId="0" nodeType="withEffect">
                                  <p:stCondLst>
                                    <p:cond delay="0"/>
                                  </p:stCondLst>
                                  <p:childTnLst>
                                    <p:set>
                                      <p:cBhvr>
                                        <p:cTn id="485" dur="1" fill="hold">
                                          <p:stCondLst>
                                            <p:cond delay="0"/>
                                          </p:stCondLst>
                                        </p:cTn>
                                        <p:tgtEl>
                                          <p:spTgt spid="77"/>
                                        </p:tgtEl>
                                        <p:attrNameLst>
                                          <p:attrName>style.visibility</p:attrName>
                                        </p:attrNameLst>
                                      </p:cBhvr>
                                      <p:to>
                                        <p:strVal val="visible"/>
                                      </p:to>
                                    </p:set>
                                    <p:anim calcmode="lin" valueType="num">
                                      <p:cBhvr>
                                        <p:cTn id="486" dur="500" fill="hold"/>
                                        <p:tgtEl>
                                          <p:spTgt spid="77"/>
                                        </p:tgtEl>
                                        <p:attrNameLst>
                                          <p:attrName>ppt_w</p:attrName>
                                        </p:attrNameLst>
                                      </p:cBhvr>
                                      <p:tavLst>
                                        <p:tav tm="0">
                                          <p:val>
                                            <p:fltVal val="0"/>
                                          </p:val>
                                        </p:tav>
                                        <p:tav tm="100000">
                                          <p:val>
                                            <p:strVal val="#ppt_w"/>
                                          </p:val>
                                        </p:tav>
                                      </p:tavLst>
                                    </p:anim>
                                    <p:anim calcmode="lin" valueType="num">
                                      <p:cBhvr>
                                        <p:cTn id="487" dur="500" fill="hold"/>
                                        <p:tgtEl>
                                          <p:spTgt spid="77"/>
                                        </p:tgtEl>
                                        <p:attrNameLst>
                                          <p:attrName>ppt_h</p:attrName>
                                        </p:attrNameLst>
                                      </p:cBhvr>
                                      <p:tavLst>
                                        <p:tav tm="0">
                                          <p:val>
                                            <p:fltVal val="0"/>
                                          </p:val>
                                        </p:tav>
                                        <p:tav tm="100000">
                                          <p:val>
                                            <p:strVal val="#ppt_h"/>
                                          </p:val>
                                        </p:tav>
                                      </p:tavLst>
                                    </p:anim>
                                    <p:animEffect transition="in" filter="fade">
                                      <p:cBhvr>
                                        <p:cTn id="488" dur="500"/>
                                        <p:tgtEl>
                                          <p:spTgt spid="77"/>
                                        </p:tgtEl>
                                      </p:cBhvr>
                                    </p:animEffect>
                                  </p:childTnLst>
                                </p:cTn>
                              </p:par>
                            </p:childTnLst>
                          </p:cTn>
                        </p:par>
                      </p:childTnLst>
                    </p:cTn>
                  </p:par>
                  <p:par>
                    <p:cTn id="489" fill="hold">
                      <p:stCondLst>
                        <p:cond delay="indefinite"/>
                      </p:stCondLst>
                      <p:childTnLst>
                        <p:par>
                          <p:cTn id="490" fill="hold">
                            <p:stCondLst>
                              <p:cond delay="0"/>
                            </p:stCondLst>
                            <p:childTnLst>
                              <p:par>
                                <p:cTn id="491" presetID="53" presetClass="exit" presetSubtype="0" fill="hold" grpId="0" nodeType="clickEffect">
                                  <p:stCondLst>
                                    <p:cond delay="0"/>
                                  </p:stCondLst>
                                  <p:childTnLst>
                                    <p:anim calcmode="lin" valueType="num">
                                      <p:cBhvr>
                                        <p:cTn id="492" dur="500"/>
                                        <p:tgtEl>
                                          <p:spTgt spid="71"/>
                                        </p:tgtEl>
                                        <p:attrNameLst>
                                          <p:attrName>ppt_w</p:attrName>
                                        </p:attrNameLst>
                                      </p:cBhvr>
                                      <p:tavLst>
                                        <p:tav tm="0">
                                          <p:val>
                                            <p:strVal val="ppt_w"/>
                                          </p:val>
                                        </p:tav>
                                        <p:tav tm="100000">
                                          <p:val>
                                            <p:fltVal val="0"/>
                                          </p:val>
                                        </p:tav>
                                      </p:tavLst>
                                    </p:anim>
                                    <p:anim calcmode="lin" valueType="num">
                                      <p:cBhvr>
                                        <p:cTn id="493" dur="500"/>
                                        <p:tgtEl>
                                          <p:spTgt spid="71"/>
                                        </p:tgtEl>
                                        <p:attrNameLst>
                                          <p:attrName>ppt_h</p:attrName>
                                        </p:attrNameLst>
                                      </p:cBhvr>
                                      <p:tavLst>
                                        <p:tav tm="0">
                                          <p:val>
                                            <p:strVal val="ppt_h"/>
                                          </p:val>
                                        </p:tav>
                                        <p:tav tm="100000">
                                          <p:val>
                                            <p:fltVal val="0"/>
                                          </p:val>
                                        </p:tav>
                                      </p:tavLst>
                                    </p:anim>
                                    <p:animEffect transition="out" filter="fade">
                                      <p:cBhvr>
                                        <p:cTn id="494" dur="500"/>
                                        <p:tgtEl>
                                          <p:spTgt spid="71"/>
                                        </p:tgtEl>
                                      </p:cBhvr>
                                    </p:animEffect>
                                    <p:set>
                                      <p:cBhvr>
                                        <p:cTn id="495" dur="1" fill="hold">
                                          <p:stCondLst>
                                            <p:cond delay="499"/>
                                          </p:stCondLst>
                                        </p:cTn>
                                        <p:tgtEl>
                                          <p:spTgt spid="71"/>
                                        </p:tgtEl>
                                        <p:attrNameLst>
                                          <p:attrName>style.visibility</p:attrName>
                                        </p:attrNameLst>
                                      </p:cBhvr>
                                      <p:to>
                                        <p:strVal val="hidden"/>
                                      </p:to>
                                    </p:set>
                                  </p:childTnLst>
                                </p:cTn>
                              </p:par>
                              <p:par>
                                <p:cTn id="496" presetID="53" presetClass="entr" presetSubtype="0" fill="hold" grpId="0" nodeType="withEffect">
                                  <p:stCondLst>
                                    <p:cond delay="0"/>
                                  </p:stCondLst>
                                  <p:childTnLst>
                                    <p:set>
                                      <p:cBhvr>
                                        <p:cTn id="497" dur="1" fill="hold">
                                          <p:stCondLst>
                                            <p:cond delay="0"/>
                                          </p:stCondLst>
                                        </p:cTn>
                                        <p:tgtEl>
                                          <p:spTgt spid="75"/>
                                        </p:tgtEl>
                                        <p:attrNameLst>
                                          <p:attrName>style.visibility</p:attrName>
                                        </p:attrNameLst>
                                      </p:cBhvr>
                                      <p:to>
                                        <p:strVal val="visible"/>
                                      </p:to>
                                    </p:set>
                                    <p:anim calcmode="lin" valueType="num">
                                      <p:cBhvr>
                                        <p:cTn id="498" dur="500" fill="hold"/>
                                        <p:tgtEl>
                                          <p:spTgt spid="75"/>
                                        </p:tgtEl>
                                        <p:attrNameLst>
                                          <p:attrName>ppt_w</p:attrName>
                                        </p:attrNameLst>
                                      </p:cBhvr>
                                      <p:tavLst>
                                        <p:tav tm="0">
                                          <p:val>
                                            <p:fltVal val="0"/>
                                          </p:val>
                                        </p:tav>
                                        <p:tav tm="100000">
                                          <p:val>
                                            <p:strVal val="#ppt_w"/>
                                          </p:val>
                                        </p:tav>
                                      </p:tavLst>
                                    </p:anim>
                                    <p:anim calcmode="lin" valueType="num">
                                      <p:cBhvr>
                                        <p:cTn id="499" dur="500" fill="hold"/>
                                        <p:tgtEl>
                                          <p:spTgt spid="75"/>
                                        </p:tgtEl>
                                        <p:attrNameLst>
                                          <p:attrName>ppt_h</p:attrName>
                                        </p:attrNameLst>
                                      </p:cBhvr>
                                      <p:tavLst>
                                        <p:tav tm="0">
                                          <p:val>
                                            <p:fltVal val="0"/>
                                          </p:val>
                                        </p:tav>
                                        <p:tav tm="100000">
                                          <p:val>
                                            <p:strVal val="#ppt_h"/>
                                          </p:val>
                                        </p:tav>
                                      </p:tavLst>
                                    </p:anim>
                                    <p:animEffect transition="in" filter="fade">
                                      <p:cBhvr>
                                        <p:cTn id="500" dur="500"/>
                                        <p:tgtEl>
                                          <p:spTgt spid="75"/>
                                        </p:tgtEl>
                                      </p:cBhvr>
                                    </p:animEffect>
                                  </p:childTnLst>
                                </p:cTn>
                              </p:par>
                            </p:childTnLst>
                          </p:cTn>
                        </p:par>
                      </p:childTnLst>
                    </p:cTn>
                  </p:par>
                  <p:par>
                    <p:cTn id="501" fill="hold">
                      <p:stCondLst>
                        <p:cond delay="indefinite"/>
                      </p:stCondLst>
                      <p:childTnLst>
                        <p:par>
                          <p:cTn id="502" fill="hold">
                            <p:stCondLst>
                              <p:cond delay="0"/>
                            </p:stCondLst>
                            <p:childTnLst>
                              <p:par>
                                <p:cTn id="503" presetID="53" presetClass="exit" presetSubtype="0" fill="hold" grpId="0" nodeType="clickEffect">
                                  <p:stCondLst>
                                    <p:cond delay="0"/>
                                  </p:stCondLst>
                                  <p:childTnLst>
                                    <p:anim calcmode="lin" valueType="num">
                                      <p:cBhvr>
                                        <p:cTn id="504" dur="500"/>
                                        <p:tgtEl>
                                          <p:spTgt spid="79"/>
                                        </p:tgtEl>
                                        <p:attrNameLst>
                                          <p:attrName>ppt_w</p:attrName>
                                        </p:attrNameLst>
                                      </p:cBhvr>
                                      <p:tavLst>
                                        <p:tav tm="0">
                                          <p:val>
                                            <p:strVal val="ppt_w"/>
                                          </p:val>
                                        </p:tav>
                                        <p:tav tm="100000">
                                          <p:val>
                                            <p:fltVal val="0"/>
                                          </p:val>
                                        </p:tav>
                                      </p:tavLst>
                                    </p:anim>
                                    <p:anim calcmode="lin" valueType="num">
                                      <p:cBhvr>
                                        <p:cTn id="505" dur="500"/>
                                        <p:tgtEl>
                                          <p:spTgt spid="79"/>
                                        </p:tgtEl>
                                        <p:attrNameLst>
                                          <p:attrName>ppt_h</p:attrName>
                                        </p:attrNameLst>
                                      </p:cBhvr>
                                      <p:tavLst>
                                        <p:tav tm="0">
                                          <p:val>
                                            <p:strVal val="ppt_h"/>
                                          </p:val>
                                        </p:tav>
                                        <p:tav tm="100000">
                                          <p:val>
                                            <p:fltVal val="0"/>
                                          </p:val>
                                        </p:tav>
                                      </p:tavLst>
                                    </p:anim>
                                    <p:animEffect transition="out" filter="fade">
                                      <p:cBhvr>
                                        <p:cTn id="506" dur="500"/>
                                        <p:tgtEl>
                                          <p:spTgt spid="79"/>
                                        </p:tgtEl>
                                      </p:cBhvr>
                                    </p:animEffect>
                                    <p:set>
                                      <p:cBhvr>
                                        <p:cTn id="507" dur="1" fill="hold">
                                          <p:stCondLst>
                                            <p:cond delay="499"/>
                                          </p:stCondLst>
                                        </p:cTn>
                                        <p:tgtEl>
                                          <p:spTgt spid="79"/>
                                        </p:tgtEl>
                                        <p:attrNameLst>
                                          <p:attrName>style.visibility</p:attrName>
                                        </p:attrNameLst>
                                      </p:cBhvr>
                                      <p:to>
                                        <p:strVal val="hidden"/>
                                      </p:to>
                                    </p:set>
                                  </p:childTnLst>
                                </p:cTn>
                              </p:par>
                              <p:par>
                                <p:cTn id="508" presetID="53" presetClass="entr" presetSubtype="0" fill="hold" grpId="0" nodeType="withEffect">
                                  <p:stCondLst>
                                    <p:cond delay="0"/>
                                  </p:stCondLst>
                                  <p:childTnLst>
                                    <p:set>
                                      <p:cBhvr>
                                        <p:cTn id="509" dur="1" fill="hold">
                                          <p:stCondLst>
                                            <p:cond delay="0"/>
                                          </p:stCondLst>
                                        </p:cTn>
                                        <p:tgtEl>
                                          <p:spTgt spid="74"/>
                                        </p:tgtEl>
                                        <p:attrNameLst>
                                          <p:attrName>style.visibility</p:attrName>
                                        </p:attrNameLst>
                                      </p:cBhvr>
                                      <p:to>
                                        <p:strVal val="visible"/>
                                      </p:to>
                                    </p:set>
                                    <p:anim calcmode="lin" valueType="num">
                                      <p:cBhvr>
                                        <p:cTn id="510" dur="500" fill="hold"/>
                                        <p:tgtEl>
                                          <p:spTgt spid="74"/>
                                        </p:tgtEl>
                                        <p:attrNameLst>
                                          <p:attrName>ppt_w</p:attrName>
                                        </p:attrNameLst>
                                      </p:cBhvr>
                                      <p:tavLst>
                                        <p:tav tm="0">
                                          <p:val>
                                            <p:fltVal val="0"/>
                                          </p:val>
                                        </p:tav>
                                        <p:tav tm="100000">
                                          <p:val>
                                            <p:strVal val="#ppt_w"/>
                                          </p:val>
                                        </p:tav>
                                      </p:tavLst>
                                    </p:anim>
                                    <p:anim calcmode="lin" valueType="num">
                                      <p:cBhvr>
                                        <p:cTn id="511" dur="500" fill="hold"/>
                                        <p:tgtEl>
                                          <p:spTgt spid="74"/>
                                        </p:tgtEl>
                                        <p:attrNameLst>
                                          <p:attrName>ppt_h</p:attrName>
                                        </p:attrNameLst>
                                      </p:cBhvr>
                                      <p:tavLst>
                                        <p:tav tm="0">
                                          <p:val>
                                            <p:fltVal val="0"/>
                                          </p:val>
                                        </p:tav>
                                        <p:tav tm="100000">
                                          <p:val>
                                            <p:strVal val="#ppt_h"/>
                                          </p:val>
                                        </p:tav>
                                      </p:tavLst>
                                    </p:anim>
                                    <p:animEffect transition="in" filter="fade">
                                      <p:cBhvr>
                                        <p:cTn id="512" dur="500"/>
                                        <p:tgtEl>
                                          <p:spTgt spid="74"/>
                                        </p:tgtEl>
                                      </p:cBhvr>
                                    </p:animEffect>
                                  </p:childTnLst>
                                </p:cTn>
                              </p:par>
                            </p:childTnLst>
                          </p:cTn>
                        </p:par>
                      </p:childTnLst>
                    </p:cTn>
                  </p:par>
                  <p:par>
                    <p:cTn id="513" fill="hold">
                      <p:stCondLst>
                        <p:cond delay="indefinite"/>
                      </p:stCondLst>
                      <p:childTnLst>
                        <p:par>
                          <p:cTn id="514" fill="hold">
                            <p:stCondLst>
                              <p:cond delay="0"/>
                            </p:stCondLst>
                            <p:childTnLst>
                              <p:par>
                                <p:cTn id="515" presetID="53" presetClass="exit" presetSubtype="0" fill="hold" grpId="0" nodeType="clickEffect">
                                  <p:stCondLst>
                                    <p:cond delay="0"/>
                                  </p:stCondLst>
                                  <p:childTnLst>
                                    <p:anim calcmode="lin" valueType="num">
                                      <p:cBhvr>
                                        <p:cTn id="516" dur="500"/>
                                        <p:tgtEl>
                                          <p:spTgt spid="85"/>
                                        </p:tgtEl>
                                        <p:attrNameLst>
                                          <p:attrName>ppt_w</p:attrName>
                                        </p:attrNameLst>
                                      </p:cBhvr>
                                      <p:tavLst>
                                        <p:tav tm="0">
                                          <p:val>
                                            <p:strVal val="ppt_w"/>
                                          </p:val>
                                        </p:tav>
                                        <p:tav tm="100000">
                                          <p:val>
                                            <p:fltVal val="0"/>
                                          </p:val>
                                        </p:tav>
                                      </p:tavLst>
                                    </p:anim>
                                    <p:anim calcmode="lin" valueType="num">
                                      <p:cBhvr>
                                        <p:cTn id="517" dur="500"/>
                                        <p:tgtEl>
                                          <p:spTgt spid="85"/>
                                        </p:tgtEl>
                                        <p:attrNameLst>
                                          <p:attrName>ppt_h</p:attrName>
                                        </p:attrNameLst>
                                      </p:cBhvr>
                                      <p:tavLst>
                                        <p:tav tm="0">
                                          <p:val>
                                            <p:strVal val="ppt_h"/>
                                          </p:val>
                                        </p:tav>
                                        <p:tav tm="100000">
                                          <p:val>
                                            <p:fltVal val="0"/>
                                          </p:val>
                                        </p:tav>
                                      </p:tavLst>
                                    </p:anim>
                                    <p:animEffect transition="out" filter="fade">
                                      <p:cBhvr>
                                        <p:cTn id="518" dur="500"/>
                                        <p:tgtEl>
                                          <p:spTgt spid="85"/>
                                        </p:tgtEl>
                                      </p:cBhvr>
                                    </p:animEffect>
                                    <p:set>
                                      <p:cBhvr>
                                        <p:cTn id="519" dur="1" fill="hold">
                                          <p:stCondLst>
                                            <p:cond delay="499"/>
                                          </p:stCondLst>
                                        </p:cTn>
                                        <p:tgtEl>
                                          <p:spTgt spid="85"/>
                                        </p:tgtEl>
                                        <p:attrNameLst>
                                          <p:attrName>style.visibility</p:attrName>
                                        </p:attrNameLst>
                                      </p:cBhvr>
                                      <p:to>
                                        <p:strVal val="hidden"/>
                                      </p:to>
                                    </p:set>
                                  </p:childTnLst>
                                </p:cTn>
                              </p:par>
                              <p:par>
                                <p:cTn id="520" presetID="53" presetClass="entr" presetSubtype="0" fill="hold" grpId="0" nodeType="withEffect">
                                  <p:stCondLst>
                                    <p:cond delay="0"/>
                                  </p:stCondLst>
                                  <p:childTnLst>
                                    <p:set>
                                      <p:cBhvr>
                                        <p:cTn id="521" dur="1" fill="hold">
                                          <p:stCondLst>
                                            <p:cond delay="0"/>
                                          </p:stCondLst>
                                        </p:cTn>
                                        <p:tgtEl>
                                          <p:spTgt spid="82"/>
                                        </p:tgtEl>
                                        <p:attrNameLst>
                                          <p:attrName>style.visibility</p:attrName>
                                        </p:attrNameLst>
                                      </p:cBhvr>
                                      <p:to>
                                        <p:strVal val="visible"/>
                                      </p:to>
                                    </p:set>
                                    <p:anim calcmode="lin" valueType="num">
                                      <p:cBhvr>
                                        <p:cTn id="522" dur="500" fill="hold"/>
                                        <p:tgtEl>
                                          <p:spTgt spid="82"/>
                                        </p:tgtEl>
                                        <p:attrNameLst>
                                          <p:attrName>ppt_w</p:attrName>
                                        </p:attrNameLst>
                                      </p:cBhvr>
                                      <p:tavLst>
                                        <p:tav tm="0">
                                          <p:val>
                                            <p:fltVal val="0"/>
                                          </p:val>
                                        </p:tav>
                                        <p:tav tm="100000">
                                          <p:val>
                                            <p:strVal val="#ppt_w"/>
                                          </p:val>
                                        </p:tav>
                                      </p:tavLst>
                                    </p:anim>
                                    <p:anim calcmode="lin" valueType="num">
                                      <p:cBhvr>
                                        <p:cTn id="523" dur="500" fill="hold"/>
                                        <p:tgtEl>
                                          <p:spTgt spid="82"/>
                                        </p:tgtEl>
                                        <p:attrNameLst>
                                          <p:attrName>ppt_h</p:attrName>
                                        </p:attrNameLst>
                                      </p:cBhvr>
                                      <p:tavLst>
                                        <p:tav tm="0">
                                          <p:val>
                                            <p:fltVal val="0"/>
                                          </p:val>
                                        </p:tav>
                                        <p:tav tm="100000">
                                          <p:val>
                                            <p:strVal val="#ppt_h"/>
                                          </p:val>
                                        </p:tav>
                                      </p:tavLst>
                                    </p:anim>
                                    <p:animEffect transition="in" filter="fade">
                                      <p:cBhvr>
                                        <p:cTn id="524" dur="500"/>
                                        <p:tgtEl>
                                          <p:spTgt spid="82"/>
                                        </p:tgtEl>
                                      </p:cBhvr>
                                    </p:animEffect>
                                  </p:childTnLst>
                                </p:cTn>
                              </p:par>
                            </p:childTnLst>
                          </p:cTn>
                        </p:par>
                      </p:childTnLst>
                    </p:cTn>
                  </p:par>
                  <p:par>
                    <p:cTn id="525" fill="hold">
                      <p:stCondLst>
                        <p:cond delay="indefinite"/>
                      </p:stCondLst>
                      <p:childTnLst>
                        <p:par>
                          <p:cTn id="526" fill="hold">
                            <p:stCondLst>
                              <p:cond delay="0"/>
                            </p:stCondLst>
                            <p:childTnLst>
                              <p:par>
                                <p:cTn id="527" presetID="53" presetClass="exit" presetSubtype="0" fill="hold" grpId="0" nodeType="clickEffect">
                                  <p:stCondLst>
                                    <p:cond delay="0"/>
                                  </p:stCondLst>
                                  <p:childTnLst>
                                    <p:anim calcmode="lin" valueType="num">
                                      <p:cBhvr>
                                        <p:cTn id="528" dur="500"/>
                                        <p:tgtEl>
                                          <p:spTgt spid="87"/>
                                        </p:tgtEl>
                                        <p:attrNameLst>
                                          <p:attrName>ppt_w</p:attrName>
                                        </p:attrNameLst>
                                      </p:cBhvr>
                                      <p:tavLst>
                                        <p:tav tm="0">
                                          <p:val>
                                            <p:strVal val="ppt_w"/>
                                          </p:val>
                                        </p:tav>
                                        <p:tav tm="100000">
                                          <p:val>
                                            <p:fltVal val="0"/>
                                          </p:val>
                                        </p:tav>
                                      </p:tavLst>
                                    </p:anim>
                                    <p:anim calcmode="lin" valueType="num">
                                      <p:cBhvr>
                                        <p:cTn id="529" dur="500"/>
                                        <p:tgtEl>
                                          <p:spTgt spid="87"/>
                                        </p:tgtEl>
                                        <p:attrNameLst>
                                          <p:attrName>ppt_h</p:attrName>
                                        </p:attrNameLst>
                                      </p:cBhvr>
                                      <p:tavLst>
                                        <p:tav tm="0">
                                          <p:val>
                                            <p:strVal val="ppt_h"/>
                                          </p:val>
                                        </p:tav>
                                        <p:tav tm="100000">
                                          <p:val>
                                            <p:fltVal val="0"/>
                                          </p:val>
                                        </p:tav>
                                      </p:tavLst>
                                    </p:anim>
                                    <p:animEffect transition="out" filter="fade">
                                      <p:cBhvr>
                                        <p:cTn id="530" dur="500"/>
                                        <p:tgtEl>
                                          <p:spTgt spid="87"/>
                                        </p:tgtEl>
                                      </p:cBhvr>
                                    </p:animEffect>
                                    <p:set>
                                      <p:cBhvr>
                                        <p:cTn id="531" dur="1" fill="hold">
                                          <p:stCondLst>
                                            <p:cond delay="499"/>
                                          </p:stCondLst>
                                        </p:cTn>
                                        <p:tgtEl>
                                          <p:spTgt spid="87"/>
                                        </p:tgtEl>
                                        <p:attrNameLst>
                                          <p:attrName>style.visibility</p:attrName>
                                        </p:attrNameLst>
                                      </p:cBhvr>
                                      <p:to>
                                        <p:strVal val="hidden"/>
                                      </p:to>
                                    </p:set>
                                  </p:childTnLst>
                                </p:cTn>
                              </p:par>
                            </p:childTnLst>
                          </p:cTn>
                        </p:par>
                      </p:childTnLst>
                    </p:cTn>
                  </p:par>
                  <p:par>
                    <p:cTn id="532" fill="hold">
                      <p:stCondLst>
                        <p:cond delay="indefinite"/>
                      </p:stCondLst>
                      <p:childTnLst>
                        <p:par>
                          <p:cTn id="533" fill="hold">
                            <p:stCondLst>
                              <p:cond delay="0"/>
                            </p:stCondLst>
                            <p:childTnLst>
                              <p:par>
                                <p:cTn id="534" presetID="2" presetClass="entr" presetSubtype="4" fill="hold" grpId="0" nodeType="clickEffect">
                                  <p:stCondLst>
                                    <p:cond delay="0"/>
                                  </p:stCondLst>
                                  <p:childTnLst>
                                    <p:set>
                                      <p:cBhvr>
                                        <p:cTn id="535" dur="1" fill="hold">
                                          <p:stCondLst>
                                            <p:cond delay="0"/>
                                          </p:stCondLst>
                                        </p:cTn>
                                        <p:tgtEl>
                                          <p:spTgt spid="100"/>
                                        </p:tgtEl>
                                        <p:attrNameLst>
                                          <p:attrName>style.visibility</p:attrName>
                                        </p:attrNameLst>
                                      </p:cBhvr>
                                      <p:to>
                                        <p:strVal val="visible"/>
                                      </p:to>
                                    </p:set>
                                    <p:anim calcmode="lin" valueType="num">
                                      <p:cBhvr additive="base">
                                        <p:cTn id="536" dur="500" fill="hold"/>
                                        <p:tgtEl>
                                          <p:spTgt spid="100"/>
                                        </p:tgtEl>
                                        <p:attrNameLst>
                                          <p:attrName>ppt_x</p:attrName>
                                        </p:attrNameLst>
                                      </p:cBhvr>
                                      <p:tavLst>
                                        <p:tav tm="0">
                                          <p:val>
                                            <p:strVal val="#ppt_x"/>
                                          </p:val>
                                        </p:tav>
                                        <p:tav tm="100000">
                                          <p:val>
                                            <p:strVal val="#ppt_x"/>
                                          </p:val>
                                        </p:tav>
                                      </p:tavLst>
                                    </p:anim>
                                    <p:anim calcmode="lin" valueType="num">
                                      <p:cBhvr additive="base">
                                        <p:cTn id="537" dur="500" fill="hold"/>
                                        <p:tgtEl>
                                          <p:spTgt spid="100"/>
                                        </p:tgtEl>
                                        <p:attrNameLst>
                                          <p:attrName>ppt_y</p:attrName>
                                        </p:attrNameLst>
                                      </p:cBhvr>
                                      <p:tavLst>
                                        <p:tav tm="0">
                                          <p:val>
                                            <p:strVal val="1+#ppt_h/2"/>
                                          </p:val>
                                        </p:tav>
                                        <p:tav tm="100000">
                                          <p:val>
                                            <p:strVal val="#ppt_y"/>
                                          </p:val>
                                        </p:tav>
                                      </p:tavLst>
                                    </p:anim>
                                  </p:childTnLst>
                                </p:cTn>
                              </p:par>
                              <p:par>
                                <p:cTn id="538" presetID="53" presetClass="entr" presetSubtype="0" fill="hold" grpId="0" nodeType="withEffect">
                                  <p:stCondLst>
                                    <p:cond delay="0"/>
                                  </p:stCondLst>
                                  <p:childTnLst>
                                    <p:set>
                                      <p:cBhvr>
                                        <p:cTn id="539" dur="1" fill="hold">
                                          <p:stCondLst>
                                            <p:cond delay="0"/>
                                          </p:stCondLst>
                                        </p:cTn>
                                        <p:tgtEl>
                                          <p:spTgt spid="88"/>
                                        </p:tgtEl>
                                        <p:attrNameLst>
                                          <p:attrName>style.visibility</p:attrName>
                                        </p:attrNameLst>
                                      </p:cBhvr>
                                      <p:to>
                                        <p:strVal val="visible"/>
                                      </p:to>
                                    </p:set>
                                    <p:anim calcmode="lin" valueType="num">
                                      <p:cBhvr>
                                        <p:cTn id="540" dur="500" fill="hold"/>
                                        <p:tgtEl>
                                          <p:spTgt spid="88"/>
                                        </p:tgtEl>
                                        <p:attrNameLst>
                                          <p:attrName>ppt_w</p:attrName>
                                        </p:attrNameLst>
                                      </p:cBhvr>
                                      <p:tavLst>
                                        <p:tav tm="0">
                                          <p:val>
                                            <p:fltVal val="0"/>
                                          </p:val>
                                        </p:tav>
                                        <p:tav tm="100000">
                                          <p:val>
                                            <p:strVal val="#ppt_w"/>
                                          </p:val>
                                        </p:tav>
                                      </p:tavLst>
                                    </p:anim>
                                    <p:anim calcmode="lin" valueType="num">
                                      <p:cBhvr>
                                        <p:cTn id="541" dur="500" fill="hold"/>
                                        <p:tgtEl>
                                          <p:spTgt spid="88"/>
                                        </p:tgtEl>
                                        <p:attrNameLst>
                                          <p:attrName>ppt_h</p:attrName>
                                        </p:attrNameLst>
                                      </p:cBhvr>
                                      <p:tavLst>
                                        <p:tav tm="0">
                                          <p:val>
                                            <p:fltVal val="0"/>
                                          </p:val>
                                        </p:tav>
                                        <p:tav tm="100000">
                                          <p:val>
                                            <p:strVal val="#ppt_h"/>
                                          </p:val>
                                        </p:tav>
                                      </p:tavLst>
                                    </p:anim>
                                    <p:animEffect transition="in" filter="fade">
                                      <p:cBhvr>
                                        <p:cTn id="54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2" grpId="1"/>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9" grpId="0"/>
      <p:bldP spid="80" grpId="0"/>
      <p:bldP spid="80" grpId="1"/>
      <p:bldP spid="81" grpId="0"/>
      <p:bldP spid="82" grpId="0"/>
      <p:bldP spid="84" grpId="0"/>
      <p:bldP spid="85" grpId="0"/>
      <p:bldP spid="86" grpId="0"/>
      <p:bldP spid="87" grpId="0"/>
      <p:bldP spid="88" grpId="0"/>
      <p:bldP spid="89" grpId="0"/>
      <p:bldP spid="90" grpId="0"/>
      <p:bldP spid="91"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etease-10-1024x768-org"/>
          <p:cNvPicPr>
            <a:picLocks noChangeAspect="1" noChangeArrowheads="1"/>
          </p:cNvPicPr>
          <p:nvPr>
            <p:custDataLst>
              <p:tags r:id="rId2"/>
            </p:custDataLst>
          </p:nvPr>
        </p:nvPicPr>
        <p:blipFill>
          <a:blip r:embed="rId5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5"/>
          <p:cNvSpPr>
            <a:spLocks noChangeArrowheads="1" noChangeShapeType="1" noTextEdit="1"/>
          </p:cNvSpPr>
          <p:nvPr>
            <p:custDataLst>
              <p:tags r:id="rId3"/>
            </p:custDataLst>
          </p:nvPr>
        </p:nvSpPr>
        <p:spPr bwMode="auto">
          <a:xfrm>
            <a:off x="1524000" y="914400"/>
            <a:ext cx="6286500" cy="1371600"/>
          </a:xfrm>
          <a:prstGeom prst="rect">
            <a:avLst/>
          </a:prstGeom>
        </p:spPr>
        <p:txBody>
          <a:bodyPr wrap="none" fromWordArt="1">
            <a:prstTxWarp prst="textPlain">
              <a:avLst>
                <a:gd name="adj" fmla="val 50000"/>
              </a:avLst>
            </a:prstTxWarp>
          </a:bodyPr>
          <a:lstStyle/>
          <a:p>
            <a:pPr algn="ctr"/>
            <a:r>
              <a:rPr lang="en-US" sz="36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CỦNG CỐ </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pic>
        <p:nvPicPr>
          <p:cNvPr id="4" name="Picture 6" descr="M"/>
          <p:cNvPicPr>
            <a:picLocks noChangeAspect="1" noChangeArrowheads="1" noCrop="1"/>
          </p:cNvPicPr>
          <p:nvPr>
            <p:custDataLst>
              <p:tags r:id="rId4"/>
            </p:custDataLst>
          </p:nvPr>
        </p:nvPicPr>
        <p:blipFill>
          <a:blip r:embed="rId53">
            <a:extLst>
              <a:ext uri="{28A0092B-C50C-407E-A947-70E740481C1C}">
                <a14:useLocalDpi xmlns:a14="http://schemas.microsoft.com/office/drawing/2010/main" val="0"/>
              </a:ext>
            </a:extLst>
          </a:blip>
          <a:srcRect/>
          <a:stretch>
            <a:fillRect/>
          </a:stretch>
        </p:blipFill>
        <p:spPr bwMode="auto">
          <a:xfrm>
            <a:off x="3962400" y="228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M"/>
          <p:cNvPicPr>
            <a:picLocks noChangeAspect="1" noChangeArrowheads="1" noCrop="1"/>
          </p:cNvPicPr>
          <p:nvPr>
            <p:custDataLst>
              <p:tags r:id="rId5"/>
            </p:custDataLst>
          </p:nvPr>
        </p:nvPicPr>
        <p:blipFill>
          <a:blip r:embed="rId53">
            <a:extLst>
              <a:ext uri="{28A0092B-C50C-407E-A947-70E740481C1C}">
                <a14:useLocalDpi xmlns:a14="http://schemas.microsoft.com/office/drawing/2010/main" val="0"/>
              </a:ext>
            </a:extLst>
          </a:blip>
          <a:srcRect/>
          <a:stretch>
            <a:fillRect/>
          </a:stretch>
        </p:blipFill>
        <p:spPr bwMode="auto">
          <a:xfrm>
            <a:off x="5562600" y="4343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M"/>
          <p:cNvPicPr>
            <a:picLocks noChangeAspect="1" noChangeArrowheads="1" noCrop="1"/>
          </p:cNvPicPr>
          <p:nvPr>
            <p:custDataLst>
              <p:tags r:id="rId6"/>
            </p:custDataLst>
          </p:nvPr>
        </p:nvPicPr>
        <p:blipFill>
          <a:blip r:embed="rId53">
            <a:extLst>
              <a:ext uri="{28A0092B-C50C-407E-A947-70E740481C1C}">
                <a14:useLocalDpi xmlns:a14="http://schemas.microsoft.com/office/drawing/2010/main" val="0"/>
              </a:ext>
            </a:extLst>
          </a:blip>
          <a:srcRect/>
          <a:stretch>
            <a:fillRect/>
          </a:stretch>
        </p:blipFill>
        <p:spPr bwMode="auto">
          <a:xfrm>
            <a:off x="304800" y="990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M"/>
          <p:cNvPicPr>
            <a:picLocks noChangeAspect="1" noChangeArrowheads="1" noCrop="1"/>
          </p:cNvPicPr>
          <p:nvPr>
            <p:custDataLst>
              <p:tags r:id="rId7"/>
            </p:custDataLst>
          </p:nvPr>
        </p:nvPicPr>
        <p:blipFill>
          <a:blip r:embed="rId53">
            <a:extLst>
              <a:ext uri="{28A0092B-C50C-407E-A947-70E740481C1C}">
                <a14:useLocalDpi xmlns:a14="http://schemas.microsoft.com/office/drawing/2010/main" val="0"/>
              </a:ext>
            </a:extLst>
          </a:blip>
          <a:srcRect/>
          <a:stretch>
            <a:fillRect/>
          </a:stretch>
        </p:blipFill>
        <p:spPr bwMode="auto">
          <a:xfrm>
            <a:off x="1219200" y="1066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M"/>
          <p:cNvPicPr>
            <a:picLocks noChangeAspect="1" noChangeArrowheads="1" noCrop="1"/>
          </p:cNvPicPr>
          <p:nvPr>
            <p:custDataLst>
              <p:tags r:id="rId8"/>
            </p:custDataLst>
          </p:nvPr>
        </p:nvPicPr>
        <p:blipFill>
          <a:blip r:embed="rId53">
            <a:extLst>
              <a:ext uri="{28A0092B-C50C-407E-A947-70E740481C1C}">
                <a14:useLocalDpi xmlns:a14="http://schemas.microsoft.com/office/drawing/2010/main" val="0"/>
              </a:ext>
            </a:extLst>
          </a:blip>
          <a:srcRect/>
          <a:stretch>
            <a:fillRect/>
          </a:stretch>
        </p:blipFill>
        <p:spPr bwMode="auto">
          <a:xfrm>
            <a:off x="2209800" y="609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M"/>
          <p:cNvPicPr>
            <a:picLocks noChangeAspect="1" noChangeArrowheads="1" noCrop="1"/>
          </p:cNvPicPr>
          <p:nvPr>
            <p:custDataLst>
              <p:tags r:id="rId9"/>
            </p:custDataLst>
          </p:nvPr>
        </p:nvPicPr>
        <p:blipFill>
          <a:blip r:embed="rId53">
            <a:extLst>
              <a:ext uri="{28A0092B-C50C-407E-A947-70E740481C1C}">
                <a14:useLocalDpi xmlns:a14="http://schemas.microsoft.com/office/drawing/2010/main" val="0"/>
              </a:ext>
            </a:extLst>
          </a:blip>
          <a:srcRect/>
          <a:stretch>
            <a:fillRect/>
          </a:stretch>
        </p:blipFill>
        <p:spPr bwMode="auto">
          <a:xfrm>
            <a:off x="3429000" y="685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M"/>
          <p:cNvPicPr>
            <a:picLocks noChangeAspect="1" noChangeArrowheads="1" noCrop="1"/>
          </p:cNvPicPr>
          <p:nvPr>
            <p:custDataLst>
              <p:tags r:id="rId10"/>
            </p:custDataLst>
          </p:nvPr>
        </p:nvPicPr>
        <p:blipFill>
          <a:blip r:embed="rId53">
            <a:extLst>
              <a:ext uri="{28A0092B-C50C-407E-A947-70E740481C1C}">
                <a14:useLocalDpi xmlns:a14="http://schemas.microsoft.com/office/drawing/2010/main" val="0"/>
              </a:ext>
            </a:extLst>
          </a:blip>
          <a:srcRect/>
          <a:stretch>
            <a:fillRect/>
          </a:stretch>
        </p:blipFill>
        <p:spPr bwMode="auto">
          <a:xfrm>
            <a:off x="4876800" y="304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M"/>
          <p:cNvPicPr>
            <a:picLocks noChangeAspect="1" noChangeArrowheads="1" noCrop="1"/>
          </p:cNvPicPr>
          <p:nvPr>
            <p:custDataLst>
              <p:tags r:id="rId11"/>
            </p:custDataLst>
          </p:nvPr>
        </p:nvPicPr>
        <p:blipFill>
          <a:blip r:embed="rId53">
            <a:extLst>
              <a:ext uri="{28A0092B-C50C-407E-A947-70E740481C1C}">
                <a14:useLocalDpi xmlns:a14="http://schemas.microsoft.com/office/drawing/2010/main" val="0"/>
              </a:ext>
            </a:extLst>
          </a:blip>
          <a:srcRect/>
          <a:stretch>
            <a:fillRect/>
          </a:stretch>
        </p:blipFill>
        <p:spPr bwMode="auto">
          <a:xfrm>
            <a:off x="5562600"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M"/>
          <p:cNvPicPr>
            <a:picLocks noChangeAspect="1" noChangeArrowheads="1" noCrop="1"/>
          </p:cNvPicPr>
          <p:nvPr>
            <p:custDataLst>
              <p:tags r:id="rId12"/>
            </p:custDataLst>
          </p:nvPr>
        </p:nvPicPr>
        <p:blipFill>
          <a:blip r:embed="rId53">
            <a:extLst>
              <a:ext uri="{28A0092B-C50C-407E-A947-70E740481C1C}">
                <a14:useLocalDpi xmlns:a14="http://schemas.microsoft.com/office/drawing/2010/main" val="0"/>
              </a:ext>
            </a:extLst>
          </a:blip>
          <a:srcRect/>
          <a:stretch>
            <a:fillRect/>
          </a:stretch>
        </p:blipFill>
        <p:spPr bwMode="auto">
          <a:xfrm>
            <a:off x="7391400" y="457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M"/>
          <p:cNvPicPr>
            <a:picLocks noChangeAspect="1" noChangeArrowheads="1" noCrop="1"/>
          </p:cNvPicPr>
          <p:nvPr>
            <p:custDataLst>
              <p:tags r:id="rId13"/>
            </p:custDataLst>
          </p:nvPr>
        </p:nvPicPr>
        <p:blipFill>
          <a:blip r:embed="rId53">
            <a:extLst>
              <a:ext uri="{28A0092B-C50C-407E-A947-70E740481C1C}">
                <a14:useLocalDpi xmlns:a14="http://schemas.microsoft.com/office/drawing/2010/main" val="0"/>
              </a:ext>
            </a:extLst>
          </a:blip>
          <a:srcRect/>
          <a:stretch>
            <a:fillRect/>
          </a:stretch>
        </p:blipFill>
        <p:spPr bwMode="auto">
          <a:xfrm>
            <a:off x="2438400"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th_thL1_881"/>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a:off x="7848600" y="3000375"/>
            <a:ext cx="533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PULSTARS"/>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8115300" y="3810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M"/>
          <p:cNvPicPr>
            <a:picLocks noChangeAspect="1" noChangeArrowheads="1" noCrop="1"/>
          </p:cNvPicPr>
          <p:nvPr>
            <p:custDataLst>
              <p:tags r:id="rId16"/>
            </p:custDataLst>
          </p:nvPr>
        </p:nvPicPr>
        <p:blipFill>
          <a:blip r:embed="rId53">
            <a:extLst>
              <a:ext uri="{28A0092B-C50C-407E-A947-70E740481C1C}">
                <a14:useLocalDpi xmlns:a14="http://schemas.microsoft.com/office/drawing/2010/main" val="0"/>
              </a:ext>
            </a:extLst>
          </a:blip>
          <a:srcRect/>
          <a:stretch>
            <a:fillRect/>
          </a:stretch>
        </p:blipFill>
        <p:spPr bwMode="auto">
          <a:xfrm>
            <a:off x="5562600" y="6019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descr="M"/>
          <p:cNvPicPr>
            <a:picLocks noChangeAspect="1" noChangeArrowheads="1" noCrop="1"/>
          </p:cNvPicPr>
          <p:nvPr>
            <p:custDataLst>
              <p:tags r:id="rId17"/>
            </p:custDataLst>
          </p:nvPr>
        </p:nvPicPr>
        <p:blipFill>
          <a:blip r:embed="rId53">
            <a:extLst>
              <a:ext uri="{28A0092B-C50C-407E-A947-70E740481C1C}">
                <a14:useLocalDpi xmlns:a14="http://schemas.microsoft.com/office/drawing/2010/main" val="0"/>
              </a:ext>
            </a:extLst>
          </a:blip>
          <a:srcRect/>
          <a:stretch>
            <a:fillRect/>
          </a:stretch>
        </p:blipFill>
        <p:spPr bwMode="auto">
          <a:xfrm>
            <a:off x="3886200" y="5638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descr="M"/>
          <p:cNvPicPr>
            <a:picLocks noChangeAspect="1" noChangeArrowheads="1" noCrop="1"/>
          </p:cNvPicPr>
          <p:nvPr>
            <p:custDataLst>
              <p:tags r:id="rId18"/>
            </p:custDataLst>
          </p:nvPr>
        </p:nvPicPr>
        <p:blipFill>
          <a:blip r:embed="rId53">
            <a:extLst>
              <a:ext uri="{28A0092B-C50C-407E-A947-70E740481C1C}">
                <a14:useLocalDpi xmlns:a14="http://schemas.microsoft.com/office/drawing/2010/main" val="0"/>
              </a:ext>
            </a:extLst>
          </a:blip>
          <a:srcRect/>
          <a:stretch>
            <a:fillRect/>
          </a:stretch>
        </p:blipFill>
        <p:spPr bwMode="auto">
          <a:xfrm>
            <a:off x="2286000" y="4495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2" descr="M"/>
          <p:cNvPicPr>
            <a:picLocks noChangeAspect="1" noChangeArrowheads="1" noCrop="1"/>
          </p:cNvPicPr>
          <p:nvPr>
            <p:custDataLst>
              <p:tags r:id="rId19"/>
            </p:custDataLst>
          </p:nvPr>
        </p:nvPicPr>
        <p:blipFill>
          <a:blip r:embed="rId53">
            <a:extLst>
              <a:ext uri="{28A0092B-C50C-407E-A947-70E740481C1C}">
                <a14:useLocalDpi xmlns:a14="http://schemas.microsoft.com/office/drawing/2010/main" val="0"/>
              </a:ext>
            </a:extLst>
          </a:blip>
          <a:srcRect/>
          <a:stretch>
            <a:fillRect/>
          </a:stretch>
        </p:blipFill>
        <p:spPr bwMode="auto">
          <a:xfrm>
            <a:off x="2286000" y="6096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descr="M"/>
          <p:cNvPicPr>
            <a:picLocks noChangeAspect="1" noChangeArrowheads="1" noCrop="1"/>
          </p:cNvPicPr>
          <p:nvPr>
            <p:custDataLst>
              <p:tags r:id="rId20"/>
            </p:custDataLst>
          </p:nvPr>
        </p:nvPicPr>
        <p:blipFill>
          <a:blip r:embed="rId53">
            <a:extLst>
              <a:ext uri="{28A0092B-C50C-407E-A947-70E740481C1C}">
                <a14:useLocalDpi xmlns:a14="http://schemas.microsoft.com/office/drawing/2010/main" val="0"/>
              </a:ext>
            </a:extLst>
          </a:blip>
          <a:srcRect/>
          <a:stretch>
            <a:fillRect/>
          </a:stretch>
        </p:blipFill>
        <p:spPr bwMode="auto">
          <a:xfrm>
            <a:off x="1219200" y="3962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 descr="M"/>
          <p:cNvPicPr>
            <a:picLocks noChangeAspect="1" noChangeArrowheads="1" noCrop="1"/>
          </p:cNvPicPr>
          <p:nvPr>
            <p:custDataLst>
              <p:tags r:id="rId21"/>
            </p:custDataLst>
          </p:nvPr>
        </p:nvPicPr>
        <p:blipFill>
          <a:blip r:embed="rId53">
            <a:extLst>
              <a:ext uri="{28A0092B-C50C-407E-A947-70E740481C1C}">
                <a14:useLocalDpi xmlns:a14="http://schemas.microsoft.com/office/drawing/2010/main" val="0"/>
              </a:ext>
            </a:extLst>
          </a:blip>
          <a:srcRect/>
          <a:stretch>
            <a:fillRect/>
          </a:stretch>
        </p:blipFill>
        <p:spPr bwMode="auto">
          <a:xfrm>
            <a:off x="2133600" y="5334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descr="M"/>
          <p:cNvPicPr>
            <a:picLocks noChangeAspect="1" noChangeArrowheads="1" noCrop="1"/>
          </p:cNvPicPr>
          <p:nvPr>
            <p:custDataLst>
              <p:tags r:id="rId22"/>
            </p:custDataLst>
          </p:nvPr>
        </p:nvPicPr>
        <p:blipFill>
          <a:blip r:embed="rId53">
            <a:extLst>
              <a:ext uri="{28A0092B-C50C-407E-A947-70E740481C1C}">
                <a14:useLocalDpi xmlns:a14="http://schemas.microsoft.com/office/drawing/2010/main" val="0"/>
              </a:ext>
            </a:extLst>
          </a:blip>
          <a:srcRect/>
          <a:stretch>
            <a:fillRect/>
          </a:stretch>
        </p:blipFill>
        <p:spPr bwMode="auto">
          <a:xfrm>
            <a:off x="0" y="3429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6" descr="M"/>
          <p:cNvPicPr>
            <a:picLocks noChangeAspect="1" noChangeArrowheads="1" noCrop="1"/>
          </p:cNvPicPr>
          <p:nvPr>
            <p:custDataLst>
              <p:tags r:id="rId23"/>
            </p:custDataLst>
          </p:nvPr>
        </p:nvPicPr>
        <p:blipFill>
          <a:blip r:embed="rId53">
            <a:extLst>
              <a:ext uri="{28A0092B-C50C-407E-A947-70E740481C1C}">
                <a14:useLocalDpi xmlns:a14="http://schemas.microsoft.com/office/drawing/2010/main" val="0"/>
              </a:ext>
            </a:extLst>
          </a:blip>
          <a:srcRect/>
          <a:stretch>
            <a:fillRect/>
          </a:stretch>
        </p:blipFill>
        <p:spPr bwMode="auto">
          <a:xfrm>
            <a:off x="228600" y="5410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7" descr="M"/>
          <p:cNvPicPr>
            <a:picLocks noChangeAspect="1" noChangeArrowheads="1" noCrop="1"/>
          </p:cNvPicPr>
          <p:nvPr>
            <p:custDataLst>
              <p:tags r:id="rId24"/>
            </p:custDataLst>
          </p:nvPr>
        </p:nvPicPr>
        <p:blipFill>
          <a:blip r:embed="rId53">
            <a:extLst>
              <a:ext uri="{28A0092B-C50C-407E-A947-70E740481C1C}">
                <a14:useLocalDpi xmlns:a14="http://schemas.microsoft.com/office/drawing/2010/main" val="0"/>
              </a:ext>
            </a:extLst>
          </a:blip>
          <a:srcRect/>
          <a:stretch>
            <a:fillRect/>
          </a:stretch>
        </p:blipFill>
        <p:spPr bwMode="auto">
          <a:xfrm>
            <a:off x="762000" y="2057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8" descr="M"/>
          <p:cNvPicPr>
            <a:picLocks noChangeAspect="1" noChangeArrowheads="1" noCrop="1"/>
          </p:cNvPicPr>
          <p:nvPr>
            <p:custDataLst>
              <p:tags r:id="rId25"/>
            </p:custDataLst>
          </p:nvPr>
        </p:nvPicPr>
        <p:blipFill>
          <a:blip r:embed="rId53">
            <a:extLst>
              <a:ext uri="{28A0092B-C50C-407E-A947-70E740481C1C}">
                <a14:useLocalDpi xmlns:a14="http://schemas.microsoft.com/office/drawing/2010/main" val="0"/>
              </a:ext>
            </a:extLst>
          </a:blip>
          <a:srcRect/>
          <a:stretch>
            <a:fillRect/>
          </a:stretch>
        </p:blipFill>
        <p:spPr bwMode="auto">
          <a:xfrm>
            <a:off x="6553200" y="5105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9" descr="M"/>
          <p:cNvPicPr>
            <a:picLocks noChangeAspect="1" noChangeArrowheads="1" noCrop="1"/>
          </p:cNvPicPr>
          <p:nvPr>
            <p:custDataLst>
              <p:tags r:id="rId26"/>
            </p:custDataLst>
          </p:nvPr>
        </p:nvPicPr>
        <p:blipFill>
          <a:blip r:embed="rId53">
            <a:extLst>
              <a:ext uri="{28A0092B-C50C-407E-A947-70E740481C1C}">
                <a14:useLocalDpi xmlns:a14="http://schemas.microsoft.com/office/drawing/2010/main" val="0"/>
              </a:ext>
            </a:extLst>
          </a:blip>
          <a:srcRect/>
          <a:stretch>
            <a:fillRect/>
          </a:stretch>
        </p:blipFill>
        <p:spPr bwMode="auto">
          <a:xfrm>
            <a:off x="8648700" y="2209800"/>
            <a:ext cx="495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0" descr="M"/>
          <p:cNvPicPr>
            <a:picLocks noChangeAspect="1" noChangeArrowheads="1" noCrop="1"/>
          </p:cNvPicPr>
          <p:nvPr>
            <p:custDataLst>
              <p:tags r:id="rId27"/>
            </p:custDataLst>
          </p:nvPr>
        </p:nvPicPr>
        <p:blipFill>
          <a:blip r:embed="rId53">
            <a:extLst>
              <a:ext uri="{28A0092B-C50C-407E-A947-70E740481C1C}">
                <a14:useLocalDpi xmlns:a14="http://schemas.microsoft.com/office/drawing/2010/main" val="0"/>
              </a:ext>
            </a:extLst>
          </a:blip>
          <a:srcRect/>
          <a:stretch>
            <a:fillRect/>
          </a:stretch>
        </p:blipFill>
        <p:spPr bwMode="auto">
          <a:xfrm>
            <a:off x="4267200" y="6172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1" descr="M"/>
          <p:cNvPicPr>
            <a:picLocks noChangeAspect="1" noChangeArrowheads="1" noCrop="1"/>
          </p:cNvPicPr>
          <p:nvPr>
            <p:custDataLst>
              <p:tags r:id="rId28"/>
            </p:custDataLst>
          </p:nvPr>
        </p:nvPicPr>
        <p:blipFill>
          <a:blip r:embed="rId53">
            <a:extLst>
              <a:ext uri="{28A0092B-C50C-407E-A947-70E740481C1C}">
                <a14:useLocalDpi xmlns:a14="http://schemas.microsoft.com/office/drawing/2010/main" val="0"/>
              </a:ext>
            </a:extLst>
          </a:blip>
          <a:srcRect/>
          <a:stretch>
            <a:fillRect/>
          </a:stretch>
        </p:blipFill>
        <p:spPr bwMode="auto">
          <a:xfrm>
            <a:off x="6705600" y="64198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2" descr="M"/>
          <p:cNvPicPr>
            <a:picLocks noChangeAspect="1" noChangeArrowheads="1" noCrop="1"/>
          </p:cNvPicPr>
          <p:nvPr>
            <p:custDataLst>
              <p:tags r:id="rId29"/>
            </p:custDataLst>
          </p:nvPr>
        </p:nvPicPr>
        <p:blipFill>
          <a:blip r:embed="rId53">
            <a:extLst>
              <a:ext uri="{28A0092B-C50C-407E-A947-70E740481C1C}">
                <a14:useLocalDpi xmlns:a14="http://schemas.microsoft.com/office/drawing/2010/main" val="0"/>
              </a:ext>
            </a:extLst>
          </a:blip>
          <a:srcRect/>
          <a:stretch>
            <a:fillRect/>
          </a:stretch>
        </p:blipFill>
        <p:spPr bwMode="auto">
          <a:xfrm>
            <a:off x="8382000" y="64198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3" descr="M"/>
          <p:cNvPicPr>
            <a:picLocks noChangeAspect="1" noChangeArrowheads="1" noCrop="1"/>
          </p:cNvPicPr>
          <p:nvPr>
            <p:custDataLst>
              <p:tags r:id="rId30"/>
            </p:custDataLst>
          </p:nvPr>
        </p:nvPicPr>
        <p:blipFill>
          <a:blip r:embed="rId53">
            <a:extLst>
              <a:ext uri="{28A0092B-C50C-407E-A947-70E740481C1C}">
                <a14:useLocalDpi xmlns:a14="http://schemas.microsoft.com/office/drawing/2010/main" val="0"/>
              </a:ext>
            </a:extLst>
          </a:blip>
          <a:srcRect/>
          <a:stretch>
            <a:fillRect/>
          </a:stretch>
        </p:blipFill>
        <p:spPr bwMode="auto">
          <a:xfrm>
            <a:off x="8648700" y="4724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4" descr="M"/>
          <p:cNvPicPr>
            <a:picLocks noChangeAspect="1" noChangeArrowheads="1" noCrop="1"/>
          </p:cNvPicPr>
          <p:nvPr>
            <p:custDataLst>
              <p:tags r:id="rId31"/>
            </p:custDataLst>
          </p:nvPr>
        </p:nvPicPr>
        <p:blipFill>
          <a:blip r:embed="rId53">
            <a:extLst>
              <a:ext uri="{28A0092B-C50C-407E-A947-70E740481C1C}">
                <a14:useLocalDpi xmlns:a14="http://schemas.microsoft.com/office/drawing/2010/main" val="0"/>
              </a:ext>
            </a:extLst>
          </a:blip>
          <a:srcRect/>
          <a:stretch>
            <a:fillRect/>
          </a:stretch>
        </p:blipFill>
        <p:spPr bwMode="auto">
          <a:xfrm>
            <a:off x="8077200" y="4419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5" descr="M"/>
          <p:cNvPicPr>
            <a:picLocks noChangeAspect="1" noChangeArrowheads="1" noCrop="1"/>
          </p:cNvPicPr>
          <p:nvPr>
            <p:custDataLst>
              <p:tags r:id="rId32"/>
            </p:custDataLst>
          </p:nvPr>
        </p:nvPicPr>
        <p:blipFill>
          <a:blip r:embed="rId53">
            <a:extLst>
              <a:ext uri="{28A0092B-C50C-407E-A947-70E740481C1C}">
                <a14:useLocalDpi xmlns:a14="http://schemas.microsoft.com/office/drawing/2010/main" val="0"/>
              </a:ext>
            </a:extLst>
          </a:blip>
          <a:srcRect/>
          <a:stretch>
            <a:fillRect/>
          </a:stretch>
        </p:blipFill>
        <p:spPr bwMode="auto">
          <a:xfrm>
            <a:off x="6858000" y="3962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6" descr="M"/>
          <p:cNvPicPr>
            <a:picLocks noChangeAspect="1" noChangeArrowheads="1" noCrop="1"/>
          </p:cNvPicPr>
          <p:nvPr>
            <p:custDataLst>
              <p:tags r:id="rId33"/>
            </p:custDataLst>
          </p:nvPr>
        </p:nvPicPr>
        <p:blipFill>
          <a:blip r:embed="rId53">
            <a:extLst>
              <a:ext uri="{28A0092B-C50C-407E-A947-70E740481C1C}">
                <a14:useLocalDpi xmlns:a14="http://schemas.microsoft.com/office/drawing/2010/main" val="0"/>
              </a:ext>
            </a:extLst>
          </a:blip>
          <a:srcRect/>
          <a:stretch>
            <a:fillRect/>
          </a:stretch>
        </p:blipFill>
        <p:spPr bwMode="auto">
          <a:xfrm>
            <a:off x="228600" y="64198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7" descr="M"/>
          <p:cNvPicPr>
            <a:picLocks noChangeAspect="1" noChangeArrowheads="1" noCrop="1"/>
          </p:cNvPicPr>
          <p:nvPr>
            <p:custDataLst>
              <p:tags r:id="rId34"/>
            </p:custDataLst>
          </p:nvPr>
        </p:nvPicPr>
        <p:blipFill>
          <a:blip r:embed="rId53">
            <a:extLst>
              <a:ext uri="{28A0092B-C50C-407E-A947-70E740481C1C}">
                <a14:useLocalDpi xmlns:a14="http://schemas.microsoft.com/office/drawing/2010/main" val="0"/>
              </a:ext>
            </a:extLst>
          </a:blip>
          <a:srcRect/>
          <a:stretch>
            <a:fillRect/>
          </a:stretch>
        </p:blipFill>
        <p:spPr bwMode="auto">
          <a:xfrm>
            <a:off x="1066800" y="4876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8" descr="th_thL1_881"/>
          <p:cNvPicPr>
            <a:picLocks noChangeAspect="1" noChangeArrowheads="1" noCrop="1"/>
          </p:cNvPicPr>
          <p:nvPr>
            <p:custDataLst>
              <p:tags r:id="rId35"/>
            </p:custDataLst>
          </p:nvPr>
        </p:nvPicPr>
        <p:blipFill>
          <a:blip r:embed="rId54">
            <a:extLst>
              <a:ext uri="{28A0092B-C50C-407E-A947-70E740481C1C}">
                <a14:useLocalDpi xmlns:a14="http://schemas.microsoft.com/office/drawing/2010/main" val="0"/>
              </a:ext>
            </a:extLst>
          </a:blip>
          <a:srcRect/>
          <a:stretch>
            <a:fillRect/>
          </a:stretch>
        </p:blipFill>
        <p:spPr bwMode="auto">
          <a:xfrm>
            <a:off x="1143000" y="1143000"/>
            <a:ext cx="533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9" descr="th_thL1_881"/>
          <p:cNvPicPr>
            <a:picLocks noChangeAspect="1" noChangeArrowheads="1" noCrop="1"/>
          </p:cNvPicPr>
          <p:nvPr>
            <p:custDataLst>
              <p:tags r:id="rId36"/>
            </p:custDataLst>
          </p:nvPr>
        </p:nvPicPr>
        <p:blipFill>
          <a:blip r:embed="rId54">
            <a:extLst>
              <a:ext uri="{28A0092B-C50C-407E-A947-70E740481C1C}">
                <a14:useLocalDpi xmlns:a14="http://schemas.microsoft.com/office/drawing/2010/main" val="0"/>
              </a:ext>
            </a:extLst>
          </a:blip>
          <a:srcRect/>
          <a:stretch>
            <a:fillRect/>
          </a:stretch>
        </p:blipFill>
        <p:spPr bwMode="auto">
          <a:xfrm>
            <a:off x="533400" y="3962400"/>
            <a:ext cx="533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0" descr="PULSTARS"/>
          <p:cNvPicPr>
            <a:picLocks noChangeAspect="1" noChangeArrowheads="1" noCrop="1"/>
          </p:cNvPicPr>
          <p:nvPr>
            <p:custDataLst>
              <p:tags r:id="rId37"/>
            </p:custDataLst>
          </p:nvPr>
        </p:nvPicPr>
        <p:blipFill>
          <a:blip r:embed="rId55">
            <a:extLst>
              <a:ext uri="{28A0092B-C50C-407E-A947-70E740481C1C}">
                <a14:useLocalDpi xmlns:a14="http://schemas.microsoft.com/office/drawing/2010/main" val="0"/>
              </a:ext>
            </a:extLst>
          </a:blip>
          <a:srcRect/>
          <a:stretch>
            <a:fillRect/>
          </a:stretch>
        </p:blipFill>
        <p:spPr bwMode="auto">
          <a:xfrm>
            <a:off x="6362700" y="48768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1" descr="IMG1-35"/>
          <p:cNvPicPr>
            <a:picLocks noChangeAspect="1" noChangeArrowheads="1" noCrop="1"/>
          </p:cNvPicPr>
          <p:nvPr>
            <p:custDataLst>
              <p:tags r:id="rId38"/>
            </p:custDataLst>
          </p:nvPr>
        </p:nvPicPr>
        <p:blipFill>
          <a:blip r:embed="rId56">
            <a:extLst>
              <a:ext uri="{28A0092B-C50C-407E-A947-70E740481C1C}">
                <a14:useLocalDpi xmlns:a14="http://schemas.microsoft.com/office/drawing/2010/main" val="0"/>
              </a:ext>
            </a:extLst>
          </a:blip>
          <a:srcRect/>
          <a:stretch>
            <a:fillRect/>
          </a:stretch>
        </p:blipFill>
        <p:spPr bwMode="auto">
          <a:xfrm>
            <a:off x="1219200" y="6096000"/>
            <a:ext cx="1133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2" descr="snow"/>
          <p:cNvPicPr>
            <a:picLocks noChangeAspect="1" noChangeArrowheads="1" noCrop="1"/>
          </p:cNvPicPr>
          <p:nvPr>
            <p:custDataLst>
              <p:tags r:id="rId39"/>
            </p:custDataLst>
          </p:nvPr>
        </p:nvPicPr>
        <p:blipFill>
          <a:blip r:embed="rId57">
            <a:extLst>
              <a:ext uri="{28A0092B-C50C-407E-A947-70E740481C1C}">
                <a14:useLocalDpi xmlns:a14="http://schemas.microsoft.com/office/drawing/2010/main" val="0"/>
              </a:ext>
            </a:extLst>
          </a:blip>
          <a:srcRect/>
          <a:stretch>
            <a:fillRect/>
          </a:stretch>
        </p:blipFill>
        <p:spPr bwMode="auto">
          <a:xfrm>
            <a:off x="2819400" y="914400"/>
            <a:ext cx="17145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3" descr="snow"/>
          <p:cNvPicPr>
            <a:picLocks noChangeAspect="1" noChangeArrowheads="1" noCrop="1"/>
          </p:cNvPicPr>
          <p:nvPr>
            <p:custDataLst>
              <p:tags r:id="rId40"/>
            </p:custDataLst>
          </p:nvPr>
        </p:nvPicPr>
        <p:blipFill>
          <a:blip r:embed="rId57">
            <a:extLst>
              <a:ext uri="{28A0092B-C50C-407E-A947-70E740481C1C}">
                <a14:useLocalDpi xmlns:a14="http://schemas.microsoft.com/office/drawing/2010/main" val="0"/>
              </a:ext>
            </a:extLst>
          </a:blip>
          <a:srcRect/>
          <a:stretch>
            <a:fillRect/>
          </a:stretch>
        </p:blipFill>
        <p:spPr bwMode="auto">
          <a:xfrm>
            <a:off x="6019800" y="1752600"/>
            <a:ext cx="17145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4" descr="snow"/>
          <p:cNvPicPr>
            <a:picLocks noChangeAspect="1" noChangeArrowheads="1" noCrop="1"/>
          </p:cNvPicPr>
          <p:nvPr>
            <p:custDataLst>
              <p:tags r:id="rId41"/>
            </p:custDataLst>
          </p:nvPr>
        </p:nvPicPr>
        <p:blipFill>
          <a:blip r:embed="rId57">
            <a:extLst>
              <a:ext uri="{28A0092B-C50C-407E-A947-70E740481C1C}">
                <a14:useLocalDpi xmlns:a14="http://schemas.microsoft.com/office/drawing/2010/main" val="0"/>
              </a:ext>
            </a:extLst>
          </a:blip>
          <a:srcRect/>
          <a:stretch>
            <a:fillRect/>
          </a:stretch>
        </p:blipFill>
        <p:spPr bwMode="auto">
          <a:xfrm>
            <a:off x="2133600" y="2514600"/>
            <a:ext cx="17145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5" descr="snow"/>
          <p:cNvPicPr>
            <a:picLocks noChangeAspect="1" noChangeArrowheads="1" noCrop="1"/>
          </p:cNvPicPr>
          <p:nvPr>
            <p:custDataLst>
              <p:tags r:id="rId42"/>
            </p:custDataLst>
          </p:nvPr>
        </p:nvPicPr>
        <p:blipFill>
          <a:blip r:embed="rId57">
            <a:extLst>
              <a:ext uri="{28A0092B-C50C-407E-A947-70E740481C1C}">
                <a14:useLocalDpi xmlns:a14="http://schemas.microsoft.com/office/drawing/2010/main" val="0"/>
              </a:ext>
            </a:extLst>
          </a:blip>
          <a:srcRect/>
          <a:stretch>
            <a:fillRect/>
          </a:stretch>
        </p:blipFill>
        <p:spPr bwMode="auto">
          <a:xfrm>
            <a:off x="5562600" y="2667000"/>
            <a:ext cx="17145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6" descr="snow"/>
          <p:cNvPicPr>
            <a:picLocks noChangeAspect="1" noChangeArrowheads="1" noCrop="1"/>
          </p:cNvPicPr>
          <p:nvPr>
            <p:custDataLst>
              <p:tags r:id="rId43"/>
            </p:custDataLst>
          </p:nvPr>
        </p:nvPicPr>
        <p:blipFill>
          <a:blip r:embed="rId57">
            <a:extLst>
              <a:ext uri="{28A0092B-C50C-407E-A947-70E740481C1C}">
                <a14:useLocalDpi xmlns:a14="http://schemas.microsoft.com/office/drawing/2010/main" val="0"/>
              </a:ext>
            </a:extLst>
          </a:blip>
          <a:srcRect/>
          <a:stretch>
            <a:fillRect/>
          </a:stretch>
        </p:blipFill>
        <p:spPr bwMode="auto">
          <a:xfrm>
            <a:off x="4648200" y="457200"/>
            <a:ext cx="17145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8"/>
          <p:cNvSpPr>
            <a:spLocks noChangeArrowheads="1"/>
          </p:cNvSpPr>
          <p:nvPr>
            <p:custDataLst>
              <p:tags r:id="rId44"/>
            </p:custDataLst>
          </p:nvPr>
        </p:nvSpPr>
        <p:spPr bwMode="auto">
          <a:xfrm>
            <a:off x="0" y="2743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00FF"/>
                </a:solidFill>
              </a:rPr>
              <a:t>Làm theo yêu cầu của các</a:t>
            </a:r>
          </a:p>
          <a:p>
            <a:pPr algn="ctr"/>
            <a:r>
              <a:rPr lang="en-US" sz="4400" b="1">
                <a:solidFill>
                  <a:srgbClr val="0000FF"/>
                </a:solidFill>
              </a:rPr>
              <a:t> câu hỏi để trả lời sao cho đúng.</a:t>
            </a:r>
          </a:p>
        </p:txBody>
      </p:sp>
      <p:pic>
        <p:nvPicPr>
          <p:cNvPr id="45" name="Picture 7" descr="divide"/>
          <p:cNvPicPr>
            <a:picLocks noChangeAspect="1" noChangeArrowheads="1" noCrop="1"/>
          </p:cNvPicPr>
          <p:nvPr>
            <p:custDataLst>
              <p:tags r:id="rId45"/>
            </p:custDataLst>
          </p:nvPr>
        </p:nvPicPr>
        <p:blipFill>
          <a:blip r:embed="rId58">
            <a:extLst>
              <a:ext uri="{28A0092B-C50C-407E-A947-70E740481C1C}">
                <a14:useLocalDpi xmlns:a14="http://schemas.microsoft.com/office/drawing/2010/main" val="0"/>
              </a:ext>
            </a:extLst>
          </a:blip>
          <a:srcRect/>
          <a:stretch>
            <a:fillRect/>
          </a:stretch>
        </p:blipFill>
        <p:spPr bwMode="auto">
          <a:xfrm>
            <a:off x="0" y="61722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05" descr="AG00315_"/>
          <p:cNvPicPr>
            <a:picLocks noChangeAspect="1" noChangeArrowheads="1" noCrop="1"/>
          </p:cNvPicPr>
          <p:nvPr>
            <p:custDataLst>
              <p:tags r:id="rId46"/>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4203700"/>
            <a:ext cx="22098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19"/>
          <p:cNvGrpSpPr>
            <a:grpSpLocks/>
          </p:cNvGrpSpPr>
          <p:nvPr>
            <p:custDataLst>
              <p:tags r:id="rId47"/>
            </p:custDataLst>
          </p:nvPr>
        </p:nvGrpSpPr>
        <p:grpSpPr bwMode="auto">
          <a:xfrm>
            <a:off x="114300" y="0"/>
            <a:ext cx="1676400" cy="1343025"/>
            <a:chOff x="0" y="192"/>
            <a:chExt cx="1056" cy="846"/>
          </a:xfrm>
        </p:grpSpPr>
        <p:pic>
          <p:nvPicPr>
            <p:cNvPr id="48" name="Picture 15" descr="BACK074"/>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0" y="192"/>
              <a:ext cx="1056"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6" descr="Smile_004"/>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flipH="1">
              <a:off x="162" y="349"/>
              <a:ext cx="28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7" descr="Smile_010"/>
            <p:cNvPicPr>
              <a:picLocks noChangeAspect="1" noChangeArrowheads="1" noCrop="1"/>
            </p:cNvPicPr>
            <p:nvPr/>
          </p:nvPicPr>
          <p:blipFill>
            <a:blip r:embed="rId62">
              <a:extLst>
                <a:ext uri="{28A0092B-C50C-407E-A947-70E740481C1C}">
                  <a14:useLocalDpi xmlns:a14="http://schemas.microsoft.com/office/drawing/2010/main" val="0"/>
                </a:ext>
              </a:extLst>
            </a:blip>
            <a:srcRect/>
            <a:stretch>
              <a:fillRect/>
            </a:stretch>
          </p:blipFill>
          <p:spPr bwMode="auto">
            <a:xfrm flipH="1">
              <a:off x="601" y="638"/>
              <a:ext cx="19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8" descr="Borboleta_06"/>
            <p:cNvPicPr>
              <a:picLocks noChangeAspect="1" noChangeArrowheads="1" noCrop="1"/>
            </p:cNvPicPr>
            <p:nvPr/>
          </p:nvPicPr>
          <p:blipFill>
            <a:blip r:embed="rId63">
              <a:extLst>
                <a:ext uri="{28A0092B-C50C-407E-A947-70E740481C1C}">
                  <a14:useLocalDpi xmlns:a14="http://schemas.microsoft.com/office/drawing/2010/main" val="0"/>
                </a:ext>
              </a:extLst>
            </a:blip>
            <a:srcRect/>
            <a:stretch>
              <a:fillRect/>
            </a:stretch>
          </p:blipFill>
          <p:spPr bwMode="auto">
            <a:xfrm flipH="1">
              <a:off x="200" y="775"/>
              <a:ext cx="18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 name="Picture 29" descr="girl52"/>
          <p:cNvPicPr>
            <a:picLocks noChangeAspect="1" noChangeArrowheads="1" noCrop="1"/>
          </p:cNvPicPr>
          <p:nvPr>
            <p:custDataLst>
              <p:tags r:id="rId48"/>
            </p:custDataLst>
          </p:nvPr>
        </p:nvPicPr>
        <p:blipFill>
          <a:blip r:embed="rId64">
            <a:extLst>
              <a:ext uri="{28A0092B-C50C-407E-A947-70E740481C1C}">
                <a14:useLocalDpi xmlns:a14="http://schemas.microsoft.com/office/drawing/2010/main" val="0"/>
              </a:ext>
            </a:extLst>
          </a:blip>
          <a:srcRect/>
          <a:stretch>
            <a:fillRect/>
          </a:stretch>
        </p:blipFill>
        <p:spPr bwMode="auto">
          <a:xfrm>
            <a:off x="7620000" y="990600"/>
            <a:ext cx="914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0" descr="girl51"/>
          <p:cNvPicPr>
            <a:picLocks noChangeAspect="1" noChangeArrowheads="1" noCrop="1"/>
          </p:cNvPicPr>
          <p:nvPr>
            <p:custDataLst>
              <p:tags r:id="rId49"/>
            </p:custDataLst>
          </p:nvPr>
        </p:nvPicPr>
        <p:blipFill>
          <a:blip r:embed="rId65">
            <a:extLst>
              <a:ext uri="{28A0092B-C50C-407E-A947-70E740481C1C}">
                <a14:useLocalDpi xmlns:a14="http://schemas.microsoft.com/office/drawing/2010/main" val="0"/>
              </a:ext>
            </a:extLst>
          </a:blip>
          <a:srcRect/>
          <a:stretch>
            <a:fillRect/>
          </a:stretch>
        </p:blipFill>
        <p:spPr bwMode="auto">
          <a:xfrm>
            <a:off x="0" y="215265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AutoShape 32"/>
          <p:cNvSpPr>
            <a:spLocks noChangeArrowheads="1"/>
          </p:cNvSpPr>
          <p:nvPr>
            <p:custDataLst>
              <p:tags r:id="rId50"/>
            </p:custDataLst>
          </p:nvPr>
        </p:nvSpPr>
        <p:spPr bwMode="auto">
          <a:xfrm>
            <a:off x="8153400" y="1143000"/>
            <a:ext cx="533400" cy="533400"/>
          </a:xfrm>
          <a:prstGeom prst="sun">
            <a:avLst>
              <a:gd name="adj" fmla="val 46875"/>
            </a:avLst>
          </a:prstGeom>
          <a:gradFill rotWithShape="1">
            <a:gsLst>
              <a:gs pos="0">
                <a:srgbClr val="FFFFFF"/>
              </a:gs>
              <a:gs pos="100000">
                <a:srgbClr val="0000FF"/>
              </a:gs>
            </a:gsLst>
            <a:path path="rect">
              <a:fillToRect l="50000" t="50000" r="50000" b="50000"/>
            </a:path>
          </a:gradFill>
          <a:ln>
            <a:noFill/>
          </a:ln>
          <a:effectLst/>
          <a:extLst>
            <a:ext uri="{91240B29-F687-4F45-9708-019B960494DF}">
              <a14:hiddenLine xmlns:a14="http://schemas.microsoft.com/office/drawing/2010/main" w="9525">
                <a:solidFill>
                  <a:srgbClr val="FFE7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extLst>
      <p:ext uri="{BB962C8B-B14F-4D97-AF65-F5344CB8AC3E}">
        <p14:creationId xmlns:p14="http://schemas.microsoft.com/office/powerpoint/2010/main" val="224341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nodeType="withEffect">
                                  <p:stCondLst>
                                    <p:cond delay="0"/>
                                  </p:stCondLst>
                                  <p:childTnLst>
                                    <p:animEffect transition="out" filter="box(i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par>
                                <p:cTn id="14" presetID="16" presetClass="entr" presetSubtype="26"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arn(inHorizontal)">
                                      <p:cBhvr>
                                        <p:cTn id="16" dur="500"/>
                                        <p:tgtEl>
                                          <p:spTgt spid="54"/>
                                        </p:tgtEl>
                                      </p:cBhvr>
                                    </p:animEffect>
                                  </p:childTnLst>
                                </p:cTn>
                              </p:par>
                              <p:par>
                                <p:cTn id="17" presetID="8" presetClass="emph" presetSubtype="0" repeatCount="indefinite" fill="hold" grpId="1" nodeType="withEffect">
                                  <p:stCondLst>
                                    <p:cond delay="0"/>
                                  </p:stCondLst>
                                  <p:childTnLst>
                                    <p:animRot by="21600000">
                                      <p:cBhvr>
                                        <p:cTn id="18" dur="2500" fill="hold"/>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4" grpId="0" animBg="1"/>
      <p:bldP spid="5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inh-nen-powerpoint-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custDataLst>
              <p:tags r:id="rId2"/>
            </p:custDataLst>
          </p:nvPr>
        </p:nvSpPr>
        <p:spPr>
          <a:xfrm>
            <a:off x="2362200" y="838200"/>
            <a:ext cx="5943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b="1" smtClean="0">
                <a:solidFill>
                  <a:srgbClr val="C00000"/>
                </a:solidFill>
                <a:latin typeface="Times New Roman" pitchFamily="18" charset="0"/>
                <a:cs typeface="Times New Roman" pitchFamily="18" charset="0"/>
              </a:rPr>
              <a:t>MỤC TIÊU BÀI HỌC</a:t>
            </a:r>
            <a:endParaRPr lang="en-US" b="1">
              <a:solidFill>
                <a:srgbClr val="C00000"/>
              </a:solidFill>
              <a:latin typeface="Times New Roman" pitchFamily="18" charset="0"/>
              <a:cs typeface="Times New Roman" pitchFamily="18" charset="0"/>
            </a:endParaRPr>
          </a:p>
        </p:txBody>
      </p:sp>
      <p:sp>
        <p:nvSpPr>
          <p:cNvPr id="4" name="Text Box 4"/>
          <p:cNvSpPr txBox="1">
            <a:spLocks noChangeArrowheads="1"/>
          </p:cNvSpPr>
          <p:nvPr>
            <p:custDataLst>
              <p:tags r:id="rId3"/>
            </p:custDataLst>
          </p:nvPr>
        </p:nvSpPr>
        <p:spPr bwMode="auto">
          <a:xfrm>
            <a:off x="210403" y="2057400"/>
            <a:ext cx="19231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algn="ctr" eaLnBrk="0" fontAlgn="base" hangingPunct="0">
              <a:spcBef>
                <a:spcPct val="0"/>
              </a:spcBef>
              <a:spcAft>
                <a:spcPct val="0"/>
              </a:spcAft>
              <a:defRPr sz="2400">
                <a:solidFill>
                  <a:schemeClr val="tx1"/>
                </a:solidFill>
                <a:latin typeface="Arial" charset="0"/>
                <a:cs typeface="Arial" charset="0"/>
              </a:defRPr>
            </a:lvl6pPr>
            <a:lvl7pPr marL="2971800" indent="-228600" algn="ctr" eaLnBrk="0" fontAlgn="base" hangingPunct="0">
              <a:spcBef>
                <a:spcPct val="0"/>
              </a:spcBef>
              <a:spcAft>
                <a:spcPct val="0"/>
              </a:spcAft>
              <a:defRPr sz="2400">
                <a:solidFill>
                  <a:schemeClr val="tx1"/>
                </a:solidFill>
                <a:latin typeface="Arial" charset="0"/>
                <a:cs typeface="Arial" charset="0"/>
              </a:defRPr>
            </a:lvl7pPr>
            <a:lvl8pPr marL="3429000" indent="-228600" algn="ctr" eaLnBrk="0" fontAlgn="base" hangingPunct="0">
              <a:spcBef>
                <a:spcPct val="0"/>
              </a:spcBef>
              <a:spcAft>
                <a:spcPct val="0"/>
              </a:spcAft>
              <a:defRPr sz="2400">
                <a:solidFill>
                  <a:schemeClr val="tx1"/>
                </a:solidFill>
                <a:latin typeface="Arial" charset="0"/>
                <a:cs typeface="Arial" charset="0"/>
              </a:defRPr>
            </a:lvl8pPr>
            <a:lvl9pPr marL="3886200" indent="-228600" algn="ctr" eaLnBrk="0" fontAlgn="base" hangingPunct="0">
              <a:spcBef>
                <a:spcPct val="0"/>
              </a:spcBef>
              <a:spcAft>
                <a:spcPct val="0"/>
              </a:spcAft>
              <a:defRPr sz="2400">
                <a:solidFill>
                  <a:schemeClr val="tx1"/>
                </a:solidFill>
                <a:latin typeface="Arial" charset="0"/>
                <a:cs typeface="Arial" charset="0"/>
              </a:defRPr>
            </a:lvl9pPr>
          </a:lstStyle>
          <a:p>
            <a:pPr algn="l" eaLnBrk="1" hangingPunct="1">
              <a:spcBef>
                <a:spcPct val="50000"/>
              </a:spcBef>
            </a:pPr>
            <a:r>
              <a:rPr lang="en-US" b="1" u="sng">
                <a:solidFill>
                  <a:srgbClr val="C00000"/>
                </a:solidFill>
                <a:latin typeface="Times New Roman" pitchFamily="18" charset="0"/>
                <a:cs typeface="Times New Roman" pitchFamily="18" charset="0"/>
              </a:rPr>
              <a:t>1. Kiến thức</a:t>
            </a:r>
          </a:p>
        </p:txBody>
      </p:sp>
      <p:sp>
        <p:nvSpPr>
          <p:cNvPr id="5" name="Text Box 6"/>
          <p:cNvSpPr txBox="1">
            <a:spLocks noChangeArrowheads="1"/>
          </p:cNvSpPr>
          <p:nvPr>
            <p:custDataLst>
              <p:tags r:id="rId4"/>
            </p:custDataLst>
          </p:nvPr>
        </p:nvSpPr>
        <p:spPr bwMode="auto">
          <a:xfrm>
            <a:off x="304800" y="3576935"/>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algn="ctr" eaLnBrk="0" fontAlgn="base" hangingPunct="0">
              <a:spcBef>
                <a:spcPct val="0"/>
              </a:spcBef>
              <a:spcAft>
                <a:spcPct val="0"/>
              </a:spcAft>
              <a:defRPr sz="2400">
                <a:solidFill>
                  <a:schemeClr val="tx1"/>
                </a:solidFill>
                <a:latin typeface="Arial" charset="0"/>
                <a:cs typeface="Arial" charset="0"/>
              </a:defRPr>
            </a:lvl6pPr>
            <a:lvl7pPr marL="2971800" indent="-228600" algn="ctr" eaLnBrk="0" fontAlgn="base" hangingPunct="0">
              <a:spcBef>
                <a:spcPct val="0"/>
              </a:spcBef>
              <a:spcAft>
                <a:spcPct val="0"/>
              </a:spcAft>
              <a:defRPr sz="2400">
                <a:solidFill>
                  <a:schemeClr val="tx1"/>
                </a:solidFill>
                <a:latin typeface="Arial" charset="0"/>
                <a:cs typeface="Arial" charset="0"/>
              </a:defRPr>
            </a:lvl7pPr>
            <a:lvl8pPr marL="3429000" indent="-228600" algn="ctr" eaLnBrk="0" fontAlgn="base" hangingPunct="0">
              <a:spcBef>
                <a:spcPct val="0"/>
              </a:spcBef>
              <a:spcAft>
                <a:spcPct val="0"/>
              </a:spcAft>
              <a:defRPr sz="2400">
                <a:solidFill>
                  <a:schemeClr val="tx1"/>
                </a:solidFill>
                <a:latin typeface="Arial" charset="0"/>
                <a:cs typeface="Arial" charset="0"/>
              </a:defRPr>
            </a:lvl8pPr>
            <a:lvl9pPr marL="3886200" indent="-228600" algn="ctr" eaLnBrk="0" fontAlgn="base" hangingPunct="0">
              <a:spcBef>
                <a:spcPct val="0"/>
              </a:spcBef>
              <a:spcAft>
                <a:spcPct val="0"/>
              </a:spcAft>
              <a:defRPr sz="2400">
                <a:solidFill>
                  <a:schemeClr val="tx1"/>
                </a:solidFill>
                <a:latin typeface="Arial" charset="0"/>
                <a:cs typeface="Arial" charset="0"/>
              </a:defRPr>
            </a:lvl9pPr>
          </a:lstStyle>
          <a:p>
            <a:pPr algn="l" eaLnBrk="1" hangingPunct="1">
              <a:spcBef>
                <a:spcPct val="50000"/>
              </a:spcBef>
            </a:pPr>
            <a:r>
              <a:rPr lang="en-US" b="1" u="sng">
                <a:solidFill>
                  <a:srgbClr val="C00000"/>
                </a:solidFill>
                <a:latin typeface="Times New Roman" pitchFamily="18" charset="0"/>
                <a:cs typeface="Times New Roman" pitchFamily="18" charset="0"/>
              </a:rPr>
              <a:t>2. Kĩ năng</a:t>
            </a:r>
          </a:p>
        </p:txBody>
      </p:sp>
      <p:sp>
        <p:nvSpPr>
          <p:cNvPr id="6" name="Text Box 8"/>
          <p:cNvSpPr txBox="1">
            <a:spLocks noChangeArrowheads="1"/>
          </p:cNvSpPr>
          <p:nvPr>
            <p:custDataLst>
              <p:tags r:id="rId5"/>
            </p:custDataLst>
          </p:nvPr>
        </p:nvSpPr>
        <p:spPr bwMode="auto">
          <a:xfrm>
            <a:off x="304800" y="5100935"/>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algn="ctr" eaLnBrk="0" fontAlgn="base" hangingPunct="0">
              <a:spcBef>
                <a:spcPct val="0"/>
              </a:spcBef>
              <a:spcAft>
                <a:spcPct val="0"/>
              </a:spcAft>
              <a:defRPr sz="2400">
                <a:solidFill>
                  <a:schemeClr val="tx1"/>
                </a:solidFill>
                <a:latin typeface="Arial" charset="0"/>
                <a:cs typeface="Arial" charset="0"/>
              </a:defRPr>
            </a:lvl6pPr>
            <a:lvl7pPr marL="2971800" indent="-228600" algn="ctr" eaLnBrk="0" fontAlgn="base" hangingPunct="0">
              <a:spcBef>
                <a:spcPct val="0"/>
              </a:spcBef>
              <a:spcAft>
                <a:spcPct val="0"/>
              </a:spcAft>
              <a:defRPr sz="2400">
                <a:solidFill>
                  <a:schemeClr val="tx1"/>
                </a:solidFill>
                <a:latin typeface="Arial" charset="0"/>
                <a:cs typeface="Arial" charset="0"/>
              </a:defRPr>
            </a:lvl7pPr>
            <a:lvl8pPr marL="3429000" indent="-228600" algn="ctr" eaLnBrk="0" fontAlgn="base" hangingPunct="0">
              <a:spcBef>
                <a:spcPct val="0"/>
              </a:spcBef>
              <a:spcAft>
                <a:spcPct val="0"/>
              </a:spcAft>
              <a:defRPr sz="2400">
                <a:solidFill>
                  <a:schemeClr val="tx1"/>
                </a:solidFill>
                <a:latin typeface="Arial" charset="0"/>
                <a:cs typeface="Arial" charset="0"/>
              </a:defRPr>
            </a:lvl8pPr>
            <a:lvl9pPr marL="3886200" indent="-228600" algn="ctr" eaLnBrk="0" fontAlgn="base" hangingPunct="0">
              <a:spcBef>
                <a:spcPct val="0"/>
              </a:spcBef>
              <a:spcAft>
                <a:spcPct val="0"/>
              </a:spcAft>
              <a:defRPr sz="2400">
                <a:solidFill>
                  <a:schemeClr val="tx1"/>
                </a:solidFill>
                <a:latin typeface="Arial" charset="0"/>
                <a:cs typeface="Arial" charset="0"/>
              </a:defRPr>
            </a:lvl9pPr>
          </a:lstStyle>
          <a:p>
            <a:pPr algn="l" eaLnBrk="1" hangingPunct="1">
              <a:spcBef>
                <a:spcPct val="50000"/>
              </a:spcBef>
            </a:pPr>
            <a:r>
              <a:rPr lang="en-US" b="1" u="sng">
                <a:solidFill>
                  <a:srgbClr val="C00000"/>
                </a:solidFill>
                <a:latin typeface="Times New Roman" pitchFamily="18" charset="0"/>
                <a:cs typeface="Times New Roman" pitchFamily="18" charset="0"/>
              </a:rPr>
              <a:t>3. Thái độ</a:t>
            </a:r>
          </a:p>
        </p:txBody>
      </p:sp>
      <p:sp>
        <p:nvSpPr>
          <p:cNvPr id="7" name="TextBox 6"/>
          <p:cNvSpPr txBox="1"/>
          <p:nvPr>
            <p:custDataLst>
              <p:tags r:id="rId6"/>
            </p:custDataLst>
          </p:nvPr>
        </p:nvSpPr>
        <p:spPr>
          <a:xfrm>
            <a:off x="228600" y="5486400"/>
            <a:ext cx="8763000" cy="1200329"/>
          </a:xfrm>
          <a:prstGeom prst="rect">
            <a:avLst/>
          </a:prstGeom>
          <a:solidFill>
            <a:srgbClr val="FF99FF"/>
          </a:solidFill>
          <a:ln>
            <a:solidFill>
              <a:schemeClr val="accent1"/>
            </a:solidFill>
          </a:ln>
          <a:effectLst>
            <a:glow rad="139700">
              <a:schemeClr val="accent5">
                <a:satMod val="175000"/>
                <a:alpha val="40000"/>
              </a:schemeClr>
            </a:glow>
            <a:softEdge rad="63500"/>
          </a:effectLst>
          <a:scene3d>
            <a:camera prst="orthographicFront"/>
            <a:lightRig rig="threePt" dir="t"/>
          </a:scene3d>
          <a:sp3d>
            <a:bevelT w="139700" h="139700" prst="divot"/>
          </a:sp3d>
        </p:spPr>
        <p:txBody>
          <a:bodyPr wrap="square" rtlCol="0">
            <a:spAutoFit/>
          </a:bodyPr>
          <a:lstStyle/>
          <a:p>
            <a:pPr algn="just"/>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Biết </a:t>
            </a:r>
            <a:r>
              <a:rPr lang="vi-VN" sz="2400">
                <a:latin typeface="Times New Roman" pitchFamily="18" charset="0"/>
                <a:cs typeface="Times New Roman" pitchFamily="18" charset="0"/>
              </a:rPr>
              <a:t>yêu </a:t>
            </a:r>
            <a:r>
              <a:rPr lang="vi-VN" sz="2400" smtClean="0">
                <a:latin typeface="Times New Roman" pitchFamily="18" charset="0"/>
                <a:cs typeface="Times New Roman" pitchFamily="18" charset="0"/>
              </a:rPr>
              <a:t>thương, </a:t>
            </a:r>
            <a:r>
              <a:rPr lang="vi-VN" sz="2400">
                <a:latin typeface="Times New Roman" pitchFamily="18" charset="0"/>
                <a:cs typeface="Times New Roman" pitchFamily="18" charset="0"/>
              </a:rPr>
              <a:t>đoàn kết đùm bọc, chia sẻ trong cộng đồng</a:t>
            </a:r>
            <a:r>
              <a:rPr lang="vi-VN" sz="2400" smtClean="0">
                <a:latin typeface="Times New Roman" pitchFamily="18" charset="0"/>
                <a:cs typeface="Times New Roman" pitchFamily="18" charset="0"/>
              </a:rPr>
              <a:t>.</a:t>
            </a:r>
            <a:endParaRPr lang="en-US" sz="2400" smtClean="0">
              <a:latin typeface="Times New Roman" pitchFamily="18" charset="0"/>
              <a:cs typeface="Times New Roman" pitchFamily="18" charset="0"/>
            </a:endParaRPr>
          </a:p>
          <a:p>
            <a:pPr algn="just"/>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Yêu quý </a:t>
            </a:r>
            <a:r>
              <a:rPr lang="en-US" sz="2400" smtClean="0">
                <a:latin typeface="Times New Roman" pitchFamily="18" charset="0"/>
                <a:cs typeface="Times New Roman" pitchFamily="18" charset="0"/>
              </a:rPr>
              <a:t>quê hương đất nước, con người qua những tiếng ru, câu hò, điệu hát.</a:t>
            </a:r>
            <a:endParaRPr lang="en-US" sz="2400">
              <a:latin typeface="Times New Roman" pitchFamily="18" charset="0"/>
              <a:cs typeface="Times New Roman" pitchFamily="18" charset="0"/>
            </a:endParaRPr>
          </a:p>
        </p:txBody>
      </p:sp>
      <p:sp>
        <p:nvSpPr>
          <p:cNvPr id="8" name="TextBox 7"/>
          <p:cNvSpPr txBox="1"/>
          <p:nvPr>
            <p:custDataLst>
              <p:tags r:id="rId7"/>
            </p:custDataLst>
          </p:nvPr>
        </p:nvSpPr>
        <p:spPr>
          <a:xfrm>
            <a:off x="228600" y="2438400"/>
            <a:ext cx="8763000" cy="1200329"/>
          </a:xfrm>
          <a:prstGeom prst="rect">
            <a:avLst/>
          </a:prstGeom>
          <a:solidFill>
            <a:srgbClr val="FF99FF"/>
          </a:solidFill>
          <a:ln>
            <a:solidFill>
              <a:schemeClr val="accent1"/>
            </a:solidFill>
          </a:ln>
          <a:effectLst>
            <a:glow rad="139700">
              <a:schemeClr val="accent5">
                <a:satMod val="175000"/>
                <a:alpha val="40000"/>
              </a:schemeClr>
            </a:glow>
            <a:softEdge rad="63500"/>
          </a:effectLst>
          <a:scene3d>
            <a:camera prst="orthographicFront"/>
            <a:lightRig rig="threePt" dir="t"/>
          </a:scene3d>
          <a:sp3d>
            <a:bevelT w="139700" h="139700" prst="divot"/>
          </a:sp3d>
        </p:spPr>
        <p:txBody>
          <a:bodyPr wrap="square" rtlCol="0">
            <a:spAutoFit/>
          </a:bodyPr>
          <a:lstStyle/>
          <a:p>
            <a:pPr marL="285750" indent="-285750" algn="just">
              <a:buFontTx/>
              <a:buChar char="-"/>
            </a:pPr>
            <a:r>
              <a:rPr lang="en-US" sz="2400" smtClean="0">
                <a:latin typeface="Times New Roman" pitchFamily="18" charset="0"/>
                <a:cs typeface="Times New Roman" pitchFamily="18" charset="0"/>
              </a:rPr>
              <a:t>Học sinh hiểu được nghĩa của các từ mới trong bài.</a:t>
            </a:r>
          </a:p>
          <a:p>
            <a:pPr marL="285750" indent="-285750" algn="just">
              <a:buFontTx/>
              <a:buChar char="-"/>
            </a:pPr>
            <a:r>
              <a:rPr lang="en-US" sz="2400" smtClean="0">
                <a:latin typeface="Times New Roman" pitchFamily="18" charset="0"/>
                <a:cs typeface="Times New Roman" pitchFamily="18" charset="0"/>
              </a:rPr>
              <a:t>Hiểu được nội dung và ý nghĩa của bài thơ: Con người sống giữa cộng đồng phải đoàn kết yêu thương anh em, bạn bè, đồng chí.</a:t>
            </a:r>
          </a:p>
        </p:txBody>
      </p:sp>
      <p:sp>
        <p:nvSpPr>
          <p:cNvPr id="9" name="TextBox 8"/>
          <p:cNvSpPr txBox="1"/>
          <p:nvPr>
            <p:custDataLst>
              <p:tags r:id="rId8"/>
            </p:custDataLst>
          </p:nvPr>
        </p:nvSpPr>
        <p:spPr>
          <a:xfrm>
            <a:off x="210403" y="3981271"/>
            <a:ext cx="8781197" cy="1200329"/>
          </a:xfrm>
          <a:prstGeom prst="rect">
            <a:avLst/>
          </a:prstGeom>
          <a:solidFill>
            <a:srgbClr val="FF99FF"/>
          </a:solidFill>
          <a:ln>
            <a:solidFill>
              <a:schemeClr val="accent1"/>
            </a:solidFill>
          </a:ln>
          <a:effectLst>
            <a:glow rad="139700">
              <a:schemeClr val="accent5">
                <a:satMod val="175000"/>
                <a:alpha val="40000"/>
              </a:schemeClr>
            </a:glow>
            <a:softEdge rad="63500"/>
          </a:effectLst>
          <a:scene3d>
            <a:camera prst="orthographicFront"/>
            <a:lightRig rig="threePt" dir="t"/>
          </a:scene3d>
          <a:sp3d>
            <a:bevelT w="139700" h="139700" prst="divot"/>
          </a:sp3d>
        </p:spPr>
        <p:txBody>
          <a:bodyPr wrap="square" rtlCol="0">
            <a:spAutoFit/>
          </a:bodyPr>
          <a:lstStyle/>
          <a:p>
            <a:pPr marL="285750" indent="-285750" algn="just">
              <a:buFontTx/>
              <a:buChar char="-"/>
            </a:pPr>
            <a:r>
              <a:rPr lang="en-US" sz="2400" smtClean="0">
                <a:latin typeface="Times New Roman" pitchFamily="18" charset="0"/>
                <a:cs typeface="Times New Roman" pitchFamily="18" charset="0"/>
              </a:rPr>
              <a:t>Luyện đọc các từ ngữ dễ lẫn, các khổ thơ.</a:t>
            </a:r>
          </a:p>
          <a:p>
            <a:pPr marL="285750" indent="-285750" algn="just">
              <a:buFontTx/>
              <a:buChar char="-"/>
            </a:pPr>
            <a:r>
              <a:rPr lang="en-US" sz="2400" smtClean="0">
                <a:latin typeface="Times New Roman" pitchFamily="18" charset="0"/>
                <a:cs typeface="Times New Roman" pitchFamily="18" charset="0"/>
              </a:rPr>
              <a:t>Ngắt nghỉ hơi đúng nhịp thơ cuối mỗi dòng thơ.</a:t>
            </a:r>
          </a:p>
          <a:p>
            <a:pPr marL="285750" indent="-285750" algn="just">
              <a:buFontTx/>
              <a:buChar char="-"/>
            </a:pPr>
            <a:r>
              <a:rPr lang="en-US" sz="2400" smtClean="0">
                <a:latin typeface="Times New Roman" pitchFamily="18" charset="0"/>
                <a:cs typeface="Times New Roman" pitchFamily="18" charset="0"/>
              </a:rPr>
              <a:t> Đọc trôi chảy được toàn bài với giọng tình cảm thiết tha.</a:t>
            </a:r>
            <a:endParaRPr lang="en-US" sz="24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03769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1143000"/>
          </a:xfrm>
          <a:prstGeom prst="rect">
            <a:avLst/>
          </a:prstGeom>
          <a:solidFill>
            <a:srgbClr val="FF0000"/>
          </a:solidFill>
          <a:ln>
            <a:solidFill>
              <a:srgbClr val="FF0000"/>
            </a:solidFill>
          </a:ln>
          <a:effectLst>
            <a:glow rad="228600">
              <a:schemeClr val="accent2">
                <a:satMod val="175000"/>
                <a:alpha val="40000"/>
              </a:schemeClr>
            </a:glow>
          </a:effectLst>
          <a:scene3d>
            <a:camera prst="orthographicFront"/>
            <a:lightRig rig="threePt" dir="t"/>
          </a:scene3d>
          <a:sp3d>
            <a:bevelT w="114300" prst="hardEdge"/>
          </a:sp3d>
          <a:extLst>
            <a:ext uri="{53640926-AAD7-44D8-BBD7-CCE9431645EC}">
              <a14:shadowObscured xmlns:a14="http://schemas.microsoft.com/office/drawing/2010/main"/>
            </a:ext>
          </a:extLst>
        </p:spPr>
        <p:txBody>
          <a:bodyPr wrap="square" lIns="0" tIns="0" rIns="0" bIns="0" anchor="ctr">
            <a:noAutofit/>
          </a:bodyPr>
          <a:lstStyle/>
          <a:p>
            <a:r>
              <a:rPr lang="vi-VN" sz="3600" b="1" smtClean="0">
                <a:solidFill>
                  <a:schemeClr val="bg1"/>
                </a:solidFill>
                <a:latin typeface="Times New Roman"/>
              </a:rPr>
              <a:t>Câu 1: Trong bài tập đọc  "Tiếng ru" có những con vật nào được nói đến?</a:t>
            </a:r>
            <a:endParaRPr lang="en-US" sz="3600" b="1">
              <a:solidFill>
                <a:schemeClr val="bg1"/>
              </a:solidFill>
              <a:latin typeface="Times New Roman"/>
            </a:endParaRPr>
          </a:p>
        </p:txBody>
      </p:sp>
      <p:sp>
        <p:nvSpPr>
          <p:cNvPr id="18" name="mmprod_feedback_7000"/>
          <p:cNvSpPr/>
          <p:nvPr>
            <p:custDataLst>
              <p:tags r:id="rId3"/>
            </p:custDataLst>
          </p:nvPr>
        </p:nvSpPr>
        <p:spPr>
          <a:xfrm>
            <a:off x="381000" y="4114800"/>
            <a:ext cx="3291840" cy="678894"/>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đúng - Nhấn vào đây để tiếp tục!</a:t>
            </a:r>
            <a:endParaRPr lang="en-US" b="1">
              <a:solidFill>
                <a:schemeClr val="tx1"/>
              </a:solidFill>
              <a:latin typeface="Times New Roman"/>
            </a:endParaRPr>
          </a:p>
        </p:txBody>
      </p:sp>
      <p:sp>
        <p:nvSpPr>
          <p:cNvPr id="19" name="mmprod_feedback_7002"/>
          <p:cNvSpPr/>
          <p:nvPr>
            <p:custDataLst>
              <p:tags r:id="rId4"/>
            </p:custDataLst>
          </p:nvPr>
        </p:nvSpPr>
        <p:spPr>
          <a:xfrm>
            <a:off x="4495800" y="4114800"/>
            <a:ext cx="3291840" cy="678894"/>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chưa đúng - Nhấn vào đây để tiếp tục!</a:t>
            </a:r>
            <a:endParaRPr lang="en-US" b="1">
              <a:solidFill>
                <a:schemeClr val="tx1"/>
              </a:solidFill>
              <a:latin typeface="Times New Roman"/>
            </a:endParaRPr>
          </a:p>
        </p:txBody>
      </p:sp>
      <p:sp>
        <p:nvSpPr>
          <p:cNvPr id="20" name="mmprod_feedback_7009"/>
          <p:cNvSpPr/>
          <p:nvPr>
            <p:custDataLst>
              <p:tags r:id="rId5"/>
            </p:custDataLst>
          </p:nvPr>
        </p:nvSpPr>
        <p:spPr>
          <a:xfrm>
            <a:off x="2026920" y="4906843"/>
            <a:ext cx="3291840" cy="678895"/>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đúng!</a:t>
            </a:r>
            <a:endParaRPr lang="en-US" b="1">
              <a:solidFill>
                <a:schemeClr val="tx1"/>
              </a:solidFill>
              <a:latin typeface="Times New Roman"/>
            </a:endParaRPr>
          </a:p>
        </p:txBody>
      </p:sp>
      <p:sp>
        <p:nvSpPr>
          <p:cNvPr id="21" name="mmprod_feedback_7006"/>
          <p:cNvSpPr/>
          <p:nvPr>
            <p:custDataLst>
              <p:tags r:id="rId6"/>
            </p:custDataLst>
          </p:nvPr>
        </p:nvSpPr>
        <p:spPr>
          <a:xfrm>
            <a:off x="2026920" y="4567395"/>
            <a:ext cx="6583680" cy="678895"/>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b="1" smtClean="0">
                <a:solidFill>
                  <a:schemeClr val="tx1"/>
                </a:solidFill>
                <a:latin typeface="Times New Roman"/>
              </a:rPr>
              <a:t>Câu trả lời của bạn:</a:t>
            </a:r>
            <a:endParaRPr lang="en-US" b="1">
              <a:solidFill>
                <a:schemeClr val="tx1"/>
              </a:solidFill>
              <a:latin typeface="Times New Roman"/>
            </a:endParaRPr>
          </a:p>
        </p:txBody>
      </p:sp>
      <p:sp>
        <p:nvSpPr>
          <p:cNvPr id="22" name="mmprod_feedback_7010"/>
          <p:cNvSpPr/>
          <p:nvPr>
            <p:custDataLst>
              <p:tags r:id="rId7"/>
            </p:custDataLst>
          </p:nvPr>
        </p:nvSpPr>
        <p:spPr>
          <a:xfrm>
            <a:off x="2026920" y="5246290"/>
            <a:ext cx="6583680" cy="678895"/>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vi-VN" b="1" smtClean="0">
                <a:solidFill>
                  <a:schemeClr val="tx1"/>
                </a:solidFill>
                <a:latin typeface="Times New Roman"/>
              </a:rPr>
              <a:t>Đáp án đúng là:</a:t>
            </a:r>
            <a:endParaRPr lang="en-US" b="1">
              <a:solidFill>
                <a:schemeClr val="tx1"/>
              </a:solidFill>
              <a:latin typeface="Times New Roman"/>
            </a:endParaRPr>
          </a:p>
        </p:txBody>
      </p:sp>
      <p:sp>
        <p:nvSpPr>
          <p:cNvPr id="23" name="mmprod_feedback_7011"/>
          <p:cNvSpPr/>
          <p:nvPr>
            <p:custDataLst>
              <p:tags r:id="rId8"/>
            </p:custDataLst>
          </p:nvPr>
        </p:nvSpPr>
        <p:spPr>
          <a:xfrm>
            <a:off x="2026920" y="4906843"/>
            <a:ext cx="3291840" cy="678895"/>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chưa đúng!</a:t>
            </a:r>
            <a:endParaRPr lang="en-US" b="1">
              <a:solidFill>
                <a:schemeClr val="tx1"/>
              </a:solidFill>
              <a:latin typeface="Times New Roman"/>
            </a:endParaRPr>
          </a:p>
        </p:txBody>
      </p:sp>
      <p:sp>
        <p:nvSpPr>
          <p:cNvPr id="24" name="mmprod_feedback_7007"/>
          <p:cNvSpPr/>
          <p:nvPr>
            <p:custDataLst>
              <p:tags r:id="rId9"/>
            </p:custDataLst>
          </p:nvPr>
        </p:nvSpPr>
        <p:spPr>
          <a:xfrm>
            <a:off x="2191512" y="5236028"/>
            <a:ext cx="3291840" cy="678894"/>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phải trả lời câu hỏi để tiếp tục!</a:t>
            </a:r>
            <a:endParaRPr lang="en-US" b="1">
              <a:solidFill>
                <a:schemeClr val="tx1"/>
              </a:solidFill>
              <a:latin typeface="Times New Roman"/>
            </a:endParaRPr>
          </a:p>
        </p:txBody>
      </p:sp>
      <p:grpSp>
        <p:nvGrpSpPr>
          <p:cNvPr id="27" name="mmprod_Button104"/>
          <p:cNvGrpSpPr/>
          <p:nvPr>
            <p:custDataLst>
              <p:tags r:id="rId10"/>
            </p:custDataLst>
          </p:nvPr>
        </p:nvGrpSpPr>
        <p:grpSpPr>
          <a:xfrm>
            <a:off x="5819140" y="5291550"/>
            <a:ext cx="1465580" cy="407337"/>
            <a:chOff x="6306820" y="5718826"/>
            <a:chExt cx="1145540" cy="407337"/>
          </a:xfrm>
          <a:effectLst>
            <a:glow rad="139700">
              <a:schemeClr val="accent1">
                <a:satMod val="175000"/>
                <a:alpha val="40000"/>
              </a:schemeClr>
            </a:glow>
          </a:effectLst>
        </p:grpSpPr>
        <p:sp>
          <p:nvSpPr>
            <p:cNvPr id="25" name="mmprod_ButtonShape104"/>
            <p:cNvSpPr/>
            <p:nvPr>
              <p:custDataLst>
                <p:tags r:id="rId26"/>
              </p:custDataLst>
            </p:nvPr>
          </p:nvSpPr>
          <p:spPr>
            <a:xfrm>
              <a:off x="6306820" y="5718826"/>
              <a:ext cx="1145540" cy="407337"/>
            </a:xfrm>
            <a:prstGeom prst="roundRect">
              <a:avLst/>
            </a:prstGeom>
            <a:solidFill>
              <a:schemeClr val="accent1"/>
            </a:solidFill>
            <a:ln w="15875" cap="flat" cmpd="sng" algn="ctr">
              <a:solidFill>
                <a:srgbClr val="FFFF00"/>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26" name="mmprod_ButtonText105"/>
            <p:cNvSpPr/>
            <p:nvPr>
              <p:custDataLst>
                <p:tags r:id="rId27"/>
              </p:custDataLst>
            </p:nvPr>
          </p:nvSpPr>
          <p:spPr>
            <a:xfrm>
              <a:off x="6332220" y="5744226"/>
              <a:ext cx="1094740" cy="356537"/>
            </a:xfrm>
            <a:prstGeom prst="roundRect">
              <a:avLst/>
            </a:prstGeom>
            <a:solidFill>
              <a:schemeClr val="accent1"/>
            </a:solidFill>
            <a:ln w="15875" cap="flat" cmpd="sng" algn="ctr">
              <a:solidFill>
                <a:srgbClr val="FFFF00"/>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Chấp nhận!</a:t>
              </a:r>
              <a:endParaRPr lang="en-US" b="1">
                <a:solidFill>
                  <a:schemeClr val="tx1"/>
                </a:solidFill>
                <a:latin typeface="Times New Roman"/>
              </a:endParaRPr>
            </a:p>
          </p:txBody>
        </p:sp>
      </p:grpSp>
      <p:grpSp>
        <p:nvGrpSpPr>
          <p:cNvPr id="30" name="mmprod_Button106"/>
          <p:cNvGrpSpPr/>
          <p:nvPr>
            <p:custDataLst>
              <p:tags r:id="rId11"/>
            </p:custDataLst>
          </p:nvPr>
        </p:nvGrpSpPr>
        <p:grpSpPr>
          <a:xfrm>
            <a:off x="7358380" y="5291550"/>
            <a:ext cx="1145540" cy="407337"/>
            <a:chOff x="7541260" y="5718826"/>
            <a:chExt cx="1145540" cy="407337"/>
          </a:xfrm>
          <a:effectLst>
            <a:glow rad="139700">
              <a:schemeClr val="accent1">
                <a:satMod val="175000"/>
                <a:alpha val="40000"/>
              </a:schemeClr>
            </a:glow>
          </a:effectLst>
        </p:grpSpPr>
        <p:sp>
          <p:nvSpPr>
            <p:cNvPr id="28" name="mmprod_ButtonShape106"/>
            <p:cNvSpPr/>
            <p:nvPr>
              <p:custDataLst>
                <p:tags r:id="rId24"/>
              </p:custDataLst>
            </p:nvPr>
          </p:nvSpPr>
          <p:spPr>
            <a:xfrm>
              <a:off x="7541260" y="5718826"/>
              <a:ext cx="1145540" cy="407337"/>
            </a:xfrm>
            <a:prstGeom prst="roundRect">
              <a:avLst/>
            </a:prstGeom>
            <a:solidFill>
              <a:schemeClr val="accent1"/>
            </a:solidFill>
            <a:ln w="15875" cap="flat" cmpd="sng" algn="ctr">
              <a:solidFill>
                <a:srgbClr val="FFFF00"/>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29" name="mmprod_ButtonText107"/>
            <p:cNvSpPr/>
            <p:nvPr>
              <p:custDataLst>
                <p:tags r:id="rId25"/>
              </p:custDataLst>
            </p:nvPr>
          </p:nvSpPr>
          <p:spPr>
            <a:xfrm>
              <a:off x="7566660" y="5744226"/>
              <a:ext cx="1094740" cy="356537"/>
            </a:xfrm>
            <a:prstGeom prst="roundRect">
              <a:avLst/>
            </a:prstGeom>
            <a:solidFill>
              <a:schemeClr val="accent1"/>
            </a:solidFill>
            <a:ln w="15875" cap="flat" cmpd="sng" algn="ctr">
              <a:solidFill>
                <a:srgbClr val="FFFF00"/>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Xóa!</a:t>
              </a:r>
              <a:endParaRPr lang="en-US" b="1">
                <a:solidFill>
                  <a:schemeClr val="tx1"/>
                </a:solidFill>
                <a:latin typeface="Times New Roman"/>
              </a:endParaRPr>
            </a:p>
          </p:txBody>
        </p:sp>
      </p:grpSp>
      <p:grpSp>
        <p:nvGrpSpPr>
          <p:cNvPr id="7" name="mmprod_answer10053"/>
          <p:cNvGrpSpPr/>
          <p:nvPr>
            <p:custDataLst>
              <p:tags r:id="rId12"/>
            </p:custDataLst>
          </p:nvPr>
        </p:nvGrpSpPr>
        <p:grpSpPr>
          <a:xfrm>
            <a:off x="673100" y="1645920"/>
            <a:ext cx="5755640" cy="426720"/>
            <a:chOff x="673100" y="1645920"/>
            <a:chExt cx="5755640" cy="426720"/>
          </a:xfrm>
        </p:grpSpPr>
        <p:sp>
          <p:nvSpPr>
            <p:cNvPr id="4" name="mmprod_s2_1041"/>
            <p:cNvSpPr txBox="1"/>
            <p:nvPr>
              <p:custDataLst>
                <p:tags r:id="rId21"/>
              </p:custDataLst>
            </p:nvPr>
          </p:nvSpPr>
          <p:spPr>
            <a:xfrm>
              <a:off x="1079500" y="1645920"/>
              <a:ext cx="554038"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A) </a:t>
              </a:r>
              <a:endParaRPr lang="en-US" sz="2800" b="1">
                <a:latin typeface="Times New Roman"/>
              </a:endParaRPr>
            </a:p>
          </p:txBody>
        </p:sp>
        <p:sp>
          <p:nvSpPr>
            <p:cNvPr id="5" name="mmprod_s1_1021"/>
            <p:cNvSpPr txBox="1"/>
            <p:nvPr>
              <p:custDataLst>
                <p:tags r:id="rId22"/>
              </p:custDataLst>
            </p:nvPr>
          </p:nvSpPr>
          <p:spPr>
            <a:xfrm>
              <a:off x="1638300" y="1645920"/>
              <a:ext cx="4790440"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b="1" smtClean="0">
                  <a:latin typeface="Times New Roman"/>
                </a:rPr>
                <a:t>Con ong, con cá, con bướm.</a:t>
              </a:r>
              <a:endParaRPr lang="en-US" sz="2800" b="1">
                <a:latin typeface="Times New Roman"/>
              </a:endParaRPr>
            </a:p>
          </p:txBody>
        </p:sp>
        <p:pic>
          <p:nvPicPr>
            <p:cNvPr id="6" name="mmprod_answer_input10053"/>
            <p:cNvPicPr>
              <a:picLocks noChangeAspect="1"/>
            </p:cNvPicPr>
            <p:nvPr>
              <p:custDataLst>
                <p:tags r:id="rId23"/>
              </p:custDataLst>
            </p:nvPr>
          </p:nvPicPr>
          <p:blipFill>
            <a:blip r:embed="rId29" cstate="print">
              <a:extLst>
                <a:ext uri="{28A0092B-C50C-407E-A947-70E740481C1C}">
                  <a14:useLocalDpi xmlns:a14="http://schemas.microsoft.com/office/drawing/2010/main" val="0"/>
                </a:ext>
              </a:extLst>
            </a:blip>
            <a:stretch>
              <a:fillRect/>
            </a:stretch>
          </p:blipFill>
          <p:spPr>
            <a:xfrm>
              <a:off x="673100" y="1757019"/>
              <a:ext cx="205646" cy="204522"/>
            </a:xfrm>
            <a:prstGeom prst="rect">
              <a:avLst/>
            </a:prstGeom>
          </p:spPr>
        </p:pic>
      </p:grpSp>
      <p:grpSp>
        <p:nvGrpSpPr>
          <p:cNvPr id="12" name="mmprod_answer10055"/>
          <p:cNvGrpSpPr/>
          <p:nvPr>
            <p:custDataLst>
              <p:tags r:id="rId13"/>
            </p:custDataLst>
          </p:nvPr>
        </p:nvGrpSpPr>
        <p:grpSpPr>
          <a:xfrm>
            <a:off x="673100" y="2245360"/>
            <a:ext cx="5755640" cy="426720"/>
            <a:chOff x="673100" y="2245360"/>
            <a:chExt cx="5755640" cy="426720"/>
          </a:xfrm>
        </p:grpSpPr>
        <p:sp>
          <p:nvSpPr>
            <p:cNvPr id="9" name="mmprod_s2_1042"/>
            <p:cNvSpPr txBox="1"/>
            <p:nvPr>
              <p:custDataLst>
                <p:tags r:id="rId18"/>
              </p:custDataLst>
            </p:nvPr>
          </p:nvSpPr>
          <p:spPr>
            <a:xfrm>
              <a:off x="1079500" y="2245360"/>
              <a:ext cx="533400"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B) </a:t>
              </a:r>
              <a:endParaRPr lang="en-US" sz="2800" b="1">
                <a:latin typeface="Times New Roman"/>
              </a:endParaRPr>
            </a:p>
          </p:txBody>
        </p:sp>
        <p:sp>
          <p:nvSpPr>
            <p:cNvPr id="10" name="mmprod_s1_1022"/>
            <p:cNvSpPr txBox="1"/>
            <p:nvPr>
              <p:custDataLst>
                <p:tags r:id="rId19"/>
              </p:custDataLst>
            </p:nvPr>
          </p:nvSpPr>
          <p:spPr>
            <a:xfrm>
              <a:off x="1612900" y="2245360"/>
              <a:ext cx="4815840"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it-IT" sz="2800" b="1" smtClean="0">
                  <a:latin typeface="Times New Roman"/>
                </a:rPr>
                <a:t>Con chim, con kiến, con ong.</a:t>
              </a:r>
              <a:endParaRPr lang="en-US" sz="2800" b="1">
                <a:latin typeface="Times New Roman"/>
              </a:endParaRPr>
            </a:p>
          </p:txBody>
        </p:sp>
        <p:pic>
          <p:nvPicPr>
            <p:cNvPr id="11" name="mmprod_answer_input10055"/>
            <p:cNvPicPr>
              <a:picLocks noChangeAspect="1"/>
            </p:cNvPicPr>
            <p:nvPr>
              <p:custDataLst>
                <p:tags r:id="rId20"/>
              </p:custDataLst>
            </p:nvPr>
          </p:nvPicPr>
          <p:blipFill>
            <a:blip r:embed="rId29" cstate="print">
              <a:extLst>
                <a:ext uri="{28A0092B-C50C-407E-A947-70E740481C1C}">
                  <a14:useLocalDpi xmlns:a14="http://schemas.microsoft.com/office/drawing/2010/main" val="0"/>
                </a:ext>
              </a:extLst>
            </a:blip>
            <a:stretch>
              <a:fillRect/>
            </a:stretch>
          </p:blipFill>
          <p:spPr>
            <a:xfrm>
              <a:off x="673100" y="2356459"/>
              <a:ext cx="205646" cy="204522"/>
            </a:xfrm>
            <a:prstGeom prst="rect">
              <a:avLst/>
            </a:prstGeom>
          </p:spPr>
        </p:pic>
      </p:grpSp>
      <p:grpSp>
        <p:nvGrpSpPr>
          <p:cNvPr id="17" name="mmprod_answer10057"/>
          <p:cNvGrpSpPr/>
          <p:nvPr>
            <p:custDataLst>
              <p:tags r:id="rId14"/>
            </p:custDataLst>
          </p:nvPr>
        </p:nvGrpSpPr>
        <p:grpSpPr>
          <a:xfrm>
            <a:off x="673100" y="2844800"/>
            <a:ext cx="5755640" cy="426720"/>
            <a:chOff x="673100" y="2844800"/>
            <a:chExt cx="5755640" cy="426720"/>
          </a:xfrm>
        </p:grpSpPr>
        <p:sp>
          <p:nvSpPr>
            <p:cNvPr id="14" name="mmprod_s2_1043"/>
            <p:cNvSpPr txBox="1"/>
            <p:nvPr>
              <p:custDataLst>
                <p:tags r:id="rId15"/>
              </p:custDataLst>
            </p:nvPr>
          </p:nvSpPr>
          <p:spPr>
            <a:xfrm>
              <a:off x="1079500" y="2844800"/>
              <a:ext cx="533400"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C) </a:t>
              </a:r>
              <a:endParaRPr lang="en-US" sz="2800" b="1">
                <a:latin typeface="Times New Roman"/>
              </a:endParaRPr>
            </a:p>
          </p:txBody>
        </p:sp>
        <p:sp>
          <p:nvSpPr>
            <p:cNvPr id="15" name="mmprod_s1_1023"/>
            <p:cNvSpPr txBox="1"/>
            <p:nvPr>
              <p:custDataLst>
                <p:tags r:id="rId16"/>
              </p:custDataLst>
            </p:nvPr>
          </p:nvSpPr>
          <p:spPr>
            <a:xfrm>
              <a:off x="1612900" y="2844800"/>
              <a:ext cx="4815840"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it-IT" sz="2800" b="1" smtClean="0">
                  <a:latin typeface="Times New Roman"/>
                </a:rPr>
                <a:t>Con ong, con cá, con chim.</a:t>
              </a:r>
              <a:endParaRPr lang="en-US" sz="2800" b="1">
                <a:latin typeface="Times New Roman"/>
              </a:endParaRPr>
            </a:p>
          </p:txBody>
        </p:sp>
        <p:pic>
          <p:nvPicPr>
            <p:cNvPr id="16" name="mmprod_answer_input10057"/>
            <p:cNvPicPr>
              <a:picLocks noChangeAspect="1"/>
            </p:cNvPicPr>
            <p:nvPr>
              <p:custDataLst>
                <p:tags r:id="rId17"/>
              </p:custDataLst>
            </p:nvPr>
          </p:nvPicPr>
          <p:blipFill>
            <a:blip r:embed="rId30" cstate="print">
              <a:extLst>
                <a:ext uri="{28A0092B-C50C-407E-A947-70E740481C1C}">
                  <a14:useLocalDpi xmlns:a14="http://schemas.microsoft.com/office/drawing/2010/main" val="0"/>
                </a:ext>
              </a:extLst>
            </a:blip>
            <a:stretch>
              <a:fillRect/>
            </a:stretch>
          </p:blipFill>
          <p:spPr>
            <a:xfrm>
              <a:off x="673100" y="2955899"/>
              <a:ext cx="205646" cy="204522"/>
            </a:xfrm>
            <a:prstGeom prst="rect">
              <a:avLst/>
            </a:prstGeom>
          </p:spPr>
        </p:pic>
      </p:grpSp>
    </p:spTree>
    <p:custDataLst>
      <p:tags r:id="rId1"/>
    </p:custDataLst>
    <p:extLst>
      <p:ext uri="{BB962C8B-B14F-4D97-AF65-F5344CB8AC3E}">
        <p14:creationId xmlns:p14="http://schemas.microsoft.com/office/powerpoint/2010/main" val="70619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19" grpId="0" animBg="1" autoUpdateAnimBg="0"/>
      <p:bldP spid="20" grpId="0" animBg="1" autoUpdateAnimBg="0"/>
      <p:bldP spid="21" grpId="0" animBg="1" autoUpdateAnimBg="0"/>
      <p:bldP spid="22" grpId="0" animBg="1" autoUpdateAnimBg="0"/>
      <p:bldP spid="23" grpId="0" animBg="1" autoUpdateAnimBg="0"/>
      <p:bldP spid="24"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7818120" cy="1143000"/>
          </a:xfrm>
          <a:prstGeom prst="rect">
            <a:avLst/>
          </a:prstGeom>
          <a:solidFill>
            <a:srgbClr val="0070C0"/>
          </a:solidFill>
          <a:ln>
            <a:solidFill>
              <a:srgbClr val="FFFF00"/>
            </a:solidFill>
          </a:ln>
          <a:effectLst>
            <a:glow rad="228600">
              <a:schemeClr val="accent5">
                <a:satMod val="175000"/>
                <a:alpha val="40000"/>
              </a:schemeClr>
            </a:glow>
          </a:effectLst>
          <a:scene3d>
            <a:camera prst="orthographicFront"/>
            <a:lightRig rig="threePt" dir="t"/>
          </a:scene3d>
          <a:sp3d>
            <a:bevelT prst="angle"/>
          </a:sp3d>
          <a:extLst>
            <a:ext uri="{53640926-AAD7-44D8-BBD7-CCE9431645EC}">
              <a14:shadowObscured xmlns:a14="http://schemas.microsoft.com/office/drawing/2010/main"/>
            </a:ext>
          </a:extLst>
        </p:spPr>
        <p:txBody>
          <a:bodyPr wrap="square" lIns="0" tIns="0" rIns="0" bIns="0" anchor="ctr">
            <a:noAutofit/>
          </a:bodyPr>
          <a:lstStyle/>
          <a:p>
            <a:r>
              <a:rPr lang="vi-VN" sz="3600" b="1" smtClean="0">
                <a:solidFill>
                  <a:schemeClr val="bg1"/>
                </a:solidFill>
                <a:latin typeface="Times New Roman"/>
              </a:rPr>
              <a:t>Câu 2: Bài thơ "Tiếng ru" khuyên chúng ta điều gì?</a:t>
            </a:r>
            <a:endParaRPr lang="en-US" sz="3600" b="1">
              <a:solidFill>
                <a:schemeClr val="bg1"/>
              </a:solidFill>
              <a:latin typeface="Times New Roman"/>
            </a:endParaRPr>
          </a:p>
        </p:txBody>
      </p:sp>
      <p:sp>
        <p:nvSpPr>
          <p:cNvPr id="18" name="mmprod_feedback_7000"/>
          <p:cNvSpPr/>
          <p:nvPr>
            <p:custDataLst>
              <p:tags r:id="rId3"/>
            </p:custDataLst>
          </p:nvPr>
        </p:nvSpPr>
        <p:spPr>
          <a:xfrm>
            <a:off x="533400" y="4542076"/>
            <a:ext cx="3291840" cy="678894"/>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đúng - Nhấn vào đây để tiếp tục!</a:t>
            </a:r>
            <a:endParaRPr lang="en-US" b="1">
              <a:solidFill>
                <a:schemeClr val="tx1"/>
              </a:solidFill>
              <a:latin typeface="Times New Roman"/>
            </a:endParaRPr>
          </a:p>
        </p:txBody>
      </p:sp>
      <p:sp>
        <p:nvSpPr>
          <p:cNvPr id="19" name="mmprod_feedback_7002"/>
          <p:cNvSpPr/>
          <p:nvPr>
            <p:custDataLst>
              <p:tags r:id="rId4"/>
            </p:custDataLst>
          </p:nvPr>
        </p:nvSpPr>
        <p:spPr>
          <a:xfrm>
            <a:off x="4648200" y="4542076"/>
            <a:ext cx="3291840" cy="678894"/>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chưa đúng - Nhấn vào đây để tiếp tục!</a:t>
            </a:r>
            <a:endParaRPr lang="en-US" b="1">
              <a:solidFill>
                <a:schemeClr val="tx1"/>
              </a:solidFill>
              <a:latin typeface="Times New Roman"/>
            </a:endParaRPr>
          </a:p>
        </p:txBody>
      </p:sp>
      <p:sp>
        <p:nvSpPr>
          <p:cNvPr id="20" name="mmprod_feedback_7009"/>
          <p:cNvSpPr/>
          <p:nvPr>
            <p:custDataLst>
              <p:tags r:id="rId5"/>
            </p:custDataLst>
          </p:nvPr>
        </p:nvSpPr>
        <p:spPr>
          <a:xfrm>
            <a:off x="2179320" y="5334119"/>
            <a:ext cx="3291840" cy="678895"/>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đúng!</a:t>
            </a:r>
            <a:endParaRPr lang="en-US" b="1">
              <a:solidFill>
                <a:schemeClr val="tx1"/>
              </a:solidFill>
              <a:latin typeface="Times New Roman"/>
            </a:endParaRPr>
          </a:p>
        </p:txBody>
      </p:sp>
      <p:sp>
        <p:nvSpPr>
          <p:cNvPr id="21" name="mmprod_feedback_7006"/>
          <p:cNvSpPr/>
          <p:nvPr>
            <p:custDataLst>
              <p:tags r:id="rId6"/>
            </p:custDataLst>
          </p:nvPr>
        </p:nvSpPr>
        <p:spPr>
          <a:xfrm>
            <a:off x="2179320" y="4994671"/>
            <a:ext cx="6583680" cy="678895"/>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b="1" smtClean="0">
                <a:solidFill>
                  <a:schemeClr val="tx1"/>
                </a:solidFill>
                <a:latin typeface="Times New Roman"/>
              </a:rPr>
              <a:t>Câu trả lời của bạn:</a:t>
            </a:r>
            <a:endParaRPr lang="en-US" b="1">
              <a:solidFill>
                <a:schemeClr val="tx1"/>
              </a:solidFill>
              <a:latin typeface="Times New Roman"/>
            </a:endParaRPr>
          </a:p>
        </p:txBody>
      </p:sp>
      <p:sp>
        <p:nvSpPr>
          <p:cNvPr id="22" name="mmprod_feedback_7010"/>
          <p:cNvSpPr/>
          <p:nvPr>
            <p:custDataLst>
              <p:tags r:id="rId7"/>
            </p:custDataLst>
          </p:nvPr>
        </p:nvSpPr>
        <p:spPr>
          <a:xfrm>
            <a:off x="2179320" y="5673566"/>
            <a:ext cx="6583680" cy="678895"/>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vi-VN" b="1" smtClean="0">
                <a:solidFill>
                  <a:schemeClr val="tx1"/>
                </a:solidFill>
                <a:latin typeface="Times New Roman"/>
              </a:rPr>
              <a:t>Đáp án đúng là:</a:t>
            </a:r>
            <a:endParaRPr lang="en-US" b="1">
              <a:solidFill>
                <a:schemeClr val="tx1"/>
              </a:solidFill>
              <a:latin typeface="Times New Roman"/>
            </a:endParaRPr>
          </a:p>
        </p:txBody>
      </p:sp>
      <p:sp>
        <p:nvSpPr>
          <p:cNvPr id="23" name="mmprod_feedback_7011"/>
          <p:cNvSpPr/>
          <p:nvPr>
            <p:custDataLst>
              <p:tags r:id="rId8"/>
            </p:custDataLst>
          </p:nvPr>
        </p:nvSpPr>
        <p:spPr>
          <a:xfrm>
            <a:off x="2179320" y="5334119"/>
            <a:ext cx="3291840" cy="678895"/>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chưa đúng!</a:t>
            </a:r>
            <a:endParaRPr lang="en-US" b="1">
              <a:solidFill>
                <a:schemeClr val="tx1"/>
              </a:solidFill>
              <a:latin typeface="Times New Roman"/>
            </a:endParaRPr>
          </a:p>
        </p:txBody>
      </p:sp>
      <p:sp>
        <p:nvSpPr>
          <p:cNvPr id="24" name="mmprod_feedback_7007"/>
          <p:cNvSpPr/>
          <p:nvPr>
            <p:custDataLst>
              <p:tags r:id="rId9"/>
            </p:custDataLst>
          </p:nvPr>
        </p:nvSpPr>
        <p:spPr>
          <a:xfrm>
            <a:off x="2343912" y="5663304"/>
            <a:ext cx="3291840" cy="678894"/>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phải trả lời câu hỏi để tiếp tục!</a:t>
            </a:r>
            <a:endParaRPr lang="en-US" b="1">
              <a:solidFill>
                <a:schemeClr val="tx1"/>
              </a:solidFill>
              <a:latin typeface="Times New Roman"/>
            </a:endParaRPr>
          </a:p>
        </p:txBody>
      </p:sp>
      <p:grpSp>
        <p:nvGrpSpPr>
          <p:cNvPr id="27" name="mmprod_Button104"/>
          <p:cNvGrpSpPr/>
          <p:nvPr>
            <p:custDataLst>
              <p:tags r:id="rId10"/>
            </p:custDataLst>
          </p:nvPr>
        </p:nvGrpSpPr>
        <p:grpSpPr>
          <a:xfrm>
            <a:off x="5562600" y="5718826"/>
            <a:ext cx="1572260" cy="407337"/>
            <a:chOff x="6306820" y="5718826"/>
            <a:chExt cx="1145540" cy="407337"/>
          </a:xfrm>
          <a:effectLst>
            <a:glow rad="228600">
              <a:schemeClr val="accent2">
                <a:satMod val="175000"/>
                <a:alpha val="40000"/>
              </a:schemeClr>
            </a:glow>
          </a:effectLst>
        </p:grpSpPr>
        <p:sp>
          <p:nvSpPr>
            <p:cNvPr id="25" name="mmprod_ButtonShape104"/>
            <p:cNvSpPr/>
            <p:nvPr>
              <p:custDataLst>
                <p:tags r:id="rId26"/>
              </p:custDataLst>
            </p:nvPr>
          </p:nvSpPr>
          <p:spPr>
            <a:xfrm>
              <a:off x="6306820" y="5718826"/>
              <a:ext cx="1145540" cy="407337"/>
            </a:xfrm>
            <a:prstGeom prst="roundRect">
              <a:avLst/>
            </a:prstGeom>
            <a:solidFill>
              <a:schemeClr val="accent1"/>
            </a:solidFill>
            <a:ln w="15875" cap="flat" cmpd="sng" algn="ctr">
              <a:solidFill>
                <a:srgbClr val="FF66FF"/>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65100" prst="coolSlan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26" name="mmprod_ButtonText105"/>
            <p:cNvSpPr/>
            <p:nvPr>
              <p:custDataLst>
                <p:tags r:id="rId27"/>
              </p:custDataLst>
            </p:nvPr>
          </p:nvSpPr>
          <p:spPr>
            <a:xfrm>
              <a:off x="6332220" y="5744226"/>
              <a:ext cx="1094740" cy="356537"/>
            </a:xfrm>
            <a:prstGeom prst="roundRect">
              <a:avLst/>
            </a:prstGeom>
            <a:solidFill>
              <a:schemeClr val="accent1"/>
            </a:solidFill>
            <a:ln w="15875" cap="flat" cmpd="sng" algn="ctr">
              <a:solidFill>
                <a:srgbClr val="FF66FF"/>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65100" prst="coolSlan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Chấp nhận!</a:t>
              </a:r>
              <a:endParaRPr lang="en-US" b="1">
                <a:solidFill>
                  <a:schemeClr val="tx1"/>
                </a:solidFill>
                <a:latin typeface="Times New Roman"/>
              </a:endParaRPr>
            </a:p>
          </p:txBody>
        </p:sp>
      </p:grpSp>
      <p:grpSp>
        <p:nvGrpSpPr>
          <p:cNvPr id="30" name="mmprod_Button106"/>
          <p:cNvGrpSpPr/>
          <p:nvPr>
            <p:custDataLst>
              <p:tags r:id="rId11"/>
            </p:custDataLst>
          </p:nvPr>
        </p:nvGrpSpPr>
        <p:grpSpPr>
          <a:xfrm>
            <a:off x="7205980" y="5718826"/>
            <a:ext cx="1145540" cy="407337"/>
            <a:chOff x="7541260" y="5718826"/>
            <a:chExt cx="1145540" cy="407337"/>
          </a:xfrm>
          <a:effectLst>
            <a:glow rad="228600">
              <a:schemeClr val="accent2">
                <a:satMod val="175000"/>
                <a:alpha val="40000"/>
              </a:schemeClr>
            </a:glow>
          </a:effectLst>
        </p:grpSpPr>
        <p:sp>
          <p:nvSpPr>
            <p:cNvPr id="28" name="mmprod_ButtonShape106"/>
            <p:cNvSpPr/>
            <p:nvPr>
              <p:custDataLst>
                <p:tags r:id="rId24"/>
              </p:custDataLst>
            </p:nvPr>
          </p:nvSpPr>
          <p:spPr>
            <a:xfrm>
              <a:off x="7541260" y="5718826"/>
              <a:ext cx="1145540" cy="407337"/>
            </a:xfrm>
            <a:prstGeom prst="roundRect">
              <a:avLst/>
            </a:prstGeom>
            <a:solidFill>
              <a:schemeClr val="accent1"/>
            </a:solidFill>
            <a:ln w="15875" cap="flat" cmpd="sng" algn="ctr">
              <a:solidFill>
                <a:srgbClr val="FF66FF"/>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65100" prst="coolSlan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29" name="mmprod_ButtonText107"/>
            <p:cNvSpPr/>
            <p:nvPr>
              <p:custDataLst>
                <p:tags r:id="rId25"/>
              </p:custDataLst>
            </p:nvPr>
          </p:nvSpPr>
          <p:spPr>
            <a:xfrm>
              <a:off x="7566660" y="5744226"/>
              <a:ext cx="1094740" cy="356537"/>
            </a:xfrm>
            <a:prstGeom prst="roundRect">
              <a:avLst/>
            </a:prstGeom>
            <a:solidFill>
              <a:schemeClr val="accent1"/>
            </a:solidFill>
            <a:ln w="15875" cap="flat" cmpd="sng" algn="ctr">
              <a:solidFill>
                <a:srgbClr val="FF66FF"/>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65100" prst="coolSlan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Xóa!</a:t>
              </a:r>
              <a:endParaRPr lang="en-US" b="1">
                <a:solidFill>
                  <a:schemeClr val="tx1"/>
                </a:solidFill>
                <a:latin typeface="Times New Roman"/>
              </a:endParaRPr>
            </a:p>
          </p:txBody>
        </p:sp>
      </p:grpSp>
      <p:grpSp>
        <p:nvGrpSpPr>
          <p:cNvPr id="7" name="mmprod_answer10063"/>
          <p:cNvGrpSpPr/>
          <p:nvPr>
            <p:custDataLst>
              <p:tags r:id="rId12"/>
            </p:custDataLst>
          </p:nvPr>
        </p:nvGrpSpPr>
        <p:grpSpPr>
          <a:xfrm>
            <a:off x="673099" y="1828800"/>
            <a:ext cx="7254456" cy="1066800"/>
            <a:chOff x="673099" y="1828800"/>
            <a:chExt cx="7254456" cy="1066800"/>
          </a:xfrm>
        </p:grpSpPr>
        <p:sp>
          <p:nvSpPr>
            <p:cNvPr id="4" name="mmprod_s2_1041"/>
            <p:cNvSpPr txBox="1"/>
            <p:nvPr>
              <p:custDataLst>
                <p:tags r:id="rId21"/>
              </p:custDataLst>
            </p:nvPr>
          </p:nvSpPr>
          <p:spPr>
            <a:xfrm>
              <a:off x="1066800" y="2006600"/>
              <a:ext cx="731790" cy="3556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A) </a:t>
              </a:r>
              <a:endParaRPr lang="en-US" sz="2800" b="1">
                <a:latin typeface="Times New Roman"/>
              </a:endParaRPr>
            </a:p>
          </p:txBody>
        </p:sp>
        <p:sp>
          <p:nvSpPr>
            <p:cNvPr id="5" name="mmprod_s1_1021"/>
            <p:cNvSpPr txBox="1"/>
            <p:nvPr>
              <p:custDataLst>
                <p:tags r:id="rId22"/>
              </p:custDataLst>
            </p:nvPr>
          </p:nvSpPr>
          <p:spPr>
            <a:xfrm>
              <a:off x="1600200" y="1828800"/>
              <a:ext cx="6327355" cy="1066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b="1" smtClean="0">
                  <a:latin typeface="Times New Roman"/>
                </a:rPr>
                <a:t>Con người sống trong cộng đồng phải yêu thương anh em, bạn bè, đồng chí.</a:t>
              </a:r>
              <a:endParaRPr lang="en-US" sz="2800" b="1">
                <a:latin typeface="Times New Roman"/>
              </a:endParaRPr>
            </a:p>
          </p:txBody>
        </p:sp>
        <p:pic>
          <p:nvPicPr>
            <p:cNvPr id="6" name="mmprod_answer_input10063"/>
            <p:cNvPicPr>
              <a:picLocks noChangeAspect="1"/>
            </p:cNvPicPr>
            <p:nvPr>
              <p:custDataLst>
                <p:tags r:id="rId23"/>
              </p:custDataLst>
            </p:nvPr>
          </p:nvPicPr>
          <p:blipFill>
            <a:blip r:embed="rId29" cstate="print">
              <a:extLst>
                <a:ext uri="{28A0092B-C50C-407E-A947-70E740481C1C}">
                  <a14:useLocalDpi xmlns:a14="http://schemas.microsoft.com/office/drawing/2010/main" val="0"/>
                </a:ext>
              </a:extLst>
            </a:blip>
            <a:stretch>
              <a:fillRect/>
            </a:stretch>
          </p:blipFill>
          <p:spPr>
            <a:xfrm>
              <a:off x="673099" y="2099183"/>
              <a:ext cx="205646" cy="204522"/>
            </a:xfrm>
            <a:prstGeom prst="rect">
              <a:avLst/>
            </a:prstGeom>
          </p:spPr>
        </p:pic>
      </p:grpSp>
      <p:grpSp>
        <p:nvGrpSpPr>
          <p:cNvPr id="12" name="mmprod_answer10065"/>
          <p:cNvGrpSpPr/>
          <p:nvPr>
            <p:custDataLst>
              <p:tags r:id="rId13"/>
            </p:custDataLst>
          </p:nvPr>
        </p:nvGrpSpPr>
        <p:grpSpPr>
          <a:xfrm>
            <a:off x="673100" y="3098800"/>
            <a:ext cx="5755640" cy="426720"/>
            <a:chOff x="673100" y="3098800"/>
            <a:chExt cx="5755640" cy="426720"/>
          </a:xfrm>
        </p:grpSpPr>
        <p:sp>
          <p:nvSpPr>
            <p:cNvPr id="9" name="mmprod_s2_1042"/>
            <p:cNvSpPr txBox="1"/>
            <p:nvPr>
              <p:custDataLst>
                <p:tags r:id="rId18"/>
              </p:custDataLst>
            </p:nvPr>
          </p:nvSpPr>
          <p:spPr>
            <a:xfrm>
              <a:off x="1079500" y="3098800"/>
              <a:ext cx="53340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B) </a:t>
              </a:r>
              <a:endParaRPr lang="en-US" sz="2800" b="1">
                <a:latin typeface="Times New Roman"/>
              </a:endParaRPr>
            </a:p>
          </p:txBody>
        </p:sp>
        <p:sp>
          <p:nvSpPr>
            <p:cNvPr id="10" name="mmprod_s1_1022"/>
            <p:cNvSpPr txBox="1"/>
            <p:nvPr>
              <p:custDataLst>
                <p:tags r:id="rId19"/>
              </p:custDataLst>
            </p:nvPr>
          </p:nvSpPr>
          <p:spPr>
            <a:xfrm>
              <a:off x="1612900" y="3098800"/>
              <a:ext cx="481584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b="1" smtClean="0">
                  <a:latin typeface="Times New Roman"/>
                </a:rPr>
                <a:t>Con người phải yêu loài vật.</a:t>
              </a:r>
              <a:endParaRPr lang="en-US" sz="2800" b="1">
                <a:latin typeface="Times New Roman"/>
              </a:endParaRPr>
            </a:p>
          </p:txBody>
        </p:sp>
        <p:pic>
          <p:nvPicPr>
            <p:cNvPr id="11" name="mmprod_answer_input10065"/>
            <p:cNvPicPr>
              <a:picLocks noChangeAspect="1"/>
            </p:cNvPicPr>
            <p:nvPr>
              <p:custDataLst>
                <p:tags r:id="rId20"/>
              </p:custDataLst>
            </p:nvPr>
          </p:nvPicPr>
          <p:blipFill>
            <a:blip r:embed="rId30" cstate="print">
              <a:extLst>
                <a:ext uri="{28A0092B-C50C-407E-A947-70E740481C1C}">
                  <a14:useLocalDpi xmlns:a14="http://schemas.microsoft.com/office/drawing/2010/main" val="0"/>
                </a:ext>
              </a:extLst>
            </a:blip>
            <a:stretch>
              <a:fillRect/>
            </a:stretch>
          </p:blipFill>
          <p:spPr>
            <a:xfrm>
              <a:off x="673100" y="3209899"/>
              <a:ext cx="205646" cy="204522"/>
            </a:xfrm>
            <a:prstGeom prst="rect">
              <a:avLst/>
            </a:prstGeom>
          </p:spPr>
        </p:pic>
      </p:grpSp>
      <p:grpSp>
        <p:nvGrpSpPr>
          <p:cNvPr id="17" name="mmprod_answer10067"/>
          <p:cNvGrpSpPr/>
          <p:nvPr>
            <p:custDataLst>
              <p:tags r:id="rId14"/>
            </p:custDataLst>
          </p:nvPr>
        </p:nvGrpSpPr>
        <p:grpSpPr>
          <a:xfrm>
            <a:off x="673099" y="3698240"/>
            <a:ext cx="6695059" cy="426720"/>
            <a:chOff x="673099" y="3698240"/>
            <a:chExt cx="6695059" cy="426720"/>
          </a:xfrm>
        </p:grpSpPr>
        <p:sp>
          <p:nvSpPr>
            <p:cNvPr id="14" name="mmprod_s2_1043"/>
            <p:cNvSpPr txBox="1"/>
            <p:nvPr>
              <p:custDataLst>
                <p:tags r:id="rId15"/>
              </p:custDataLst>
            </p:nvPr>
          </p:nvSpPr>
          <p:spPr>
            <a:xfrm>
              <a:off x="1066800" y="3698240"/>
              <a:ext cx="638856"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C) </a:t>
              </a:r>
              <a:endParaRPr lang="en-US" sz="2800" b="1">
                <a:latin typeface="Times New Roman"/>
              </a:endParaRPr>
            </a:p>
          </p:txBody>
        </p:sp>
        <p:sp>
          <p:nvSpPr>
            <p:cNvPr id="15" name="mmprod_s1_1023"/>
            <p:cNvSpPr txBox="1"/>
            <p:nvPr>
              <p:custDataLst>
                <p:tags r:id="rId16"/>
              </p:custDataLst>
            </p:nvPr>
          </p:nvSpPr>
          <p:spPr>
            <a:xfrm>
              <a:off x="1600201" y="3698240"/>
              <a:ext cx="5767957"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b="1" smtClean="0">
                  <a:latin typeface="Times New Roman"/>
                </a:rPr>
                <a:t>Con người phải yêu thiên nhiên.</a:t>
              </a:r>
              <a:endParaRPr lang="en-US" sz="2800" b="1">
                <a:latin typeface="Times New Roman"/>
              </a:endParaRPr>
            </a:p>
          </p:txBody>
        </p:sp>
        <p:pic>
          <p:nvPicPr>
            <p:cNvPr id="16" name="mmprod_answer_input10067"/>
            <p:cNvPicPr>
              <a:picLocks noChangeAspect="1"/>
            </p:cNvPicPr>
            <p:nvPr>
              <p:custDataLst>
                <p:tags r:id="rId17"/>
              </p:custDataLst>
            </p:nvPr>
          </p:nvPicPr>
          <p:blipFill>
            <a:blip r:embed="rId30" cstate="print">
              <a:extLst>
                <a:ext uri="{28A0092B-C50C-407E-A947-70E740481C1C}">
                  <a14:useLocalDpi xmlns:a14="http://schemas.microsoft.com/office/drawing/2010/main" val="0"/>
                </a:ext>
              </a:extLst>
            </a:blip>
            <a:stretch>
              <a:fillRect/>
            </a:stretch>
          </p:blipFill>
          <p:spPr>
            <a:xfrm>
              <a:off x="673099" y="3809339"/>
              <a:ext cx="205646" cy="204522"/>
            </a:xfrm>
            <a:prstGeom prst="rect">
              <a:avLst/>
            </a:prstGeom>
          </p:spPr>
        </p:pic>
      </p:grpSp>
    </p:spTree>
    <p:custDataLst>
      <p:tags r:id="rId1"/>
    </p:custDataLst>
    <p:extLst>
      <p:ext uri="{BB962C8B-B14F-4D97-AF65-F5344CB8AC3E}">
        <p14:creationId xmlns:p14="http://schemas.microsoft.com/office/powerpoint/2010/main" val="33140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19" grpId="0" animBg="1" autoUpdateAnimBg="0"/>
      <p:bldP spid="20" grpId="0" animBg="1" autoUpdateAnimBg="0"/>
      <p:bldP spid="21" grpId="0" animBg="1" autoUpdateAnimBg="0"/>
      <p:bldP spid="22" grpId="0" animBg="1" autoUpdateAnimBg="0"/>
      <p:bldP spid="23" grpId="0" animBg="1" autoUpdateAnimBg="0"/>
      <p:bldP spid="24"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1143000"/>
          </a:xfrm>
          <a:prstGeom prst="rect">
            <a:avLst/>
          </a:prstGeom>
          <a:solidFill>
            <a:srgbClr val="FF66FF"/>
          </a:solidFill>
          <a:ln>
            <a:solidFill>
              <a:srgbClr val="FF0066"/>
            </a:solidFill>
          </a:ln>
          <a:effectLst>
            <a:glow rad="228600">
              <a:schemeClr val="accent2">
                <a:satMod val="175000"/>
                <a:alpha val="40000"/>
              </a:schemeClr>
            </a:glow>
          </a:effectLst>
          <a:scene3d>
            <a:camera prst="orthographicFront"/>
            <a:lightRig rig="threePt" dir="t"/>
          </a:scene3d>
          <a:sp3d>
            <a:bevelT w="139700" h="139700" prst="divot"/>
          </a:sp3d>
          <a:extLst>
            <a:ext uri="{53640926-AAD7-44D8-BBD7-CCE9431645EC}">
              <a14:shadowObscured xmlns:a14="http://schemas.microsoft.com/office/drawing/2010/main"/>
            </a:ext>
          </a:extLst>
        </p:spPr>
        <p:txBody>
          <a:bodyPr wrap="square" lIns="0" tIns="0" rIns="0" bIns="0" anchor="ctr">
            <a:noAutofit/>
          </a:bodyPr>
          <a:lstStyle/>
          <a:p>
            <a:r>
              <a:rPr lang="vi-VN" sz="3600" b="1" smtClean="0">
                <a:latin typeface="Times New Roman"/>
              </a:rPr>
              <a:t>Câu 3: Điền từ còn thiếu vào chỗ trống của hai câu thơ sau:</a:t>
            </a:r>
            <a:endParaRPr lang="en-US" sz="3600" b="1">
              <a:latin typeface="Times New Roman"/>
            </a:endParaRPr>
          </a:p>
        </p:txBody>
      </p:sp>
      <p:sp>
        <p:nvSpPr>
          <p:cNvPr id="40" name="mmprod_feedback_7000"/>
          <p:cNvSpPr/>
          <p:nvPr>
            <p:custDataLst>
              <p:tags r:id="rId3"/>
            </p:custDataLst>
          </p:nvPr>
        </p:nvSpPr>
        <p:spPr>
          <a:xfrm>
            <a:off x="533400" y="3657600"/>
            <a:ext cx="3291840" cy="678894"/>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đúng - Nhấn vào đây để tiếp tục!</a:t>
            </a:r>
            <a:endParaRPr lang="en-US" b="1">
              <a:solidFill>
                <a:schemeClr val="tx1"/>
              </a:solidFill>
              <a:latin typeface="Times New Roman"/>
            </a:endParaRPr>
          </a:p>
        </p:txBody>
      </p:sp>
      <p:sp>
        <p:nvSpPr>
          <p:cNvPr id="41" name="mmprod_feedback_7002"/>
          <p:cNvSpPr/>
          <p:nvPr>
            <p:custDataLst>
              <p:tags r:id="rId4"/>
            </p:custDataLst>
          </p:nvPr>
        </p:nvSpPr>
        <p:spPr>
          <a:xfrm>
            <a:off x="4648200" y="3657600"/>
            <a:ext cx="3291840" cy="678894"/>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chưa đúng - Nhấn vào đây để tiếp tục!</a:t>
            </a:r>
            <a:endParaRPr lang="en-US" b="1">
              <a:solidFill>
                <a:schemeClr val="tx1"/>
              </a:solidFill>
              <a:latin typeface="Times New Roman"/>
            </a:endParaRPr>
          </a:p>
        </p:txBody>
      </p:sp>
      <p:sp>
        <p:nvSpPr>
          <p:cNvPr id="42" name="mmprod_feedback_7009"/>
          <p:cNvSpPr/>
          <p:nvPr>
            <p:custDataLst>
              <p:tags r:id="rId5"/>
            </p:custDataLst>
          </p:nvPr>
        </p:nvSpPr>
        <p:spPr>
          <a:xfrm>
            <a:off x="2179320" y="4449643"/>
            <a:ext cx="3291840" cy="678895"/>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đúng!</a:t>
            </a:r>
            <a:endParaRPr lang="en-US" b="1">
              <a:solidFill>
                <a:schemeClr val="tx1"/>
              </a:solidFill>
              <a:latin typeface="Times New Roman"/>
            </a:endParaRPr>
          </a:p>
        </p:txBody>
      </p:sp>
      <p:sp>
        <p:nvSpPr>
          <p:cNvPr id="43" name="mmprod_feedback_7006"/>
          <p:cNvSpPr/>
          <p:nvPr>
            <p:custDataLst>
              <p:tags r:id="rId6"/>
            </p:custDataLst>
          </p:nvPr>
        </p:nvSpPr>
        <p:spPr>
          <a:xfrm>
            <a:off x="2179320" y="4110195"/>
            <a:ext cx="6583680" cy="678895"/>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b="1" smtClean="0">
                <a:solidFill>
                  <a:schemeClr val="tx1"/>
                </a:solidFill>
                <a:latin typeface="Times New Roman"/>
              </a:rPr>
              <a:t>Câu trả lời của bạn:</a:t>
            </a:r>
            <a:endParaRPr lang="en-US" b="1">
              <a:solidFill>
                <a:schemeClr val="tx1"/>
              </a:solidFill>
              <a:latin typeface="Times New Roman"/>
            </a:endParaRPr>
          </a:p>
        </p:txBody>
      </p:sp>
      <p:sp>
        <p:nvSpPr>
          <p:cNvPr id="44" name="mmprod_feedback_7010"/>
          <p:cNvSpPr/>
          <p:nvPr>
            <p:custDataLst>
              <p:tags r:id="rId7"/>
            </p:custDataLst>
          </p:nvPr>
        </p:nvSpPr>
        <p:spPr>
          <a:xfrm>
            <a:off x="2179320" y="4789090"/>
            <a:ext cx="6583680" cy="678895"/>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vi-VN" b="1" smtClean="0">
                <a:solidFill>
                  <a:schemeClr val="tx1"/>
                </a:solidFill>
                <a:latin typeface="Times New Roman"/>
              </a:rPr>
              <a:t>Đáp án đúng là:</a:t>
            </a:r>
            <a:endParaRPr lang="en-US" b="1">
              <a:solidFill>
                <a:schemeClr val="tx1"/>
              </a:solidFill>
              <a:latin typeface="Times New Roman"/>
            </a:endParaRPr>
          </a:p>
        </p:txBody>
      </p:sp>
      <p:sp>
        <p:nvSpPr>
          <p:cNvPr id="45" name="mmprod_feedback_7011"/>
          <p:cNvSpPr/>
          <p:nvPr>
            <p:custDataLst>
              <p:tags r:id="rId8"/>
            </p:custDataLst>
          </p:nvPr>
        </p:nvSpPr>
        <p:spPr>
          <a:xfrm>
            <a:off x="2179320" y="4449643"/>
            <a:ext cx="3291840" cy="678895"/>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chưa đúng!</a:t>
            </a:r>
            <a:endParaRPr lang="en-US" b="1">
              <a:solidFill>
                <a:schemeClr val="tx1"/>
              </a:solidFill>
              <a:latin typeface="Times New Roman"/>
            </a:endParaRPr>
          </a:p>
        </p:txBody>
      </p:sp>
      <p:sp>
        <p:nvSpPr>
          <p:cNvPr id="46" name="mmprod_feedback_7007"/>
          <p:cNvSpPr/>
          <p:nvPr>
            <p:custDataLst>
              <p:tags r:id="rId9"/>
            </p:custDataLst>
          </p:nvPr>
        </p:nvSpPr>
        <p:spPr>
          <a:xfrm>
            <a:off x="2343912" y="4778828"/>
            <a:ext cx="3291840" cy="678894"/>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phải trả lời câu hỏi để tiếp tục!</a:t>
            </a:r>
            <a:endParaRPr lang="en-US" b="1">
              <a:solidFill>
                <a:schemeClr val="tx1"/>
              </a:solidFill>
              <a:latin typeface="Times New Roman"/>
            </a:endParaRPr>
          </a:p>
        </p:txBody>
      </p:sp>
      <p:grpSp>
        <p:nvGrpSpPr>
          <p:cNvPr id="49" name="mmprod_Button104"/>
          <p:cNvGrpSpPr/>
          <p:nvPr>
            <p:custDataLst>
              <p:tags r:id="rId10"/>
            </p:custDataLst>
          </p:nvPr>
        </p:nvGrpSpPr>
        <p:grpSpPr>
          <a:xfrm>
            <a:off x="5471160" y="4834350"/>
            <a:ext cx="1645920" cy="407337"/>
            <a:chOff x="6306820" y="5718826"/>
            <a:chExt cx="1145540" cy="407337"/>
          </a:xfrm>
          <a:effectLst>
            <a:glow rad="228600">
              <a:schemeClr val="accent5">
                <a:satMod val="175000"/>
                <a:alpha val="40000"/>
              </a:schemeClr>
            </a:glow>
          </a:effectLst>
        </p:grpSpPr>
        <p:sp>
          <p:nvSpPr>
            <p:cNvPr id="47" name="mmprod_ButtonShape104"/>
            <p:cNvSpPr/>
            <p:nvPr>
              <p:custDataLst>
                <p:tags r:id="rId20"/>
              </p:custDataLst>
            </p:nvPr>
          </p:nvSpPr>
          <p:spPr>
            <a:xfrm>
              <a:off x="6306820" y="5718826"/>
              <a:ext cx="1145540" cy="407337"/>
            </a:xfrm>
            <a:prstGeom prst="roundRect">
              <a:avLst/>
            </a:prstGeom>
            <a:solidFill>
              <a:schemeClr val="accent1"/>
            </a:solidFill>
            <a:ln w="15875" cap="flat" cmpd="sng" algn="ctr">
              <a:solidFill>
                <a:srgbClr val="00B0F0"/>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48" name="mmprod_ButtonText105"/>
            <p:cNvSpPr/>
            <p:nvPr>
              <p:custDataLst>
                <p:tags r:id="rId21"/>
              </p:custDataLst>
            </p:nvPr>
          </p:nvSpPr>
          <p:spPr>
            <a:xfrm>
              <a:off x="6332220" y="5744226"/>
              <a:ext cx="1094740" cy="356537"/>
            </a:xfrm>
            <a:prstGeom prst="roundRect">
              <a:avLst/>
            </a:prstGeom>
            <a:solidFill>
              <a:schemeClr val="accent1"/>
            </a:solidFill>
            <a:ln w="15875" cap="flat" cmpd="sng" algn="ctr">
              <a:solidFill>
                <a:srgbClr val="00B0F0"/>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Chấp nhận!</a:t>
              </a:r>
              <a:endParaRPr lang="en-US" b="1">
                <a:solidFill>
                  <a:schemeClr val="tx1"/>
                </a:solidFill>
                <a:latin typeface="Times New Roman"/>
              </a:endParaRPr>
            </a:p>
          </p:txBody>
        </p:sp>
      </p:grpSp>
      <p:grpSp>
        <p:nvGrpSpPr>
          <p:cNvPr id="52" name="mmprod_Button106"/>
          <p:cNvGrpSpPr/>
          <p:nvPr>
            <p:custDataLst>
              <p:tags r:id="rId11"/>
            </p:custDataLst>
          </p:nvPr>
        </p:nvGrpSpPr>
        <p:grpSpPr>
          <a:xfrm>
            <a:off x="7205980" y="4834350"/>
            <a:ext cx="1145540" cy="407337"/>
            <a:chOff x="7541260" y="5718826"/>
            <a:chExt cx="1145540" cy="407337"/>
          </a:xfrm>
          <a:effectLst>
            <a:glow rad="228600">
              <a:schemeClr val="accent5">
                <a:satMod val="175000"/>
                <a:alpha val="40000"/>
              </a:schemeClr>
            </a:glow>
          </a:effectLst>
        </p:grpSpPr>
        <p:sp>
          <p:nvSpPr>
            <p:cNvPr id="50" name="mmprod_ButtonShape106"/>
            <p:cNvSpPr/>
            <p:nvPr>
              <p:custDataLst>
                <p:tags r:id="rId18"/>
              </p:custDataLst>
            </p:nvPr>
          </p:nvSpPr>
          <p:spPr>
            <a:xfrm>
              <a:off x="7541260" y="5718826"/>
              <a:ext cx="1145540" cy="407337"/>
            </a:xfrm>
            <a:prstGeom prst="roundRect">
              <a:avLst/>
            </a:prstGeom>
            <a:solidFill>
              <a:schemeClr val="accent1"/>
            </a:solidFill>
            <a:ln w="15875" cap="flat" cmpd="sng" algn="ctr">
              <a:solidFill>
                <a:srgbClr val="00B0F0"/>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51" name="mmprod_ButtonText107"/>
            <p:cNvSpPr/>
            <p:nvPr>
              <p:custDataLst>
                <p:tags r:id="rId19"/>
              </p:custDataLst>
            </p:nvPr>
          </p:nvSpPr>
          <p:spPr>
            <a:xfrm>
              <a:off x="7566660" y="5744226"/>
              <a:ext cx="1094740" cy="356537"/>
            </a:xfrm>
            <a:prstGeom prst="roundRect">
              <a:avLst/>
            </a:prstGeom>
            <a:solidFill>
              <a:schemeClr val="accent1"/>
            </a:solidFill>
            <a:ln w="15875" cap="flat" cmpd="sng" algn="ctr">
              <a:solidFill>
                <a:srgbClr val="00B0F0"/>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Xóa!</a:t>
              </a:r>
              <a:endParaRPr lang="en-US" b="1">
                <a:solidFill>
                  <a:schemeClr val="tx1"/>
                </a:solidFill>
                <a:latin typeface="Times New Roman"/>
              </a:endParaRPr>
            </a:p>
          </p:txBody>
        </p:sp>
      </p:grpSp>
      <p:grpSp>
        <p:nvGrpSpPr>
          <p:cNvPr id="58" name="mmprod_question"/>
          <p:cNvGrpSpPr/>
          <p:nvPr>
            <p:custDataLst>
              <p:tags r:id="rId12"/>
            </p:custDataLst>
          </p:nvPr>
        </p:nvGrpSpPr>
        <p:grpSpPr>
          <a:xfrm>
            <a:off x="457200" y="1600200"/>
            <a:ext cx="7406640" cy="1463040"/>
            <a:chOff x="457200" y="1600200"/>
            <a:chExt cx="7406640" cy="1463040"/>
          </a:xfrm>
        </p:grpSpPr>
        <p:sp>
          <p:nvSpPr>
            <p:cNvPr id="12" name="TextBox 11"/>
            <p:cNvSpPr txBox="1"/>
            <p:nvPr>
              <p:custDataLst>
                <p:tags r:id="rId13"/>
              </p:custDataLst>
            </p:nvPr>
          </p:nvSpPr>
          <p:spPr>
            <a:xfrm>
              <a:off x="457200" y="1600200"/>
              <a:ext cx="7406640" cy="4876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vi-VN" sz="2800" b="1" smtClean="0">
                  <a:latin typeface="Times New Roman"/>
                </a:rPr>
                <a:t>Câu 3: Con người muốn sống con ơi              </a:t>
              </a:r>
              <a:endParaRPr lang="en-US" sz="2800" b="1">
                <a:latin typeface="Times New Roman"/>
              </a:endParaRPr>
            </a:p>
          </p:txBody>
        </p:sp>
        <p:sp>
          <p:nvSpPr>
            <p:cNvPr id="14" name="TextBox 13"/>
            <p:cNvSpPr txBox="1"/>
            <p:nvPr>
              <p:custDataLst>
                <p:tags r:id="rId14"/>
              </p:custDataLst>
            </p:nvPr>
          </p:nvSpPr>
          <p:spPr>
            <a:xfrm>
              <a:off x="457200" y="2575560"/>
              <a:ext cx="7406640" cy="4876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en-US" sz="2800" b="1" smtClean="0">
                  <a:latin typeface="Times New Roman"/>
                </a:rPr>
                <a:t>anh em.     </a:t>
              </a:r>
              <a:endParaRPr lang="en-US" sz="2800" b="1">
                <a:latin typeface="Times New Roman"/>
              </a:endParaRPr>
            </a:p>
          </p:txBody>
        </p:sp>
        <p:grpSp>
          <p:nvGrpSpPr>
            <p:cNvPr id="35" name="Group 34"/>
            <p:cNvGrpSpPr/>
            <p:nvPr/>
          </p:nvGrpSpPr>
          <p:grpSpPr>
            <a:xfrm>
              <a:off x="457200" y="2087880"/>
              <a:ext cx="7277379" cy="487680"/>
              <a:chOff x="457200" y="2087880"/>
              <a:chExt cx="7277379" cy="487680"/>
            </a:xfrm>
          </p:grpSpPr>
          <p:sp>
            <p:nvSpPr>
              <p:cNvPr id="13" name="TextBox 12"/>
              <p:cNvSpPr txBox="1"/>
              <p:nvPr>
                <p:custDataLst>
                  <p:tags r:id="rId15"/>
                </p:custDataLst>
              </p:nvPr>
            </p:nvSpPr>
            <p:spPr>
              <a:xfrm>
                <a:off x="5180291" y="2087880"/>
                <a:ext cx="2554288" cy="4876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vi-VN" sz="2800" b="1" smtClean="0">
                    <a:latin typeface="Times New Roman"/>
                  </a:rPr>
                  <a:t>             , người </a:t>
                </a:r>
                <a:endParaRPr lang="en-US" sz="2800" b="1">
                  <a:latin typeface="Times New Roman"/>
                </a:endParaRPr>
              </a:p>
            </p:txBody>
          </p:sp>
          <p:sp>
            <p:nvSpPr>
              <p:cNvPr id="25" name="TextBox 24"/>
              <p:cNvSpPr txBox="1"/>
              <p:nvPr>
                <p:custDataLst>
                  <p:tags r:id="rId16"/>
                </p:custDataLst>
              </p:nvPr>
            </p:nvSpPr>
            <p:spPr>
              <a:xfrm>
                <a:off x="457200" y="2087880"/>
                <a:ext cx="1676210" cy="4876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en-US" sz="2800" b="1" smtClean="0">
                    <a:latin typeface="Times New Roman"/>
                  </a:rPr>
                  <a:t>Phải yêu  </a:t>
                </a:r>
                <a:endParaRPr lang="en-US" sz="2800" b="1">
                  <a:latin typeface="Times New Roman"/>
                </a:endParaRPr>
              </a:p>
            </p:txBody>
          </p:sp>
          <p:pic>
            <p:nvPicPr>
              <p:cNvPr id="26" name="mmprod_answer10073"/>
              <p:cNvPicPr>
                <a:picLocks noChangeAspect="1"/>
              </p:cNvPicPr>
              <p:nvPr>
                <p:custDataLst>
                  <p:tags r:id="rId17"/>
                </p:custDataLst>
              </p:nvPr>
            </p:nvPicPr>
            <p:blipFill>
              <a:blip r:embed="rId23" cstate="print">
                <a:extLst>
                  <a:ext uri="{28A0092B-C50C-407E-A947-70E740481C1C}">
                    <a14:useLocalDpi xmlns:a14="http://schemas.microsoft.com/office/drawing/2010/main" val="0"/>
                  </a:ext>
                </a:extLst>
              </a:blip>
              <a:stretch>
                <a:fillRect/>
              </a:stretch>
            </p:blipFill>
            <p:spPr>
              <a:xfrm>
                <a:off x="2278988" y="2204720"/>
                <a:ext cx="2755725" cy="291156"/>
              </a:xfrm>
              <a:prstGeom prst="rect">
                <a:avLst/>
              </a:prstGeom>
            </p:spPr>
          </p:pic>
        </p:grpSp>
      </p:grpSp>
    </p:spTree>
    <p:custDataLst>
      <p:tags r:id="rId1"/>
    </p:custDataLst>
    <p:extLst>
      <p:ext uri="{BB962C8B-B14F-4D97-AF65-F5344CB8AC3E}">
        <p14:creationId xmlns:p14="http://schemas.microsoft.com/office/powerpoint/2010/main" val="16593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autoUpdateAnimBg="0"/>
      <p:bldP spid="41" grpId="0" animBg="1" autoUpdateAnimBg="0"/>
      <p:bldP spid="42" grpId="0" animBg="1" autoUpdateAnimBg="0"/>
      <p:bldP spid="43" grpId="0" animBg="1" autoUpdateAnimBg="0"/>
      <p:bldP spid="44" grpId="0" animBg="1" autoUpdateAnimBg="0"/>
      <p:bldP spid="45" grpId="0" animBg="1" autoUpdateAnimBg="0"/>
      <p:bldP spid="46"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00600"/>
            <a:ext cx="3455988" cy="6651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 y="4454525"/>
            <a:ext cx="3105150" cy="560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88" y="3736975"/>
            <a:ext cx="3430587" cy="12779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938" y="3097213"/>
            <a:ext cx="2425700" cy="2016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938" y="2100263"/>
            <a:ext cx="2914650" cy="1154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125" y="2041525"/>
            <a:ext cx="2811463" cy="411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 y="1435100"/>
            <a:ext cx="2954338" cy="860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0238" y="1911350"/>
            <a:ext cx="2439987" cy="15779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3325" y="2119313"/>
            <a:ext cx="1584325" cy="3984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07288" y="1349375"/>
            <a:ext cx="1558925"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49863" y="2047875"/>
            <a:ext cx="2563812" cy="1441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6600" y="2419350"/>
            <a:ext cx="1754188" cy="175418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custDataLst>
              <p:tags r:id="rId2"/>
            </p:custDataLst>
          </p:nvPr>
        </p:nvSpPr>
        <p:spPr>
          <a:xfrm>
            <a:off x="2355749" y="295870"/>
            <a:ext cx="4540025" cy="923330"/>
          </a:xfrm>
          <a:prstGeom prst="rect">
            <a:avLst/>
          </a:prstGeom>
          <a:solidFill>
            <a:srgbClr val="66FF33"/>
          </a:solidFill>
          <a:ln>
            <a:solidFill>
              <a:srgbClr val="00B050"/>
            </a:solidFill>
          </a:ln>
          <a:scene3d>
            <a:camera prst="orthographicFront"/>
            <a:lightRig rig="threePt" dir="t"/>
          </a:scene3d>
          <a:sp3d>
            <a:bevelT prst="angle"/>
          </a:sp3d>
        </p:spPr>
        <p:txBody>
          <a:bodyPr wrap="none" lIns="91440" tIns="45720" rIns="91440" bIns="45720">
            <a:spAutoFit/>
          </a:bodyPr>
          <a:lstStyle/>
          <a:p>
            <a:pPr algn="ctr"/>
            <a:r>
              <a:rPr lang="en-US" sz="5400" b="1" cap="none" spc="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SƠ ĐỒ TƯ DUY</a:t>
            </a:r>
            <a:endParaRPr lang="en-US" sz="5400" b="1" cap="none" spc="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Tree>
    <p:custDataLst>
      <p:tags r:id="rId1"/>
    </p:custDataLst>
    <p:extLst>
      <p:ext uri="{BB962C8B-B14F-4D97-AF65-F5344CB8AC3E}">
        <p14:creationId xmlns:p14="http://schemas.microsoft.com/office/powerpoint/2010/main" val="247008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righ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right)">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3"/>
            </p:custDataLst>
          </p:nvPr>
        </p:nvSpPr>
        <p:spPr>
          <a:xfrm>
            <a:off x="1066800" y="198438"/>
            <a:ext cx="7010400" cy="715962"/>
          </a:xfrm>
          <a:prstGeom prst="rect">
            <a:avLst/>
          </a:prstGeom>
          <a:solidFill>
            <a:srgbClr val="FF99FF"/>
          </a:solidFill>
          <a:ln>
            <a:solidFill>
              <a:srgbClr val="FF3399"/>
            </a:solidFill>
          </a:ln>
          <a:effectLst>
            <a:glow rad="63500">
              <a:schemeClr val="accent5">
                <a:satMod val="175000"/>
                <a:alpha val="40000"/>
              </a:schemeClr>
            </a:glow>
          </a:effectLst>
          <a:scene3d>
            <a:camera prst="orthographicFront"/>
            <a:lightRig rig="threePt" dir="t"/>
          </a:scene3d>
          <a:sp3d>
            <a:bevelT w="139700" h="139700" prst="divot"/>
          </a:sp3d>
        </p:spPr>
        <p:txBody>
          <a:bodyPr/>
          <a:lst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smtClean="0">
                <a:solidFill>
                  <a:schemeClr val="tx1"/>
                </a:solidFill>
                <a:latin typeface="Times New Roman" pitchFamily="18" charset="0"/>
                <a:cs typeface="Times New Roman" pitchFamily="18" charset="0"/>
              </a:rPr>
              <a:t>VIỆT NAM QUÊ HƯƠNG TÔI</a:t>
            </a:r>
          </a:p>
        </p:txBody>
      </p:sp>
      <p:pic>
        <p:nvPicPr>
          <p:cNvPr id="5" name="Picture 41" descr="n3"/>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2" descr="n3"/>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3" descr="n3"/>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1" descr="n3"/>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ontrols>
      <mc:AlternateContent xmlns:mc="http://schemas.openxmlformats.org/markup-compatibility/2006">
        <mc:Choice xmlns:v="urn:schemas-microsoft-com:vml" Requires="v">
          <p:control spid="1031" name="ShockwaveFlash1" r:id="rId8" imgW="8838095" imgH="5638095"/>
        </mc:Choice>
        <mc:Fallback>
          <p:control name="ShockwaveFlash1" r:id="rId8" imgW="8838095" imgH="5638095">
            <p:pic>
              <p:nvPicPr>
                <p:cNvPr id="0" name="ShockwaveFlash1"/>
                <p:cNvPicPr preferRelativeResize="0">
                  <a:picLocks noChangeArrowheads="1" noChangeShapeType="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52400" y="990600"/>
                  <a:ext cx="8839200" cy="56388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6003817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vide"/>
          <p:cNvPicPr>
            <a:picLocks noChangeAspect="1" noChangeArrowheads="1" noCrop="1"/>
          </p:cNvPicPr>
          <p:nvPr>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0" y="62484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lovelygirl110"/>
          <p:cNvPicPr>
            <a:picLocks noChangeAspect="1" noChangeArrowheads="1"/>
          </p:cNvPicPr>
          <p:nvPr>
            <p:custDataLst>
              <p:tags r:id="rId3"/>
            </p:custDataLst>
          </p:nvPr>
        </p:nvPicPr>
        <p:blipFill>
          <a:blip r:embed="rId19">
            <a:extLst>
              <a:ext uri="{28A0092B-C50C-407E-A947-70E740481C1C}">
                <a14:useLocalDpi xmlns:a14="http://schemas.microsoft.com/office/drawing/2010/main" val="0"/>
              </a:ext>
            </a:extLst>
          </a:blip>
          <a:srcRect/>
          <a:stretch>
            <a:fillRect/>
          </a:stretch>
        </p:blipFill>
        <p:spPr bwMode="auto">
          <a:xfrm>
            <a:off x="6362700" y="0"/>
            <a:ext cx="28575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ULSTARS"/>
          <p:cNvPicPr>
            <a:picLocks noChangeAspect="1" noChangeArrowheads="1" noCrop="1"/>
          </p:cNvPicPr>
          <p:nvPr>
            <p:custDataLst>
              <p:tags r:id="rId4"/>
            </p:custDataLst>
          </p:nvPr>
        </p:nvPicPr>
        <p:blipFill>
          <a:blip r:embed="rId20">
            <a:extLst>
              <a:ext uri="{28A0092B-C50C-407E-A947-70E740481C1C}">
                <a14:useLocalDpi xmlns:a14="http://schemas.microsoft.com/office/drawing/2010/main" val="0"/>
              </a:ext>
            </a:extLst>
          </a:blip>
          <a:srcRect/>
          <a:stretch>
            <a:fillRect/>
          </a:stretch>
        </p:blipFill>
        <p:spPr bwMode="auto">
          <a:xfrm>
            <a:off x="5029200" y="1143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MG1-35"/>
          <p:cNvPicPr>
            <a:picLocks noChangeAspect="1" noChangeArrowheads="1" noCrop="1"/>
          </p:cNvPicPr>
          <p:nvPr>
            <p:custDataLst>
              <p:tags r:id="rId5"/>
            </p:custDataLst>
          </p:nvPr>
        </p:nvPicPr>
        <p:blipFill>
          <a:blip r:embed="rId21">
            <a:extLst>
              <a:ext uri="{28A0092B-C50C-407E-A947-70E740481C1C}">
                <a14:useLocalDpi xmlns:a14="http://schemas.microsoft.com/office/drawing/2010/main" val="0"/>
              </a:ext>
            </a:extLst>
          </a:blip>
          <a:srcRect/>
          <a:stretch>
            <a:fillRect/>
          </a:stretch>
        </p:blipFill>
        <p:spPr bwMode="auto">
          <a:xfrm>
            <a:off x="304800" y="228600"/>
            <a:ext cx="1133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6" descr="90%"/>
          <p:cNvSpPr>
            <a:spLocks noChangeArrowheads="1" noChangeShapeType="1" noTextEdit="1"/>
          </p:cNvSpPr>
          <p:nvPr>
            <p:custDataLst>
              <p:tags r:id="rId6"/>
            </p:custDataLst>
          </p:nvPr>
        </p:nvSpPr>
        <p:spPr bwMode="auto">
          <a:xfrm>
            <a:off x="762000" y="228600"/>
            <a:ext cx="4419600" cy="1990725"/>
          </a:xfrm>
          <a:prstGeom prst="rect">
            <a:avLst/>
          </a:prstGeom>
        </p:spPr>
        <p:txBody>
          <a:bodyPr wrap="none" fromWordArt="1">
            <a:prstTxWarp prst="textCurveUp">
              <a:avLst>
                <a:gd name="adj" fmla="val 40356"/>
              </a:avLst>
            </a:prstTxWarp>
          </a:bodyPr>
          <a:lstStyle/>
          <a:p>
            <a:pPr algn="ctr"/>
            <a:r>
              <a:rPr lang="en-US" sz="6000" b="1" kern="10">
                <a:ln w="12700">
                  <a:solidFill>
                    <a:srgbClr val="000000"/>
                  </a:solidFill>
                  <a:round/>
                  <a:headEnd/>
                  <a:tailEnd/>
                </a:ln>
                <a:pattFill prst="pct90">
                  <a:fgClr>
                    <a:srgbClr val="FF0000"/>
                  </a:fgClr>
                  <a:bgClr>
                    <a:schemeClr val="bg1"/>
                  </a:bgClr>
                </a:pattFill>
                <a:effectLst>
                  <a:outerShdw dist="45791" dir="2021404" algn="ctr" rotWithShape="0">
                    <a:srgbClr val="808080">
                      <a:alpha val="79999"/>
                    </a:srgbClr>
                  </a:outerShdw>
                </a:effectLst>
                <a:latin typeface="Tahoma"/>
                <a:cs typeface="Tahoma"/>
              </a:rPr>
              <a:t>Dặn dò</a:t>
            </a:r>
          </a:p>
        </p:txBody>
      </p:sp>
      <p:pic>
        <p:nvPicPr>
          <p:cNvPr id="7" name="Picture 7" descr="M"/>
          <p:cNvPicPr>
            <a:picLocks noChangeAspect="1" noChangeArrowheads="1" noCrop="1"/>
          </p:cNvPicPr>
          <p:nvPr>
            <p:custDataLst>
              <p:tags r:id="rId7"/>
            </p:custDataLst>
          </p:nvPr>
        </p:nvPicPr>
        <p:blipFill>
          <a:blip r:embed="rId22">
            <a:extLst>
              <a:ext uri="{28A0092B-C50C-407E-A947-70E740481C1C}">
                <a14:useLocalDpi xmlns:a14="http://schemas.microsoft.com/office/drawing/2010/main" val="0"/>
              </a:ext>
            </a:extLst>
          </a:blip>
          <a:srcRect/>
          <a:stretch>
            <a:fillRect/>
          </a:stretch>
        </p:blipFill>
        <p:spPr bwMode="auto">
          <a:xfrm>
            <a:off x="4267200" y="2133600"/>
            <a:ext cx="647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M"/>
          <p:cNvPicPr>
            <a:picLocks noChangeAspect="1" noChangeArrowheads="1" noCrop="1"/>
          </p:cNvPicPr>
          <p:nvPr>
            <p:custDataLst>
              <p:tags r:id="rId8"/>
            </p:custDataLst>
          </p:nvPr>
        </p:nvPicPr>
        <p:blipFill>
          <a:blip r:embed="rId22">
            <a:extLst>
              <a:ext uri="{28A0092B-C50C-407E-A947-70E740481C1C}">
                <a14:useLocalDpi xmlns:a14="http://schemas.microsoft.com/office/drawing/2010/main" val="0"/>
              </a:ext>
            </a:extLst>
          </a:blip>
          <a:srcRect/>
          <a:stretch>
            <a:fillRect/>
          </a:stretch>
        </p:blipFill>
        <p:spPr bwMode="auto">
          <a:xfrm>
            <a:off x="7772400" y="5562600"/>
            <a:ext cx="647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M"/>
          <p:cNvPicPr>
            <a:picLocks noChangeAspect="1" noChangeArrowheads="1" noCrop="1"/>
          </p:cNvPicPr>
          <p:nvPr>
            <p:custDataLst>
              <p:tags r:id="rId9"/>
            </p:custDataLst>
          </p:nvPr>
        </p:nvPicPr>
        <p:blipFill>
          <a:blip r:embed="rId22">
            <a:extLst>
              <a:ext uri="{28A0092B-C50C-407E-A947-70E740481C1C}">
                <a14:useLocalDpi xmlns:a14="http://schemas.microsoft.com/office/drawing/2010/main" val="0"/>
              </a:ext>
            </a:extLst>
          </a:blip>
          <a:srcRect/>
          <a:stretch>
            <a:fillRect/>
          </a:stretch>
        </p:blipFill>
        <p:spPr bwMode="auto">
          <a:xfrm>
            <a:off x="4572000" y="5562600"/>
            <a:ext cx="647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M"/>
          <p:cNvPicPr>
            <a:picLocks noChangeAspect="1" noChangeArrowheads="1" noCrop="1"/>
          </p:cNvPicPr>
          <p:nvPr>
            <p:custDataLst>
              <p:tags r:id="rId10"/>
            </p:custDataLst>
          </p:nvPr>
        </p:nvPicPr>
        <p:blipFill>
          <a:blip r:embed="rId22">
            <a:extLst>
              <a:ext uri="{28A0092B-C50C-407E-A947-70E740481C1C}">
                <a14:useLocalDpi xmlns:a14="http://schemas.microsoft.com/office/drawing/2010/main" val="0"/>
              </a:ext>
            </a:extLst>
          </a:blip>
          <a:srcRect/>
          <a:stretch>
            <a:fillRect/>
          </a:stretch>
        </p:blipFill>
        <p:spPr bwMode="auto">
          <a:xfrm>
            <a:off x="2133600" y="5486400"/>
            <a:ext cx="647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weatherwoman_without_map_hg_clr"/>
          <p:cNvPicPr>
            <a:picLocks noChangeAspect="1" noChangeArrowheads="1" noCrop="1"/>
          </p:cNvPicPr>
          <p:nvPr>
            <p:custDataLst>
              <p:tags r:id="rId11"/>
            </p:custDataLst>
          </p:nvPr>
        </p:nvPicPr>
        <p:blipFill>
          <a:blip r:embed="rId23">
            <a:extLst>
              <a:ext uri="{28A0092B-C50C-407E-A947-70E740481C1C}">
                <a14:useLocalDpi xmlns:a14="http://schemas.microsoft.com/office/drawing/2010/main" val="0"/>
              </a:ext>
            </a:extLst>
          </a:blip>
          <a:srcRect/>
          <a:stretch>
            <a:fillRect/>
          </a:stretch>
        </p:blipFill>
        <p:spPr bwMode="auto">
          <a:xfrm>
            <a:off x="0" y="2895600"/>
            <a:ext cx="23336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SS128x128P_6"/>
          <p:cNvPicPr>
            <a:picLocks noChangeAspect="1" noChangeArrowheads="1" noCrop="1"/>
          </p:cNvPicPr>
          <p:nvPr>
            <p:custDataLst>
              <p:tags r:id="rId12"/>
            </p:custDataLst>
          </p:nvPr>
        </p:nvPicPr>
        <p:blipFill>
          <a:blip r:embed="rId24">
            <a:extLst>
              <a:ext uri="{28A0092B-C50C-407E-A947-70E740481C1C}">
                <a14:useLocalDpi xmlns:a14="http://schemas.microsoft.com/office/drawing/2010/main" val="0"/>
              </a:ext>
            </a:extLst>
          </a:blip>
          <a:srcRect/>
          <a:stretch>
            <a:fillRect/>
          </a:stretch>
        </p:blipFill>
        <p:spPr bwMode="auto">
          <a:xfrm>
            <a:off x="8077200" y="5486400"/>
            <a:ext cx="106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1466F10D5EAC4B0AA7D758AB687A66F8"/>
          <p:cNvPicPr>
            <a:picLocks noChangeAspect="1" noChangeArrowheads="1" noCrop="1"/>
          </p:cNvPicPr>
          <p:nvPr>
            <p:custDataLst>
              <p:tags r:id="rId13"/>
            </p:custDataLst>
          </p:nvPr>
        </p:nvPicPr>
        <p:blipFill>
          <a:blip r:embed="rId25">
            <a:extLst>
              <a:ext uri="{28A0092B-C50C-407E-A947-70E740481C1C}">
                <a14:useLocalDpi xmlns:a14="http://schemas.microsoft.com/office/drawing/2010/main" val="0"/>
              </a:ext>
            </a:extLst>
          </a:blip>
          <a:srcRect/>
          <a:stretch>
            <a:fillRect/>
          </a:stretch>
        </p:blipFill>
        <p:spPr bwMode="auto">
          <a:xfrm>
            <a:off x="1371600" y="1828800"/>
            <a:ext cx="2209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descr="t162"/>
          <p:cNvPicPr>
            <a:picLocks noChangeAspect="1" noChangeArrowheads="1" noCrop="1"/>
          </p:cNvPicPr>
          <p:nvPr>
            <p:custDataLst>
              <p:tags r:id="rId14"/>
            </p:custDataLst>
          </p:nvPr>
        </p:nvPicPr>
        <p:blipFill>
          <a:blip r:embed="rId26">
            <a:extLst>
              <a:ext uri="{28A0092B-C50C-407E-A947-70E740481C1C}">
                <a14:useLocalDpi xmlns:a14="http://schemas.microsoft.com/office/drawing/2010/main" val="0"/>
              </a:ext>
            </a:extLst>
          </a:blip>
          <a:srcRect/>
          <a:stretch>
            <a:fillRect/>
          </a:stretch>
        </p:blipFill>
        <p:spPr bwMode="auto">
          <a:xfrm>
            <a:off x="1371600" y="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8"/>
          <p:cNvGrpSpPr>
            <a:grpSpLocks/>
          </p:cNvGrpSpPr>
          <p:nvPr>
            <p:custDataLst>
              <p:tags r:id="rId15"/>
            </p:custDataLst>
          </p:nvPr>
        </p:nvGrpSpPr>
        <p:grpSpPr bwMode="auto">
          <a:xfrm>
            <a:off x="2356513" y="2286000"/>
            <a:ext cx="3657600" cy="1647825"/>
            <a:chOff x="3356" y="1321"/>
            <a:chExt cx="862" cy="736"/>
          </a:xfrm>
        </p:grpSpPr>
        <p:pic>
          <p:nvPicPr>
            <p:cNvPr id="16" name="Picture 9" descr="BOOKANI2"/>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3356" y="1321"/>
              <a:ext cx="862"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ag00218_"/>
            <p:cNvPicPr>
              <a:picLocks noChangeAspect="1" noChangeArrowheads="1" noCrop="1"/>
            </p:cNvPicPr>
            <p:nvPr/>
          </p:nvPicPr>
          <p:blipFill>
            <a:blip r:embed="rId28"/>
            <a:srcRect/>
            <a:stretch>
              <a:fillRect/>
            </a:stretch>
          </p:blipFill>
          <p:spPr bwMode="auto">
            <a:xfrm>
              <a:off x="3538" y="1593"/>
              <a:ext cx="495" cy="400"/>
            </a:xfrm>
            <a:prstGeom prst="rect">
              <a:avLst/>
            </a:prstGeom>
            <a:ln>
              <a:noFill/>
            </a:ln>
            <a:effectLst>
              <a:outerShdw blurRad="292100" dist="139700" dir="2700000" algn="tl" rotWithShape="0">
                <a:srgbClr val="333333">
                  <a:alpha val="65000"/>
                </a:srgbClr>
              </a:outerShdw>
            </a:effectLst>
          </p:spPr>
        </p:pic>
      </p:grpSp>
      <p:sp>
        <p:nvSpPr>
          <p:cNvPr id="18" name="Text Box 11"/>
          <p:cNvSpPr txBox="1">
            <a:spLocks noChangeArrowheads="1"/>
          </p:cNvSpPr>
          <p:nvPr>
            <p:custDataLst>
              <p:tags r:id="rId16"/>
            </p:custDataLst>
          </p:nvPr>
        </p:nvSpPr>
        <p:spPr bwMode="auto">
          <a:xfrm>
            <a:off x="1676400" y="3962400"/>
            <a:ext cx="7467600" cy="1292662"/>
          </a:xfrm>
          <a:prstGeom prst="rect">
            <a:avLst/>
          </a:prstGeom>
          <a:noFill/>
          <a:ln>
            <a:noFill/>
          </a:ln>
          <a:effectLst/>
          <a:extLst>
            <a:ext uri="{909E8E84-426E-40DD-AFC4-6F175D3DCCD1}">
              <a14:hiddenFill xmlns:a14="http://schemas.microsoft.com/office/drawing/2010/main">
                <a:gradFill rotWithShape="1">
                  <a:gsLst>
                    <a:gs pos="0">
                      <a:srgbClr val="000082"/>
                    </a:gs>
                    <a:gs pos="30000">
                      <a:srgbClr val="66008F">
                        <a:alpha val="99400"/>
                      </a:srgbClr>
                    </a:gs>
                    <a:gs pos="64999">
                      <a:srgbClr val="BA0066">
                        <a:alpha val="98700"/>
                      </a:srgbClr>
                    </a:gs>
                    <a:gs pos="89999">
                      <a:srgbClr val="FF0000">
                        <a:alpha val="98200"/>
                      </a:srgbClr>
                    </a:gs>
                    <a:gs pos="100000">
                      <a:srgbClr val="FF8200">
                        <a:alpha val="98000"/>
                      </a:srgbClr>
                    </a:gs>
                  </a:gsLst>
                  <a:lin ang="5400000" scaled="1"/>
                </a:gra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spcBef>
                <a:spcPts val="0"/>
              </a:spcBef>
              <a:defRPr/>
            </a:pPr>
            <a:r>
              <a:rPr lang="en-US" sz="2600" b="1" smtClean="0">
                <a:solidFill>
                  <a:srgbClr val="0000CC"/>
                </a:solidFill>
                <a:latin typeface="Times New Roman" pitchFamily="18" charset="0"/>
                <a:cs typeface="Times New Roman" pitchFamily="18" charset="0"/>
              </a:rPr>
              <a:t>- Học thuộc lòng bài thơ “ Tiếng ru” và nắm được nội dung bài.</a:t>
            </a:r>
          </a:p>
          <a:p>
            <a:pPr>
              <a:spcBef>
                <a:spcPts val="0"/>
              </a:spcBef>
              <a:defRPr/>
            </a:pPr>
            <a:r>
              <a:rPr lang="en-US" sz="2600" b="1" smtClean="0">
                <a:solidFill>
                  <a:srgbClr val="0000CC"/>
                </a:solidFill>
                <a:latin typeface="Times New Roman" pitchFamily="18" charset="0"/>
                <a:cs typeface="Times New Roman" pitchFamily="18" charset="0"/>
              </a:rPr>
              <a:t>- </a:t>
            </a:r>
            <a:r>
              <a:rPr lang="en-US" sz="2600" b="1">
                <a:solidFill>
                  <a:srgbClr val="0000CC"/>
                </a:solidFill>
                <a:latin typeface="Times New Roman" pitchFamily="18" charset="0"/>
                <a:cs typeface="Times New Roman" pitchFamily="18" charset="0"/>
              </a:rPr>
              <a:t>C</a:t>
            </a:r>
            <a:r>
              <a:rPr lang="en-US" sz="2600" b="1" smtClean="0">
                <a:solidFill>
                  <a:srgbClr val="0000CC"/>
                </a:solidFill>
                <a:latin typeface="Times New Roman" pitchFamily="18" charset="0"/>
                <a:cs typeface="Times New Roman" pitchFamily="18" charset="0"/>
              </a:rPr>
              <a:t>huẩn bị trước bài “Những chiếc chuông reo”.</a:t>
            </a:r>
          </a:p>
        </p:txBody>
      </p:sp>
    </p:spTree>
    <p:custDataLst>
      <p:tags r:id="rId1"/>
    </p:custDataLst>
    <p:extLst>
      <p:ext uri="{BB962C8B-B14F-4D97-AF65-F5344CB8AC3E}">
        <p14:creationId xmlns:p14="http://schemas.microsoft.com/office/powerpoint/2010/main" val="16558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771 0.00186 C 0.02361 -0.02083 0.03507 -0.01157 0.06076 -0.00925 C 0.06163 -0.00555 0.06267 -0.00185 0.06354 0.00186 C 0.06458 0.00649 0.06267 0.01274 0.06649 0.01575 C 0.06962 0.01806 0.07413 0.01389 0.07795 0.01297 C 0.07934 -0.00023 0.07413 -0.04305 0.11232 -0.01203 C 0.1191 -0.00671 0.11076 0.00579 0.11528 0.01297 C 0.11857 0.01783 0.13246 0.01852 0.13246 0.01875 C 0.13437 0.01575 0.13732 0.01343 0.13819 0.01019 C 0.1401 0.00394 0.1375 -0.0037 0.14114 -0.00925 C 0.14479 -0.01481 0.15833 -0.02037 0.15833 -0.02013 C 0.17847 -0.0155 0.17274 -0.00879 0.17552 0.01297 C 0.18298 0.01204 0.19618 0.01135 0.20434 0.00741 C 0.21788 0.00093 0.20764 0.00186 0.21875 0.00186 " pathEditMode="relative" rAng="0" ptsTypes="fffffffffffffA">
                                      <p:cBhvr>
                                        <p:cTn id="6" dur="2000" fill="hold"/>
                                        <p:tgtEl>
                                          <p:spTgt spid="14"/>
                                        </p:tgtEl>
                                        <p:attrNameLst>
                                          <p:attrName>ppt_x</p:attrName>
                                          <p:attrName>ppt_y</p:attrName>
                                        </p:attrNameLst>
                                      </p:cBhvr>
                                      <p:rCtr x="10052" y="-1412"/>
                                    </p:animMotion>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2000" fill="hold"/>
                                        <p:tgtEl>
                                          <p:spTgt spid="6"/>
                                        </p:tgtEl>
                                        <p:attrNameLst>
                                          <p:attrName>ppt_x</p:attrName>
                                        </p:attrNameLst>
                                      </p:cBhvr>
                                      <p:tavLst>
                                        <p:tav tm="0">
                                          <p:val>
                                            <p:strVal val="#ppt_x"/>
                                          </p:val>
                                        </p:tav>
                                        <p:tav tm="100000">
                                          <p:val>
                                            <p:strVal val="#ppt_x"/>
                                          </p:val>
                                        </p:tav>
                                      </p:tavLst>
                                    </p:anim>
                                    <p:anim calcmode="lin" valueType="num">
                                      <p:cBhvr additive="base">
                                        <p:cTn id="11" dur="20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4000"/>
                            </p:stCondLst>
                            <p:childTnLst>
                              <p:par>
                                <p:cTn id="13" presetID="2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childTnLst>
                                </p:cTn>
                              </p:par>
                            </p:childTnLst>
                          </p:cTn>
                        </p:par>
                        <p:par>
                          <p:cTn id="17" fill="hold">
                            <p:stCondLst>
                              <p:cond delay="6000"/>
                            </p:stCondLst>
                            <p:childTnLst>
                              <p:par>
                                <p:cTn id="18" presetID="2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to="" calcmode="lin" valueType="num">
                                      <p:cBhvr>
                                        <p:cTn id="26" dur="1" fill="hold"/>
                                        <p:tgtEl>
                                          <p:spTgt spid="15"/>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inh-nen-powerpoint-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custDataLst>
              <p:tags r:id="rId2"/>
            </p:custDataLst>
          </p:nvPr>
        </p:nvSpPr>
        <p:spPr>
          <a:xfrm>
            <a:off x="2362200" y="838200"/>
            <a:ext cx="5943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b="1" smtClean="0">
                <a:solidFill>
                  <a:srgbClr val="C00000"/>
                </a:solidFill>
                <a:latin typeface="Times New Roman" pitchFamily="18" charset="0"/>
                <a:cs typeface="Times New Roman" pitchFamily="18" charset="0"/>
              </a:rPr>
              <a:t>NỘI DUNG BÀI HỌC</a:t>
            </a:r>
            <a:endParaRPr lang="en-US" b="1">
              <a:solidFill>
                <a:srgbClr val="C00000"/>
              </a:solidFill>
              <a:latin typeface="Times New Roman" pitchFamily="18" charset="0"/>
              <a:cs typeface="Times New Roman" pitchFamily="18" charset="0"/>
            </a:endParaRPr>
          </a:p>
        </p:txBody>
      </p:sp>
      <p:sp>
        <p:nvSpPr>
          <p:cNvPr id="4" name="Text Box 4"/>
          <p:cNvSpPr txBox="1">
            <a:spLocks noChangeArrowheads="1"/>
          </p:cNvSpPr>
          <p:nvPr>
            <p:custDataLst>
              <p:tags r:id="rId3"/>
            </p:custDataLst>
          </p:nvPr>
        </p:nvSpPr>
        <p:spPr bwMode="auto">
          <a:xfrm>
            <a:off x="210403" y="2205335"/>
            <a:ext cx="26089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algn="ctr" eaLnBrk="0" fontAlgn="base" hangingPunct="0">
              <a:spcBef>
                <a:spcPct val="0"/>
              </a:spcBef>
              <a:spcAft>
                <a:spcPct val="0"/>
              </a:spcAft>
              <a:defRPr sz="2400">
                <a:solidFill>
                  <a:schemeClr val="tx1"/>
                </a:solidFill>
                <a:latin typeface="Arial" charset="0"/>
                <a:cs typeface="Arial" charset="0"/>
              </a:defRPr>
            </a:lvl6pPr>
            <a:lvl7pPr marL="2971800" indent="-228600" algn="ctr" eaLnBrk="0" fontAlgn="base" hangingPunct="0">
              <a:spcBef>
                <a:spcPct val="0"/>
              </a:spcBef>
              <a:spcAft>
                <a:spcPct val="0"/>
              </a:spcAft>
              <a:defRPr sz="2400">
                <a:solidFill>
                  <a:schemeClr val="tx1"/>
                </a:solidFill>
                <a:latin typeface="Arial" charset="0"/>
                <a:cs typeface="Arial" charset="0"/>
              </a:defRPr>
            </a:lvl7pPr>
            <a:lvl8pPr marL="3429000" indent="-228600" algn="ctr" eaLnBrk="0" fontAlgn="base" hangingPunct="0">
              <a:spcBef>
                <a:spcPct val="0"/>
              </a:spcBef>
              <a:spcAft>
                <a:spcPct val="0"/>
              </a:spcAft>
              <a:defRPr sz="2400">
                <a:solidFill>
                  <a:schemeClr val="tx1"/>
                </a:solidFill>
                <a:latin typeface="Arial" charset="0"/>
                <a:cs typeface="Arial" charset="0"/>
              </a:defRPr>
            </a:lvl8pPr>
            <a:lvl9pPr marL="3886200" indent="-228600" algn="ctr" eaLnBrk="0" fontAlgn="base" hangingPunct="0">
              <a:spcBef>
                <a:spcPct val="0"/>
              </a:spcBef>
              <a:spcAft>
                <a:spcPct val="0"/>
              </a:spcAft>
              <a:defRPr sz="2400">
                <a:solidFill>
                  <a:schemeClr val="tx1"/>
                </a:solidFill>
                <a:latin typeface="Arial" charset="0"/>
                <a:cs typeface="Arial" charset="0"/>
              </a:defRPr>
            </a:lvl9pPr>
          </a:lstStyle>
          <a:p>
            <a:pPr algn="l" eaLnBrk="1" hangingPunct="1">
              <a:spcBef>
                <a:spcPct val="50000"/>
              </a:spcBef>
            </a:pPr>
            <a:r>
              <a:rPr lang="en-US" b="1" u="sng" smtClean="0">
                <a:solidFill>
                  <a:srgbClr val="C00000"/>
                </a:solidFill>
                <a:latin typeface="Times New Roman" pitchFamily="18" charset="0"/>
                <a:cs typeface="Times New Roman" pitchFamily="18" charset="0"/>
              </a:rPr>
              <a:t>Hoạt động 1:</a:t>
            </a:r>
            <a:endParaRPr lang="en-US" b="1" u="sng">
              <a:solidFill>
                <a:srgbClr val="C00000"/>
              </a:solidFill>
              <a:latin typeface="Times New Roman" pitchFamily="18" charset="0"/>
              <a:cs typeface="Times New Roman" pitchFamily="18" charset="0"/>
            </a:endParaRPr>
          </a:p>
        </p:txBody>
      </p:sp>
      <p:sp>
        <p:nvSpPr>
          <p:cNvPr id="5" name="Text Box 6"/>
          <p:cNvSpPr txBox="1">
            <a:spLocks noChangeArrowheads="1"/>
          </p:cNvSpPr>
          <p:nvPr>
            <p:custDataLst>
              <p:tags r:id="rId4"/>
            </p:custDataLst>
          </p:nvPr>
        </p:nvSpPr>
        <p:spPr bwMode="auto">
          <a:xfrm>
            <a:off x="228600" y="2967335"/>
            <a:ext cx="358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algn="ctr" eaLnBrk="0" fontAlgn="base" hangingPunct="0">
              <a:spcBef>
                <a:spcPct val="0"/>
              </a:spcBef>
              <a:spcAft>
                <a:spcPct val="0"/>
              </a:spcAft>
              <a:defRPr sz="2400">
                <a:solidFill>
                  <a:schemeClr val="tx1"/>
                </a:solidFill>
                <a:latin typeface="Arial" charset="0"/>
                <a:cs typeface="Arial" charset="0"/>
              </a:defRPr>
            </a:lvl6pPr>
            <a:lvl7pPr marL="2971800" indent="-228600" algn="ctr" eaLnBrk="0" fontAlgn="base" hangingPunct="0">
              <a:spcBef>
                <a:spcPct val="0"/>
              </a:spcBef>
              <a:spcAft>
                <a:spcPct val="0"/>
              </a:spcAft>
              <a:defRPr sz="2400">
                <a:solidFill>
                  <a:schemeClr val="tx1"/>
                </a:solidFill>
                <a:latin typeface="Arial" charset="0"/>
                <a:cs typeface="Arial" charset="0"/>
              </a:defRPr>
            </a:lvl7pPr>
            <a:lvl8pPr marL="3429000" indent="-228600" algn="ctr" eaLnBrk="0" fontAlgn="base" hangingPunct="0">
              <a:spcBef>
                <a:spcPct val="0"/>
              </a:spcBef>
              <a:spcAft>
                <a:spcPct val="0"/>
              </a:spcAft>
              <a:defRPr sz="2400">
                <a:solidFill>
                  <a:schemeClr val="tx1"/>
                </a:solidFill>
                <a:latin typeface="Arial" charset="0"/>
                <a:cs typeface="Arial" charset="0"/>
              </a:defRPr>
            </a:lvl8pPr>
            <a:lvl9pPr marL="3886200" indent="-228600" algn="ctr" eaLnBrk="0" fontAlgn="base" hangingPunct="0">
              <a:spcBef>
                <a:spcPct val="0"/>
              </a:spcBef>
              <a:spcAft>
                <a:spcPct val="0"/>
              </a:spcAft>
              <a:defRPr sz="2400">
                <a:solidFill>
                  <a:schemeClr val="tx1"/>
                </a:solidFill>
                <a:latin typeface="Arial" charset="0"/>
                <a:cs typeface="Arial" charset="0"/>
              </a:defRPr>
            </a:lvl9pPr>
          </a:lstStyle>
          <a:p>
            <a:pPr algn="l" eaLnBrk="1" hangingPunct="1">
              <a:spcBef>
                <a:spcPct val="50000"/>
              </a:spcBef>
            </a:pPr>
            <a:r>
              <a:rPr lang="en-US" b="1" u="sng" smtClean="0">
                <a:solidFill>
                  <a:srgbClr val="C00000"/>
                </a:solidFill>
                <a:latin typeface="Times New Roman" pitchFamily="18" charset="0"/>
                <a:cs typeface="Times New Roman" pitchFamily="18" charset="0"/>
              </a:rPr>
              <a:t>Hoạt động 2:</a:t>
            </a:r>
            <a:endParaRPr lang="en-US" b="1" u="sng">
              <a:solidFill>
                <a:srgbClr val="C00000"/>
              </a:solidFill>
              <a:latin typeface="Times New Roman" pitchFamily="18" charset="0"/>
              <a:cs typeface="Times New Roman" pitchFamily="18" charset="0"/>
            </a:endParaRPr>
          </a:p>
        </p:txBody>
      </p:sp>
      <p:sp>
        <p:nvSpPr>
          <p:cNvPr id="6" name="Text Box 8"/>
          <p:cNvSpPr txBox="1">
            <a:spLocks noChangeArrowheads="1"/>
          </p:cNvSpPr>
          <p:nvPr>
            <p:custDataLst>
              <p:tags r:id="rId5"/>
            </p:custDataLst>
          </p:nvPr>
        </p:nvSpPr>
        <p:spPr bwMode="auto">
          <a:xfrm>
            <a:off x="228600" y="4876800"/>
            <a:ext cx="274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algn="ctr" eaLnBrk="0" fontAlgn="base" hangingPunct="0">
              <a:spcBef>
                <a:spcPct val="0"/>
              </a:spcBef>
              <a:spcAft>
                <a:spcPct val="0"/>
              </a:spcAft>
              <a:defRPr sz="2400">
                <a:solidFill>
                  <a:schemeClr val="tx1"/>
                </a:solidFill>
                <a:latin typeface="Arial" charset="0"/>
                <a:cs typeface="Arial" charset="0"/>
              </a:defRPr>
            </a:lvl6pPr>
            <a:lvl7pPr marL="2971800" indent="-228600" algn="ctr" eaLnBrk="0" fontAlgn="base" hangingPunct="0">
              <a:spcBef>
                <a:spcPct val="0"/>
              </a:spcBef>
              <a:spcAft>
                <a:spcPct val="0"/>
              </a:spcAft>
              <a:defRPr sz="2400">
                <a:solidFill>
                  <a:schemeClr val="tx1"/>
                </a:solidFill>
                <a:latin typeface="Arial" charset="0"/>
                <a:cs typeface="Arial" charset="0"/>
              </a:defRPr>
            </a:lvl7pPr>
            <a:lvl8pPr marL="3429000" indent="-228600" algn="ctr" eaLnBrk="0" fontAlgn="base" hangingPunct="0">
              <a:spcBef>
                <a:spcPct val="0"/>
              </a:spcBef>
              <a:spcAft>
                <a:spcPct val="0"/>
              </a:spcAft>
              <a:defRPr sz="2400">
                <a:solidFill>
                  <a:schemeClr val="tx1"/>
                </a:solidFill>
                <a:latin typeface="Arial" charset="0"/>
                <a:cs typeface="Arial" charset="0"/>
              </a:defRPr>
            </a:lvl8pPr>
            <a:lvl9pPr marL="3886200" indent="-228600" algn="ctr" eaLnBrk="0" fontAlgn="base" hangingPunct="0">
              <a:spcBef>
                <a:spcPct val="0"/>
              </a:spcBef>
              <a:spcAft>
                <a:spcPct val="0"/>
              </a:spcAft>
              <a:defRPr sz="2400">
                <a:solidFill>
                  <a:schemeClr val="tx1"/>
                </a:solidFill>
                <a:latin typeface="Arial" charset="0"/>
                <a:cs typeface="Arial" charset="0"/>
              </a:defRPr>
            </a:lvl9pPr>
          </a:lstStyle>
          <a:p>
            <a:pPr algn="l" eaLnBrk="1" hangingPunct="1">
              <a:spcBef>
                <a:spcPct val="50000"/>
              </a:spcBef>
            </a:pPr>
            <a:r>
              <a:rPr lang="en-US" b="1" u="sng" smtClean="0">
                <a:solidFill>
                  <a:srgbClr val="C00000"/>
                </a:solidFill>
                <a:latin typeface="Times New Roman" pitchFamily="18" charset="0"/>
                <a:cs typeface="Times New Roman" pitchFamily="18" charset="0"/>
              </a:rPr>
              <a:t>Hoạt động 4:</a:t>
            </a:r>
            <a:endParaRPr lang="en-US" b="1" u="sng">
              <a:solidFill>
                <a:srgbClr val="C00000"/>
              </a:solidFill>
              <a:latin typeface="Times New Roman" pitchFamily="18" charset="0"/>
              <a:cs typeface="Times New Roman" pitchFamily="18" charset="0"/>
            </a:endParaRPr>
          </a:p>
        </p:txBody>
      </p:sp>
      <p:sp>
        <p:nvSpPr>
          <p:cNvPr id="7" name="TextBox 6"/>
          <p:cNvSpPr txBox="1"/>
          <p:nvPr>
            <p:custDataLst>
              <p:tags r:id="rId6"/>
            </p:custDataLst>
          </p:nvPr>
        </p:nvSpPr>
        <p:spPr>
          <a:xfrm>
            <a:off x="2504178" y="5257800"/>
            <a:ext cx="3744222" cy="461665"/>
          </a:xfrm>
          <a:prstGeom prst="rect">
            <a:avLst/>
          </a:prstGeom>
          <a:solidFill>
            <a:srgbClr val="FF99FF"/>
          </a:solidFill>
          <a:ln>
            <a:solidFill>
              <a:schemeClr val="accent1"/>
            </a:solidFill>
          </a:ln>
          <a:effectLst>
            <a:glow rad="139700">
              <a:schemeClr val="accent5">
                <a:satMod val="175000"/>
                <a:alpha val="40000"/>
              </a:schemeClr>
            </a:glow>
            <a:softEdge rad="63500"/>
          </a:effectLst>
          <a:scene3d>
            <a:camera prst="orthographicFront"/>
            <a:lightRig rig="threePt" dir="t"/>
          </a:scene3d>
          <a:sp3d>
            <a:bevelT w="139700" h="139700" prst="divot"/>
          </a:sp3d>
        </p:spPr>
        <p:txBody>
          <a:bodyPr wrap="square" rtlCol="0">
            <a:spAutoFit/>
          </a:bodyPr>
          <a:lstStyle/>
          <a:p>
            <a:pPr algn="just"/>
            <a:r>
              <a:rPr lang="en-US" sz="2400" smtClean="0">
                <a:latin typeface="Times New Roman" pitchFamily="18" charset="0"/>
                <a:cs typeface="Times New Roman" pitchFamily="18" charset="0"/>
              </a:rPr>
              <a:t>- Tìm hiểu bài</a:t>
            </a:r>
            <a:endParaRPr lang="en-US" sz="2400">
              <a:latin typeface="Times New Roman" pitchFamily="18" charset="0"/>
              <a:cs typeface="Times New Roman" pitchFamily="18" charset="0"/>
            </a:endParaRPr>
          </a:p>
        </p:txBody>
      </p:sp>
      <p:sp>
        <p:nvSpPr>
          <p:cNvPr id="8" name="TextBox 7"/>
          <p:cNvSpPr txBox="1"/>
          <p:nvPr>
            <p:custDataLst>
              <p:tags r:id="rId7"/>
            </p:custDataLst>
          </p:nvPr>
        </p:nvSpPr>
        <p:spPr>
          <a:xfrm>
            <a:off x="2504178" y="2510135"/>
            <a:ext cx="3744222" cy="461665"/>
          </a:xfrm>
          <a:prstGeom prst="rect">
            <a:avLst/>
          </a:prstGeom>
          <a:solidFill>
            <a:srgbClr val="FF99FF"/>
          </a:solidFill>
          <a:ln>
            <a:solidFill>
              <a:schemeClr val="accent1"/>
            </a:solidFill>
          </a:ln>
          <a:effectLst>
            <a:glow rad="139700">
              <a:schemeClr val="accent5">
                <a:satMod val="175000"/>
                <a:alpha val="40000"/>
              </a:schemeClr>
            </a:glow>
            <a:softEdge rad="63500"/>
          </a:effectLst>
          <a:scene3d>
            <a:camera prst="orthographicFront"/>
            <a:lightRig rig="threePt" dir="t"/>
          </a:scene3d>
          <a:sp3d>
            <a:bevelT w="139700" h="139700" prst="divot"/>
          </a:sp3d>
        </p:spPr>
        <p:txBody>
          <a:bodyPr wrap="square" rtlCol="0">
            <a:spAutoFit/>
          </a:bodyPr>
          <a:lstStyle/>
          <a:p>
            <a:pPr marL="285750" indent="-285750" algn="just">
              <a:buFontTx/>
              <a:buChar char="-"/>
            </a:pPr>
            <a:r>
              <a:rPr lang="en-US" sz="2400" smtClean="0">
                <a:latin typeface="Times New Roman" pitchFamily="18" charset="0"/>
                <a:cs typeface="Times New Roman" pitchFamily="18" charset="0"/>
              </a:rPr>
              <a:t>Kiểm tra bài cũ</a:t>
            </a:r>
          </a:p>
        </p:txBody>
      </p:sp>
      <p:sp>
        <p:nvSpPr>
          <p:cNvPr id="9" name="TextBox 8"/>
          <p:cNvSpPr txBox="1"/>
          <p:nvPr>
            <p:custDataLst>
              <p:tags r:id="rId8"/>
            </p:custDataLst>
          </p:nvPr>
        </p:nvSpPr>
        <p:spPr>
          <a:xfrm>
            <a:off x="2485981" y="3424535"/>
            <a:ext cx="3751997" cy="461665"/>
          </a:xfrm>
          <a:prstGeom prst="rect">
            <a:avLst/>
          </a:prstGeom>
          <a:solidFill>
            <a:srgbClr val="FF99FF"/>
          </a:solidFill>
          <a:ln>
            <a:solidFill>
              <a:schemeClr val="accent1"/>
            </a:solidFill>
          </a:ln>
          <a:effectLst>
            <a:glow rad="139700">
              <a:schemeClr val="accent5">
                <a:satMod val="175000"/>
                <a:alpha val="40000"/>
              </a:schemeClr>
            </a:glow>
            <a:softEdge rad="63500"/>
          </a:effectLst>
          <a:scene3d>
            <a:camera prst="orthographicFront"/>
            <a:lightRig rig="threePt" dir="t"/>
          </a:scene3d>
          <a:sp3d>
            <a:bevelT w="139700" h="139700" prst="divot"/>
          </a:sp3d>
        </p:spPr>
        <p:txBody>
          <a:bodyPr wrap="square" rtlCol="0">
            <a:spAutoFit/>
          </a:bodyPr>
          <a:lstStyle/>
          <a:p>
            <a:pPr marL="285750" indent="-285750" algn="just">
              <a:buFontTx/>
              <a:buChar char="-"/>
            </a:pPr>
            <a:r>
              <a:rPr lang="en-US" sz="2400" smtClean="0">
                <a:latin typeface="Times New Roman" pitchFamily="18" charset="0"/>
                <a:cs typeface="Times New Roman" pitchFamily="18" charset="0"/>
              </a:rPr>
              <a:t>Giới thiệu bài mới</a:t>
            </a:r>
            <a:endParaRPr lang="en-US" sz="2400">
              <a:latin typeface="Times New Roman" pitchFamily="18" charset="0"/>
              <a:cs typeface="Times New Roman" pitchFamily="18" charset="0"/>
            </a:endParaRPr>
          </a:p>
        </p:txBody>
      </p:sp>
      <p:sp>
        <p:nvSpPr>
          <p:cNvPr id="10" name="Text Box 6"/>
          <p:cNvSpPr txBox="1">
            <a:spLocks noChangeArrowheads="1"/>
          </p:cNvSpPr>
          <p:nvPr>
            <p:custDataLst>
              <p:tags r:id="rId9"/>
            </p:custDataLst>
          </p:nvPr>
        </p:nvSpPr>
        <p:spPr bwMode="auto">
          <a:xfrm>
            <a:off x="228600" y="3886200"/>
            <a:ext cx="358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algn="ctr" eaLnBrk="0" fontAlgn="base" hangingPunct="0">
              <a:spcBef>
                <a:spcPct val="0"/>
              </a:spcBef>
              <a:spcAft>
                <a:spcPct val="0"/>
              </a:spcAft>
              <a:defRPr sz="2400">
                <a:solidFill>
                  <a:schemeClr val="tx1"/>
                </a:solidFill>
                <a:latin typeface="Arial" charset="0"/>
                <a:cs typeface="Arial" charset="0"/>
              </a:defRPr>
            </a:lvl6pPr>
            <a:lvl7pPr marL="2971800" indent="-228600" algn="ctr" eaLnBrk="0" fontAlgn="base" hangingPunct="0">
              <a:spcBef>
                <a:spcPct val="0"/>
              </a:spcBef>
              <a:spcAft>
                <a:spcPct val="0"/>
              </a:spcAft>
              <a:defRPr sz="2400">
                <a:solidFill>
                  <a:schemeClr val="tx1"/>
                </a:solidFill>
                <a:latin typeface="Arial" charset="0"/>
                <a:cs typeface="Arial" charset="0"/>
              </a:defRPr>
            </a:lvl7pPr>
            <a:lvl8pPr marL="3429000" indent="-228600" algn="ctr" eaLnBrk="0" fontAlgn="base" hangingPunct="0">
              <a:spcBef>
                <a:spcPct val="0"/>
              </a:spcBef>
              <a:spcAft>
                <a:spcPct val="0"/>
              </a:spcAft>
              <a:defRPr sz="2400">
                <a:solidFill>
                  <a:schemeClr val="tx1"/>
                </a:solidFill>
                <a:latin typeface="Arial" charset="0"/>
                <a:cs typeface="Arial" charset="0"/>
              </a:defRPr>
            </a:lvl8pPr>
            <a:lvl9pPr marL="3886200" indent="-228600" algn="ctr" eaLnBrk="0" fontAlgn="base" hangingPunct="0">
              <a:spcBef>
                <a:spcPct val="0"/>
              </a:spcBef>
              <a:spcAft>
                <a:spcPct val="0"/>
              </a:spcAft>
              <a:defRPr sz="2400">
                <a:solidFill>
                  <a:schemeClr val="tx1"/>
                </a:solidFill>
                <a:latin typeface="Arial" charset="0"/>
                <a:cs typeface="Arial" charset="0"/>
              </a:defRPr>
            </a:lvl9pPr>
          </a:lstStyle>
          <a:p>
            <a:pPr algn="l" eaLnBrk="1" hangingPunct="1">
              <a:spcBef>
                <a:spcPct val="50000"/>
              </a:spcBef>
            </a:pPr>
            <a:r>
              <a:rPr lang="en-US" b="1" u="sng" smtClean="0">
                <a:solidFill>
                  <a:srgbClr val="C00000"/>
                </a:solidFill>
                <a:latin typeface="Times New Roman" pitchFamily="18" charset="0"/>
                <a:cs typeface="Times New Roman" pitchFamily="18" charset="0"/>
              </a:rPr>
              <a:t>Hoạt động 3:</a:t>
            </a:r>
            <a:endParaRPr lang="en-US" b="1" u="sng">
              <a:solidFill>
                <a:srgbClr val="C00000"/>
              </a:solidFill>
              <a:latin typeface="Times New Roman" pitchFamily="18" charset="0"/>
              <a:cs typeface="Times New Roman" pitchFamily="18" charset="0"/>
            </a:endParaRPr>
          </a:p>
        </p:txBody>
      </p:sp>
      <p:sp>
        <p:nvSpPr>
          <p:cNvPr id="11" name="TextBox 10"/>
          <p:cNvSpPr txBox="1"/>
          <p:nvPr>
            <p:custDataLst>
              <p:tags r:id="rId10"/>
            </p:custDataLst>
          </p:nvPr>
        </p:nvSpPr>
        <p:spPr>
          <a:xfrm>
            <a:off x="2485981" y="4343400"/>
            <a:ext cx="3751997" cy="461665"/>
          </a:xfrm>
          <a:prstGeom prst="rect">
            <a:avLst/>
          </a:prstGeom>
          <a:solidFill>
            <a:srgbClr val="FF99FF"/>
          </a:solidFill>
          <a:ln>
            <a:solidFill>
              <a:schemeClr val="accent1"/>
            </a:solidFill>
          </a:ln>
          <a:effectLst>
            <a:glow rad="139700">
              <a:schemeClr val="accent5">
                <a:satMod val="175000"/>
                <a:alpha val="40000"/>
              </a:schemeClr>
            </a:glow>
            <a:softEdge rad="63500"/>
          </a:effectLst>
          <a:scene3d>
            <a:camera prst="orthographicFront"/>
            <a:lightRig rig="threePt" dir="t"/>
          </a:scene3d>
          <a:sp3d>
            <a:bevelT w="139700" h="139700" prst="divot"/>
          </a:sp3d>
        </p:spPr>
        <p:txBody>
          <a:bodyPr wrap="square" rtlCol="0">
            <a:spAutoFit/>
          </a:bodyPr>
          <a:lstStyle/>
          <a:p>
            <a:pPr marL="285750" indent="-285750" algn="just">
              <a:buFontTx/>
              <a:buChar char="-"/>
            </a:pPr>
            <a:r>
              <a:rPr lang="en-US" sz="2400" smtClean="0">
                <a:latin typeface="Times New Roman" pitchFamily="18" charset="0"/>
                <a:cs typeface="Times New Roman" pitchFamily="18" charset="0"/>
              </a:rPr>
              <a:t>Tập đọc</a:t>
            </a:r>
            <a:endParaRPr lang="en-US" sz="2400">
              <a:latin typeface="Times New Roman" pitchFamily="18" charset="0"/>
              <a:cs typeface="Times New Roman" pitchFamily="18" charset="0"/>
            </a:endParaRPr>
          </a:p>
        </p:txBody>
      </p:sp>
      <p:sp>
        <p:nvSpPr>
          <p:cNvPr id="12" name="Text Box 8"/>
          <p:cNvSpPr txBox="1">
            <a:spLocks noChangeArrowheads="1"/>
          </p:cNvSpPr>
          <p:nvPr>
            <p:custDataLst>
              <p:tags r:id="rId11"/>
            </p:custDataLst>
          </p:nvPr>
        </p:nvSpPr>
        <p:spPr bwMode="auto">
          <a:xfrm>
            <a:off x="228600" y="5867400"/>
            <a:ext cx="274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algn="ctr" eaLnBrk="0" fontAlgn="base" hangingPunct="0">
              <a:spcBef>
                <a:spcPct val="0"/>
              </a:spcBef>
              <a:spcAft>
                <a:spcPct val="0"/>
              </a:spcAft>
              <a:defRPr sz="2400">
                <a:solidFill>
                  <a:schemeClr val="tx1"/>
                </a:solidFill>
                <a:latin typeface="Arial" charset="0"/>
                <a:cs typeface="Arial" charset="0"/>
              </a:defRPr>
            </a:lvl6pPr>
            <a:lvl7pPr marL="2971800" indent="-228600" algn="ctr" eaLnBrk="0" fontAlgn="base" hangingPunct="0">
              <a:spcBef>
                <a:spcPct val="0"/>
              </a:spcBef>
              <a:spcAft>
                <a:spcPct val="0"/>
              </a:spcAft>
              <a:defRPr sz="2400">
                <a:solidFill>
                  <a:schemeClr val="tx1"/>
                </a:solidFill>
                <a:latin typeface="Arial" charset="0"/>
                <a:cs typeface="Arial" charset="0"/>
              </a:defRPr>
            </a:lvl7pPr>
            <a:lvl8pPr marL="3429000" indent="-228600" algn="ctr" eaLnBrk="0" fontAlgn="base" hangingPunct="0">
              <a:spcBef>
                <a:spcPct val="0"/>
              </a:spcBef>
              <a:spcAft>
                <a:spcPct val="0"/>
              </a:spcAft>
              <a:defRPr sz="2400">
                <a:solidFill>
                  <a:schemeClr val="tx1"/>
                </a:solidFill>
                <a:latin typeface="Arial" charset="0"/>
                <a:cs typeface="Arial" charset="0"/>
              </a:defRPr>
            </a:lvl8pPr>
            <a:lvl9pPr marL="3886200" indent="-228600" algn="ctr" eaLnBrk="0" fontAlgn="base" hangingPunct="0">
              <a:spcBef>
                <a:spcPct val="0"/>
              </a:spcBef>
              <a:spcAft>
                <a:spcPct val="0"/>
              </a:spcAft>
              <a:defRPr sz="2400">
                <a:solidFill>
                  <a:schemeClr val="tx1"/>
                </a:solidFill>
                <a:latin typeface="Arial" charset="0"/>
                <a:cs typeface="Arial" charset="0"/>
              </a:defRPr>
            </a:lvl9pPr>
          </a:lstStyle>
          <a:p>
            <a:pPr algn="l" eaLnBrk="1" hangingPunct="1">
              <a:spcBef>
                <a:spcPct val="50000"/>
              </a:spcBef>
            </a:pPr>
            <a:r>
              <a:rPr lang="en-US" b="1" u="sng" smtClean="0">
                <a:solidFill>
                  <a:srgbClr val="C00000"/>
                </a:solidFill>
                <a:latin typeface="Times New Roman" pitchFamily="18" charset="0"/>
                <a:cs typeface="Times New Roman" pitchFamily="18" charset="0"/>
              </a:rPr>
              <a:t>Hoạt động 5:</a:t>
            </a:r>
            <a:endParaRPr lang="en-US" b="1" u="sng">
              <a:solidFill>
                <a:srgbClr val="C00000"/>
              </a:solidFill>
              <a:latin typeface="Times New Roman" pitchFamily="18" charset="0"/>
              <a:cs typeface="Times New Roman" pitchFamily="18" charset="0"/>
            </a:endParaRPr>
          </a:p>
        </p:txBody>
      </p:sp>
      <p:sp>
        <p:nvSpPr>
          <p:cNvPr id="13" name="TextBox 12"/>
          <p:cNvSpPr txBox="1"/>
          <p:nvPr>
            <p:custDataLst>
              <p:tags r:id="rId12"/>
            </p:custDataLst>
          </p:nvPr>
        </p:nvSpPr>
        <p:spPr>
          <a:xfrm>
            <a:off x="2504178" y="6172200"/>
            <a:ext cx="3744222" cy="461665"/>
          </a:xfrm>
          <a:prstGeom prst="rect">
            <a:avLst/>
          </a:prstGeom>
          <a:solidFill>
            <a:srgbClr val="FF99FF"/>
          </a:solidFill>
          <a:ln>
            <a:solidFill>
              <a:schemeClr val="accent1"/>
            </a:solidFill>
          </a:ln>
          <a:effectLst>
            <a:glow rad="139700">
              <a:schemeClr val="accent5">
                <a:satMod val="175000"/>
                <a:alpha val="40000"/>
              </a:schemeClr>
            </a:glow>
            <a:softEdge rad="63500"/>
          </a:effectLst>
          <a:scene3d>
            <a:camera prst="orthographicFront"/>
            <a:lightRig rig="threePt" dir="t"/>
          </a:scene3d>
          <a:sp3d>
            <a:bevelT w="139700" h="139700" prst="divot"/>
          </a:sp3d>
        </p:spPr>
        <p:txBody>
          <a:bodyPr wrap="square" rtlCol="0">
            <a:spAutoFit/>
          </a:bodyPr>
          <a:lstStyle/>
          <a:p>
            <a:pPr algn="just"/>
            <a:r>
              <a:rPr lang="en-US" sz="2400" smtClean="0">
                <a:latin typeface="Times New Roman" pitchFamily="18" charset="0"/>
                <a:cs typeface="Times New Roman" pitchFamily="18" charset="0"/>
              </a:rPr>
              <a:t>- Củng cố</a:t>
            </a:r>
            <a:endParaRPr lang="en-US" sz="24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87806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P spid="9" grpId="0" animBg="1"/>
      <p:bldP spid="10" grpId="0"/>
      <p:bldP spid="11" grpId="0" animBg="1"/>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custDataLst>
              <p:tags r:id="rId2"/>
            </p:custDataLst>
          </p:nvPr>
        </p:nvGrpSpPr>
        <p:grpSpPr bwMode="auto">
          <a:xfrm>
            <a:off x="0" y="304800"/>
            <a:ext cx="9220200" cy="6172200"/>
            <a:chOff x="0" y="144"/>
            <a:chExt cx="5472" cy="3888"/>
          </a:xfrm>
        </p:grpSpPr>
        <p:pic>
          <p:nvPicPr>
            <p:cNvPr id="5" name="Picture 4"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384"/>
              <a:ext cx="5472"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custDataLst>
                <p:tags r:id="rId4"/>
              </p:custDataLst>
            </p:nvPr>
          </p:nvSpPr>
          <p:spPr bwMode="auto">
            <a:xfrm>
              <a:off x="1104" y="144"/>
              <a:ext cx="3360"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solidFill>
                    <a:srgbClr val="000000"/>
                  </a:solidFill>
                  <a:miter lim="800000"/>
                  <a:headEnd/>
                  <a:tailEnd/>
                </a14:hiddenLine>
              </a:ext>
            </a:extLst>
          </p:spPr>
          <p:txBody>
            <a:bodyPr anchor="b"/>
            <a:lstStyle/>
            <a:p>
              <a:pPr marL="838200" indent="-838200"/>
              <a:endParaRPr lang="en-US" sz="3200" b="1">
                <a:solidFill>
                  <a:srgbClr val="0000FF"/>
                </a:solidFill>
                <a:latin typeface="VNI-Times" pitchFamily="2" charset="0"/>
              </a:endParaRPr>
            </a:p>
          </p:txBody>
        </p:sp>
      </p:grpSp>
      <p:sp>
        <p:nvSpPr>
          <p:cNvPr id="7" name="Rectangle 6"/>
          <p:cNvSpPr/>
          <p:nvPr>
            <p:custDataLst>
              <p:tags r:id="rId3"/>
            </p:custDataLst>
          </p:nvPr>
        </p:nvSpPr>
        <p:spPr>
          <a:xfrm>
            <a:off x="1688747" y="1905000"/>
            <a:ext cx="6083653" cy="923330"/>
          </a:xfrm>
          <a:prstGeom prst="rect">
            <a:avLst/>
          </a:prstGeom>
          <a:noFill/>
        </p:spPr>
        <p:txBody>
          <a:bodyPr wrap="none" lIns="91440" tIns="45720" rIns="91440" bIns="45720">
            <a:spAutoFit/>
          </a:bodyPr>
          <a:lstStyle/>
          <a:p>
            <a:pPr algn="ctr"/>
            <a:r>
              <a:rPr lang="en-US" sz="5400" b="1" cap="none" spc="0" smtClean="0">
                <a:ln w="1905"/>
                <a:solidFill>
                  <a:srgbClr val="FF0000"/>
                </a:solidFill>
                <a:effectLst>
                  <a:innerShdw blurRad="69850" dist="43180" dir="5400000">
                    <a:srgbClr val="000000">
                      <a:alpha val="65000"/>
                    </a:srgbClr>
                  </a:innerShdw>
                </a:effectLst>
              </a:rPr>
              <a:t>KIỂM TRA BÀI CŨ</a:t>
            </a:r>
            <a:endParaRPr lang="en-US" sz="5400" b="1" cap="none" spc="0">
              <a:ln w="1905"/>
              <a:solidFill>
                <a:srgbClr val="FF0000"/>
              </a:solidFill>
              <a:effectLst>
                <a:innerShdw blurRad="69850" dist="43180" dir="5400000">
                  <a:srgbClr val="000000">
                    <a:alpha val="65000"/>
                  </a:srgbClr>
                </a:innerShdw>
              </a:effectLst>
            </a:endParaRPr>
          </a:p>
        </p:txBody>
      </p:sp>
    </p:spTree>
    <p:custDataLst>
      <p:tags r:id="rId1"/>
    </p:custDataLst>
    <p:extLst>
      <p:ext uri="{BB962C8B-B14F-4D97-AF65-F5344CB8AC3E}">
        <p14:creationId xmlns:p14="http://schemas.microsoft.com/office/powerpoint/2010/main" val="420455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381000"/>
            <a:ext cx="8305800" cy="1325562"/>
          </a:xfrm>
          <a:solidFill>
            <a:srgbClr val="66FF33"/>
          </a:solidFill>
          <a:effectLst/>
          <a:scene3d>
            <a:camera prst="orthographicFront"/>
            <a:lightRig rig="threePt" dir="t"/>
          </a:scene3d>
          <a:sp3d>
            <a:bevelT w="139700" h="139700" prst="divot"/>
          </a:sp3d>
          <a:extLst>
            <a:ext uri="{53640926-AAD7-44D8-BBD7-CCE9431645EC}">
              <a14:shadowObscured xmlns:a14="http://schemas.microsoft.com/office/drawing/2010/main"/>
            </a:ext>
          </a:extLst>
        </p:spPr>
        <p:txBody>
          <a:bodyPr wrap="square" lIns="0" tIns="0" rIns="0" bIns="0" anchor="ctr">
            <a:noAutofit/>
          </a:bodyPr>
          <a:lstStyle/>
          <a:p>
            <a:r>
              <a:rPr lang="vi-VN" sz="2500" b="1" dirty="0" smtClean="0">
                <a:latin typeface="Times New Roman"/>
              </a:rPr>
              <a:t>Câu 1: Trong câu </a:t>
            </a:r>
            <a:r>
              <a:rPr lang="vi-VN" sz="2500" b="1" dirty="0" err="1" smtClean="0">
                <a:latin typeface="Times New Roman"/>
              </a:rPr>
              <a:t>chuyện"Các</a:t>
            </a:r>
            <a:r>
              <a:rPr lang="vi-VN" sz="2500" b="1" dirty="0" smtClean="0">
                <a:latin typeface="Times New Roman"/>
              </a:rPr>
              <a:t> em </a:t>
            </a:r>
            <a:r>
              <a:rPr lang="vi-VN" sz="2500" b="1" dirty="0" err="1" smtClean="0">
                <a:latin typeface="Times New Roman"/>
              </a:rPr>
              <a:t>nhỏ</a:t>
            </a:r>
            <a:r>
              <a:rPr lang="vi-VN" sz="2500" b="1" dirty="0" smtClean="0">
                <a:latin typeface="Times New Roman"/>
              </a:rPr>
              <a:t> </a:t>
            </a:r>
            <a:r>
              <a:rPr lang="vi-VN" sz="2500" b="1" dirty="0" err="1" smtClean="0">
                <a:latin typeface="Times New Roman"/>
              </a:rPr>
              <a:t>và</a:t>
            </a:r>
            <a:r>
              <a:rPr lang="vi-VN" sz="2500" b="1" dirty="0" smtClean="0">
                <a:latin typeface="Times New Roman"/>
              </a:rPr>
              <a:t> </a:t>
            </a:r>
            <a:r>
              <a:rPr lang="vi-VN" sz="2500" b="1" dirty="0" err="1" smtClean="0">
                <a:latin typeface="Times New Roman"/>
              </a:rPr>
              <a:t>cụ</a:t>
            </a:r>
            <a:r>
              <a:rPr lang="vi-VN" sz="2500" b="1" dirty="0" smtClean="0">
                <a:latin typeface="Times New Roman"/>
              </a:rPr>
              <a:t> </a:t>
            </a:r>
            <a:r>
              <a:rPr lang="vi-VN" sz="2500" b="1" dirty="0" err="1" smtClean="0">
                <a:latin typeface="Times New Roman"/>
              </a:rPr>
              <a:t>già</a:t>
            </a:r>
            <a:r>
              <a:rPr lang="vi-VN" sz="2500" b="1" dirty="0" smtClean="0">
                <a:latin typeface="Times New Roman"/>
              </a:rPr>
              <a:t>" ông </a:t>
            </a:r>
            <a:r>
              <a:rPr lang="vi-VN" sz="2500" b="1" dirty="0" err="1" smtClean="0">
                <a:latin typeface="Times New Roman"/>
              </a:rPr>
              <a:t>cụ</a:t>
            </a:r>
            <a:r>
              <a:rPr lang="vi-VN" sz="2500" b="1" dirty="0" smtClean="0">
                <a:latin typeface="Times New Roman"/>
              </a:rPr>
              <a:t> đang </a:t>
            </a:r>
            <a:r>
              <a:rPr lang="vi-VN" sz="2500" b="1" dirty="0" err="1" smtClean="0">
                <a:latin typeface="Times New Roman"/>
              </a:rPr>
              <a:t>buồn</a:t>
            </a:r>
            <a:r>
              <a:rPr lang="vi-VN" sz="2500" b="1" dirty="0" smtClean="0">
                <a:latin typeface="Times New Roman"/>
              </a:rPr>
              <a:t> </a:t>
            </a:r>
            <a:r>
              <a:rPr lang="vi-VN" sz="2500" b="1" dirty="0" err="1" smtClean="0">
                <a:latin typeface="Times New Roman"/>
              </a:rPr>
              <a:t>vì</a:t>
            </a:r>
            <a:r>
              <a:rPr lang="vi-VN" sz="2500" b="1" dirty="0" smtClean="0">
                <a:latin typeface="Times New Roman"/>
              </a:rPr>
              <a:t> </a:t>
            </a:r>
            <a:r>
              <a:rPr lang="vi-VN" sz="2500" b="1" dirty="0" err="1" smtClean="0">
                <a:latin typeface="Times New Roman"/>
              </a:rPr>
              <a:t>bà</a:t>
            </a:r>
            <a:r>
              <a:rPr lang="vi-VN" sz="2500" b="1" dirty="0" smtClean="0">
                <a:latin typeface="Times New Roman"/>
              </a:rPr>
              <a:t> </a:t>
            </a:r>
            <a:r>
              <a:rPr lang="vi-VN" sz="2500" b="1" dirty="0" err="1" smtClean="0">
                <a:latin typeface="Times New Roman"/>
              </a:rPr>
              <a:t>lão</a:t>
            </a:r>
            <a:r>
              <a:rPr lang="vi-VN" sz="2500" b="1" dirty="0" smtClean="0">
                <a:latin typeface="Times New Roman"/>
              </a:rPr>
              <a:t> </a:t>
            </a:r>
            <a:r>
              <a:rPr lang="vi-VN" sz="2500" b="1" dirty="0" err="1" smtClean="0">
                <a:latin typeface="Times New Roman"/>
              </a:rPr>
              <a:t>nhà</a:t>
            </a:r>
            <a:r>
              <a:rPr lang="vi-VN" sz="2500" b="1" dirty="0" smtClean="0">
                <a:latin typeface="Times New Roman"/>
              </a:rPr>
              <a:t> ông </a:t>
            </a:r>
            <a:r>
              <a:rPr lang="vi-VN" sz="2500" b="1" dirty="0" err="1" smtClean="0">
                <a:latin typeface="Times New Roman"/>
              </a:rPr>
              <a:t>ốm</a:t>
            </a:r>
            <a:r>
              <a:rPr lang="vi-VN" sz="2500" b="1" dirty="0" smtClean="0">
                <a:latin typeface="Times New Roman"/>
              </a:rPr>
              <a:t> </a:t>
            </a:r>
            <a:r>
              <a:rPr lang="vi-VN" sz="2500" b="1" dirty="0" err="1" smtClean="0">
                <a:latin typeface="Times New Roman"/>
              </a:rPr>
              <a:t>nặng</a:t>
            </a:r>
            <a:r>
              <a:rPr lang="vi-VN" sz="2500" b="1" dirty="0" smtClean="0">
                <a:latin typeface="Times New Roman"/>
              </a:rPr>
              <a:t>, </a:t>
            </a:r>
            <a:r>
              <a:rPr lang="vi-VN" sz="2500" b="1" dirty="0" err="1" smtClean="0">
                <a:latin typeface="Times New Roman"/>
              </a:rPr>
              <a:t>khó</a:t>
            </a:r>
            <a:r>
              <a:rPr lang="vi-VN" sz="2500" b="1" dirty="0" smtClean="0">
                <a:latin typeface="Times New Roman"/>
              </a:rPr>
              <a:t> </a:t>
            </a:r>
            <a:r>
              <a:rPr lang="vi-VN" sz="2500" b="1" dirty="0" err="1" smtClean="0">
                <a:latin typeface="Times New Roman"/>
              </a:rPr>
              <a:t>lòng</a:t>
            </a:r>
            <a:r>
              <a:rPr lang="vi-VN" sz="2500" b="1" dirty="0" smtClean="0">
                <a:latin typeface="Times New Roman"/>
              </a:rPr>
              <a:t> qua </a:t>
            </a:r>
            <a:r>
              <a:rPr lang="vi-VN" sz="2500" b="1" dirty="0" err="1" smtClean="0">
                <a:latin typeface="Times New Roman"/>
              </a:rPr>
              <a:t>khỏi</a:t>
            </a:r>
            <a:r>
              <a:rPr lang="vi-VN" sz="2500" b="1" dirty="0" smtClean="0">
                <a:latin typeface="Times New Roman"/>
              </a:rPr>
              <a:t>. Em </a:t>
            </a:r>
            <a:r>
              <a:rPr lang="vi-VN" sz="2500" b="1" dirty="0" err="1" smtClean="0">
                <a:latin typeface="Times New Roman"/>
              </a:rPr>
              <a:t>hãy</a:t>
            </a:r>
            <a:r>
              <a:rPr lang="vi-VN" sz="2500" b="1" dirty="0" smtClean="0">
                <a:latin typeface="Times New Roman"/>
              </a:rPr>
              <a:t> cho </a:t>
            </a:r>
            <a:r>
              <a:rPr lang="vi-VN" sz="2500" b="1" dirty="0" err="1" smtClean="0">
                <a:latin typeface="Times New Roman"/>
              </a:rPr>
              <a:t>biết</a:t>
            </a:r>
            <a:r>
              <a:rPr lang="vi-VN" sz="2500" b="1" dirty="0" smtClean="0">
                <a:latin typeface="Times New Roman"/>
              </a:rPr>
              <a:t> </a:t>
            </a:r>
            <a:r>
              <a:rPr lang="vi-VN" sz="2500" b="1" dirty="0" err="1" smtClean="0">
                <a:latin typeface="Times New Roman"/>
              </a:rPr>
              <a:t>đúng</a:t>
            </a:r>
            <a:r>
              <a:rPr lang="vi-VN" sz="2500" b="1" dirty="0" smtClean="0">
                <a:latin typeface="Times New Roman"/>
              </a:rPr>
              <a:t> hay sai?</a:t>
            </a:r>
            <a:endParaRPr lang="en-US" sz="2500" b="1" dirty="0">
              <a:latin typeface="Times New Roman"/>
            </a:endParaRPr>
          </a:p>
        </p:txBody>
      </p:sp>
      <p:grpSp>
        <p:nvGrpSpPr>
          <p:cNvPr id="7" name="mmprod_answer10097"/>
          <p:cNvGrpSpPr/>
          <p:nvPr>
            <p:custDataLst>
              <p:tags r:id="rId3"/>
            </p:custDataLst>
          </p:nvPr>
        </p:nvGrpSpPr>
        <p:grpSpPr>
          <a:xfrm>
            <a:off x="673100" y="1645920"/>
            <a:ext cx="5755640" cy="426720"/>
            <a:chOff x="673100" y="1645920"/>
            <a:chExt cx="5755640" cy="426720"/>
          </a:xfrm>
        </p:grpSpPr>
        <p:sp>
          <p:nvSpPr>
            <p:cNvPr id="4" name="mmprod_s2_10097"/>
            <p:cNvSpPr txBox="1"/>
            <p:nvPr>
              <p:custDataLst>
                <p:tags r:id="rId21"/>
              </p:custDataLst>
            </p:nvPr>
          </p:nvSpPr>
          <p:spPr>
            <a:xfrm>
              <a:off x="1079500" y="1645920"/>
              <a:ext cx="554038"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A) </a:t>
              </a:r>
              <a:endParaRPr lang="en-US" sz="2800" b="1">
                <a:latin typeface="Times New Roman"/>
              </a:endParaRPr>
            </a:p>
          </p:txBody>
        </p:sp>
        <p:sp>
          <p:nvSpPr>
            <p:cNvPr id="5" name="mmprod_s1_10097"/>
            <p:cNvSpPr txBox="1"/>
            <p:nvPr>
              <p:custDataLst>
                <p:tags r:id="rId22"/>
              </p:custDataLst>
            </p:nvPr>
          </p:nvSpPr>
          <p:spPr>
            <a:xfrm>
              <a:off x="1638300" y="1645920"/>
              <a:ext cx="479044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800" b="1" smtClean="0">
                  <a:latin typeface="Times New Roman"/>
                </a:rPr>
                <a:t>Đúng</a:t>
              </a:r>
              <a:endParaRPr lang="en-US" sz="2800" b="1">
                <a:latin typeface="Times New Roman"/>
              </a:endParaRPr>
            </a:p>
          </p:txBody>
        </p:sp>
        <p:pic>
          <p:nvPicPr>
            <p:cNvPr id="6" name="mmprod_answer_input10097"/>
            <p:cNvPicPr>
              <a:picLocks noChangeAspect="1"/>
            </p:cNvPicPr>
            <p:nvPr>
              <p:custDataLst>
                <p:tags r:id="rId23"/>
              </p:custDataLst>
            </p:nvPr>
          </p:nvPicPr>
          <p:blipFill>
            <a:blip r:embed="rId25" cstate="print">
              <a:extLst>
                <a:ext uri="{28A0092B-C50C-407E-A947-70E740481C1C}">
                  <a14:useLocalDpi xmlns:a14="http://schemas.microsoft.com/office/drawing/2010/main" val="0"/>
                </a:ext>
              </a:extLst>
            </a:blip>
            <a:stretch>
              <a:fillRect/>
            </a:stretch>
          </p:blipFill>
          <p:spPr>
            <a:xfrm>
              <a:off x="673100" y="1757019"/>
              <a:ext cx="205646" cy="204522"/>
            </a:xfrm>
            <a:prstGeom prst="rect">
              <a:avLst/>
            </a:prstGeom>
          </p:spPr>
        </p:pic>
      </p:grpSp>
      <p:grpSp>
        <p:nvGrpSpPr>
          <p:cNvPr id="12" name="mmprod_answer10099"/>
          <p:cNvGrpSpPr/>
          <p:nvPr>
            <p:custDataLst>
              <p:tags r:id="rId4"/>
            </p:custDataLst>
          </p:nvPr>
        </p:nvGrpSpPr>
        <p:grpSpPr>
          <a:xfrm>
            <a:off x="673100" y="2245360"/>
            <a:ext cx="5755640" cy="426720"/>
            <a:chOff x="673100" y="2245360"/>
            <a:chExt cx="5755640" cy="426720"/>
          </a:xfrm>
        </p:grpSpPr>
        <p:sp>
          <p:nvSpPr>
            <p:cNvPr id="9" name="mmprod_s2_10099"/>
            <p:cNvSpPr txBox="1"/>
            <p:nvPr>
              <p:custDataLst>
                <p:tags r:id="rId18"/>
              </p:custDataLst>
            </p:nvPr>
          </p:nvSpPr>
          <p:spPr>
            <a:xfrm>
              <a:off x="1079500" y="2245360"/>
              <a:ext cx="53340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B) </a:t>
              </a:r>
              <a:endParaRPr lang="en-US" sz="2800" b="1">
                <a:latin typeface="Times New Roman"/>
              </a:endParaRPr>
            </a:p>
          </p:txBody>
        </p:sp>
        <p:sp>
          <p:nvSpPr>
            <p:cNvPr id="10" name="mmprod_s1_10099"/>
            <p:cNvSpPr txBox="1"/>
            <p:nvPr>
              <p:custDataLst>
                <p:tags r:id="rId19"/>
              </p:custDataLst>
            </p:nvPr>
          </p:nvSpPr>
          <p:spPr>
            <a:xfrm>
              <a:off x="1612900" y="2245360"/>
              <a:ext cx="481584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800" b="1" smtClean="0">
                  <a:latin typeface="Times New Roman"/>
                </a:rPr>
                <a:t>Sai</a:t>
              </a:r>
              <a:endParaRPr lang="en-US" sz="2800" b="1">
                <a:latin typeface="Times New Roman"/>
              </a:endParaRPr>
            </a:p>
          </p:txBody>
        </p:sp>
        <p:pic>
          <p:nvPicPr>
            <p:cNvPr id="11" name="mmprod_answer_input10099"/>
            <p:cNvPicPr>
              <a:picLocks noChangeAspect="1"/>
            </p:cNvPicPr>
            <p:nvPr>
              <p:custDataLst>
                <p:tags r:id="rId20"/>
              </p:custDataLst>
            </p:nvPr>
          </p:nvPicPr>
          <p:blipFill>
            <a:blip r:embed="rId26" cstate="print">
              <a:extLst>
                <a:ext uri="{28A0092B-C50C-407E-A947-70E740481C1C}">
                  <a14:useLocalDpi xmlns:a14="http://schemas.microsoft.com/office/drawing/2010/main" val="0"/>
                </a:ext>
              </a:extLst>
            </a:blip>
            <a:stretch>
              <a:fillRect/>
            </a:stretch>
          </p:blipFill>
          <p:spPr>
            <a:xfrm>
              <a:off x="673100" y="2356459"/>
              <a:ext cx="205646" cy="204522"/>
            </a:xfrm>
            <a:prstGeom prst="rect">
              <a:avLst/>
            </a:prstGeom>
          </p:spPr>
        </p:pic>
      </p:grpSp>
      <p:sp>
        <p:nvSpPr>
          <p:cNvPr id="13" name="mmprod_feedback_7000"/>
          <p:cNvSpPr/>
          <p:nvPr>
            <p:custDataLst>
              <p:tags r:id="rId5"/>
            </p:custDataLst>
          </p:nvPr>
        </p:nvSpPr>
        <p:spPr>
          <a:xfrm>
            <a:off x="457200" y="3886200"/>
            <a:ext cx="3291840" cy="678894"/>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vi-VN" b="1" smtClean="0">
                <a:solidFill>
                  <a:schemeClr val="tx1"/>
                </a:solidFill>
                <a:latin typeface="Times New Roman"/>
              </a:rPr>
              <a:t>Bạn làm đúng - Nhấn vào đây để tiếp tục!</a:t>
            </a:r>
            <a:endParaRPr lang="en-US" b="1">
              <a:solidFill>
                <a:schemeClr val="tx1"/>
              </a:solidFill>
              <a:latin typeface="Times New Roman"/>
            </a:endParaRPr>
          </a:p>
        </p:txBody>
      </p:sp>
      <p:sp>
        <p:nvSpPr>
          <p:cNvPr id="14" name="mmprod_feedback_7002"/>
          <p:cNvSpPr/>
          <p:nvPr>
            <p:custDataLst>
              <p:tags r:id="rId6"/>
            </p:custDataLst>
          </p:nvPr>
        </p:nvSpPr>
        <p:spPr>
          <a:xfrm>
            <a:off x="4572000" y="3886200"/>
            <a:ext cx="3291840" cy="678894"/>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vi-VN" b="1" smtClean="0">
                <a:solidFill>
                  <a:schemeClr val="tx1"/>
                </a:solidFill>
                <a:latin typeface="Times New Roman"/>
              </a:rPr>
              <a:t>Bạn làm chưa đúng - Nhấn vào đây để tiếp tục!</a:t>
            </a:r>
            <a:endParaRPr lang="en-US" b="1">
              <a:solidFill>
                <a:schemeClr val="tx1"/>
              </a:solidFill>
              <a:latin typeface="Times New Roman"/>
            </a:endParaRPr>
          </a:p>
        </p:txBody>
      </p:sp>
      <p:sp>
        <p:nvSpPr>
          <p:cNvPr id="15" name="mmprod_feedback_7009"/>
          <p:cNvSpPr/>
          <p:nvPr>
            <p:custDataLst>
              <p:tags r:id="rId7"/>
            </p:custDataLst>
          </p:nvPr>
        </p:nvSpPr>
        <p:spPr>
          <a:xfrm>
            <a:off x="2103120" y="4678243"/>
            <a:ext cx="329184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vi-VN" b="1" smtClean="0">
                <a:solidFill>
                  <a:schemeClr val="tx1"/>
                </a:solidFill>
                <a:latin typeface="Times New Roman"/>
              </a:rPr>
              <a:t>Bạn trả lời đúng!</a:t>
            </a:r>
            <a:endParaRPr lang="en-US" b="1">
              <a:solidFill>
                <a:schemeClr val="tx1"/>
              </a:solidFill>
              <a:latin typeface="Times New Roman"/>
            </a:endParaRPr>
          </a:p>
        </p:txBody>
      </p:sp>
      <p:sp>
        <p:nvSpPr>
          <p:cNvPr id="16" name="mmprod_feedback_7006"/>
          <p:cNvSpPr/>
          <p:nvPr>
            <p:custDataLst>
              <p:tags r:id="rId8"/>
            </p:custDataLst>
          </p:nvPr>
        </p:nvSpPr>
        <p:spPr>
          <a:xfrm>
            <a:off x="2103120" y="4338795"/>
            <a:ext cx="658368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b="1" smtClean="0">
                <a:solidFill>
                  <a:schemeClr val="tx1"/>
                </a:solidFill>
                <a:latin typeface="Times New Roman"/>
              </a:rPr>
              <a:t>Câu trả lời của bạn:</a:t>
            </a:r>
            <a:endParaRPr lang="en-US" b="1">
              <a:solidFill>
                <a:schemeClr val="tx1"/>
              </a:solidFill>
              <a:latin typeface="Times New Roman"/>
            </a:endParaRPr>
          </a:p>
        </p:txBody>
      </p:sp>
      <p:sp>
        <p:nvSpPr>
          <p:cNvPr id="17" name="mmprod_feedback_7010"/>
          <p:cNvSpPr/>
          <p:nvPr>
            <p:custDataLst>
              <p:tags r:id="rId9"/>
            </p:custDataLst>
          </p:nvPr>
        </p:nvSpPr>
        <p:spPr>
          <a:xfrm>
            <a:off x="2103120" y="5017690"/>
            <a:ext cx="658368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vi-VN" b="1" smtClean="0">
                <a:solidFill>
                  <a:schemeClr val="tx1"/>
                </a:solidFill>
                <a:latin typeface="Times New Roman"/>
              </a:rPr>
              <a:t>Đáp án đúng là:</a:t>
            </a:r>
            <a:endParaRPr lang="en-US" b="1">
              <a:solidFill>
                <a:schemeClr val="tx1"/>
              </a:solidFill>
              <a:latin typeface="Times New Roman"/>
            </a:endParaRPr>
          </a:p>
        </p:txBody>
      </p:sp>
      <p:sp>
        <p:nvSpPr>
          <p:cNvPr id="18" name="mmprod_feedback_7011"/>
          <p:cNvSpPr/>
          <p:nvPr>
            <p:custDataLst>
              <p:tags r:id="rId10"/>
            </p:custDataLst>
          </p:nvPr>
        </p:nvSpPr>
        <p:spPr>
          <a:xfrm>
            <a:off x="2103120" y="4678243"/>
            <a:ext cx="329184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vi-VN" b="1" smtClean="0">
                <a:solidFill>
                  <a:schemeClr val="tx1"/>
                </a:solidFill>
                <a:latin typeface="Times New Roman"/>
              </a:rPr>
              <a:t>Bạn trả lời chưa đúng!</a:t>
            </a:r>
            <a:endParaRPr lang="en-US" b="1">
              <a:solidFill>
                <a:schemeClr val="tx1"/>
              </a:solidFill>
              <a:latin typeface="Times New Roman"/>
            </a:endParaRPr>
          </a:p>
        </p:txBody>
      </p:sp>
      <p:sp>
        <p:nvSpPr>
          <p:cNvPr id="19" name="mmprod_feedback_7007"/>
          <p:cNvSpPr/>
          <p:nvPr>
            <p:custDataLst>
              <p:tags r:id="rId11"/>
            </p:custDataLst>
          </p:nvPr>
        </p:nvSpPr>
        <p:spPr>
          <a:xfrm>
            <a:off x="2267712" y="5007428"/>
            <a:ext cx="3291840" cy="678894"/>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vi-VN" b="1" smtClean="0">
                <a:solidFill>
                  <a:schemeClr val="tx1"/>
                </a:solidFill>
                <a:latin typeface="Times New Roman"/>
              </a:rPr>
              <a:t>Bạn phải trả lời câu hỏi để tiếp tục!</a:t>
            </a:r>
            <a:endParaRPr lang="en-US" b="1">
              <a:solidFill>
                <a:schemeClr val="tx1"/>
              </a:solidFill>
              <a:latin typeface="Times New Roman"/>
            </a:endParaRPr>
          </a:p>
        </p:txBody>
      </p:sp>
      <p:grpSp>
        <p:nvGrpSpPr>
          <p:cNvPr id="22" name="mmprod_Button104"/>
          <p:cNvGrpSpPr/>
          <p:nvPr>
            <p:custDataLst>
              <p:tags r:id="rId12"/>
            </p:custDataLst>
          </p:nvPr>
        </p:nvGrpSpPr>
        <p:grpSpPr>
          <a:xfrm>
            <a:off x="5074920" y="5062950"/>
            <a:ext cx="1965960" cy="407337"/>
            <a:chOff x="6306820" y="5718826"/>
            <a:chExt cx="1145540" cy="407337"/>
          </a:xfrm>
        </p:grpSpPr>
        <p:sp>
          <p:nvSpPr>
            <p:cNvPr id="20" name="mmprod_ButtonShape104"/>
            <p:cNvSpPr/>
            <p:nvPr>
              <p:custDataLst>
                <p:tags r:id="rId16"/>
              </p:custDataLst>
            </p:nvPr>
          </p:nvSpPr>
          <p:spPr>
            <a:xfrm>
              <a:off x="6306820" y="5718826"/>
              <a:ext cx="1145540" cy="407337"/>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21" name="mmprod_ButtonText105"/>
            <p:cNvSpPr/>
            <p:nvPr>
              <p:custDataLst>
                <p:tags r:id="rId17"/>
              </p:custDataLst>
            </p:nvPr>
          </p:nvSpPr>
          <p:spPr>
            <a:xfrm>
              <a:off x="6332220" y="5744226"/>
              <a:ext cx="1094740" cy="356537"/>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Chấp nhận!</a:t>
              </a:r>
              <a:endParaRPr lang="en-US" b="1">
                <a:solidFill>
                  <a:schemeClr val="tx1"/>
                </a:solidFill>
                <a:latin typeface="Times New Roman"/>
              </a:endParaRPr>
            </a:p>
          </p:txBody>
        </p:sp>
      </p:grpSp>
      <p:grpSp>
        <p:nvGrpSpPr>
          <p:cNvPr id="25" name="mmprod_Button106"/>
          <p:cNvGrpSpPr/>
          <p:nvPr>
            <p:custDataLst>
              <p:tags r:id="rId13"/>
            </p:custDataLst>
          </p:nvPr>
        </p:nvGrpSpPr>
        <p:grpSpPr>
          <a:xfrm>
            <a:off x="7129780" y="5062950"/>
            <a:ext cx="1145540" cy="407337"/>
            <a:chOff x="7541260" y="5718826"/>
            <a:chExt cx="1145540" cy="407337"/>
          </a:xfrm>
        </p:grpSpPr>
        <p:sp>
          <p:nvSpPr>
            <p:cNvPr id="23" name="mmprod_ButtonShape106"/>
            <p:cNvSpPr/>
            <p:nvPr>
              <p:custDataLst>
                <p:tags r:id="rId14"/>
              </p:custDataLst>
            </p:nvPr>
          </p:nvSpPr>
          <p:spPr>
            <a:xfrm>
              <a:off x="7541260" y="5718826"/>
              <a:ext cx="1145540" cy="407337"/>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24" name="mmprod_ButtonText107"/>
            <p:cNvSpPr/>
            <p:nvPr>
              <p:custDataLst>
                <p:tags r:id="rId15"/>
              </p:custDataLst>
            </p:nvPr>
          </p:nvSpPr>
          <p:spPr>
            <a:xfrm>
              <a:off x="7566660" y="5744226"/>
              <a:ext cx="1094740" cy="356537"/>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Xóa!</a:t>
              </a:r>
              <a:endParaRPr lang="en-US" b="1">
                <a:solidFill>
                  <a:schemeClr val="tx1"/>
                </a:solidFill>
                <a:latin typeface="Times New Roman"/>
              </a:endParaRPr>
            </a:p>
          </p:txBody>
        </p:sp>
      </p:grpSp>
    </p:spTree>
    <p:custDataLst>
      <p:tags r:id="rId1"/>
    </p:custDataLst>
    <p:extLst>
      <p:ext uri="{BB962C8B-B14F-4D97-AF65-F5344CB8AC3E}">
        <p14:creationId xmlns:p14="http://schemas.microsoft.com/office/powerpoint/2010/main" val="373799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1143000"/>
          </a:xfrm>
          <a:solidFill>
            <a:srgbClr val="FF66FF"/>
          </a:solidFill>
          <a:effectLst/>
          <a:scene3d>
            <a:camera prst="orthographicFront"/>
            <a:lightRig rig="threePt" dir="t"/>
          </a:scene3d>
          <a:sp3d>
            <a:bevelT w="139700" h="139700" prst="divot"/>
          </a:sp3d>
          <a:extLst>
            <a:ext uri="{53640926-AAD7-44D8-BBD7-CCE9431645EC}">
              <a14:shadowObscured xmlns:a14="http://schemas.microsoft.com/office/drawing/2010/main"/>
            </a:ext>
          </a:extLst>
        </p:spPr>
        <p:txBody>
          <a:bodyPr wrap="square" lIns="0" tIns="0" rIns="0" bIns="0" anchor="ctr">
            <a:noAutofit/>
          </a:bodyPr>
          <a:lstStyle/>
          <a:p>
            <a:r>
              <a:rPr lang="vi-VN" sz="2900" b="1" smtClean="0">
                <a:latin typeface="Times New Roman"/>
              </a:rPr>
              <a:t>Câu 2: Trong câu chuyện " Các em nhỏ và cụ già", em hãy lựa chọn những đáp án mà em cho là đúng?</a:t>
            </a:r>
            <a:endParaRPr lang="en-US" sz="2900" b="1">
              <a:latin typeface="Times New Roman"/>
            </a:endParaRPr>
          </a:p>
        </p:txBody>
      </p:sp>
      <p:grpSp>
        <p:nvGrpSpPr>
          <p:cNvPr id="7" name="mmprod_answer10105"/>
          <p:cNvGrpSpPr/>
          <p:nvPr>
            <p:custDataLst>
              <p:tags r:id="rId3"/>
            </p:custDataLst>
          </p:nvPr>
        </p:nvGrpSpPr>
        <p:grpSpPr>
          <a:xfrm>
            <a:off x="608592" y="1623163"/>
            <a:ext cx="7855727" cy="733100"/>
            <a:chOff x="608592" y="1584848"/>
            <a:chExt cx="5606967" cy="1124433"/>
          </a:xfrm>
        </p:grpSpPr>
        <p:sp>
          <p:nvSpPr>
            <p:cNvPr id="4" name="mmprod_s2_10105"/>
            <p:cNvSpPr txBox="1"/>
            <p:nvPr>
              <p:custDataLst>
                <p:tags r:id="rId29"/>
              </p:custDataLst>
            </p:nvPr>
          </p:nvSpPr>
          <p:spPr>
            <a:xfrm>
              <a:off x="1079500" y="1645917"/>
              <a:ext cx="554038" cy="5316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400" b="1" smtClean="0">
                  <a:latin typeface="Times New Roman"/>
                </a:rPr>
                <a:t>A) </a:t>
              </a:r>
              <a:endParaRPr lang="en-US" sz="2400" b="1">
                <a:latin typeface="Times New Roman"/>
              </a:endParaRPr>
            </a:p>
          </p:txBody>
        </p:sp>
        <p:sp>
          <p:nvSpPr>
            <p:cNvPr id="5" name="mmprod_s1_10105"/>
            <p:cNvSpPr txBox="1"/>
            <p:nvPr>
              <p:custDataLst>
                <p:tags r:id="rId30"/>
              </p:custDataLst>
            </p:nvPr>
          </p:nvSpPr>
          <p:spPr>
            <a:xfrm>
              <a:off x="1425119" y="1645920"/>
              <a:ext cx="4790440" cy="106336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smtClean="0">
                  <a:latin typeface="Times New Roman"/>
                </a:rPr>
                <a:t>Sau khi nói chuyện với các em nhỏ, ông cụ cảm thấy nỗi buồn được chia sẽ.</a:t>
              </a:r>
              <a:endParaRPr lang="en-US" sz="2400" b="1">
                <a:latin typeface="Times New Roman"/>
              </a:endParaRPr>
            </a:p>
          </p:txBody>
        </p:sp>
        <p:pic>
          <p:nvPicPr>
            <p:cNvPr id="6" name="mmprod_answer_input10105"/>
            <p:cNvPicPr>
              <a:picLocks noChangeAspect="1"/>
            </p:cNvPicPr>
            <p:nvPr>
              <p:custDataLst>
                <p:tags r:id="rId31"/>
              </p:custDataLst>
            </p:nvPr>
          </p:nvPicPr>
          <p:blipFill>
            <a:blip r:embed="rId33" cstate="print">
              <a:extLst>
                <a:ext uri="{28A0092B-C50C-407E-A947-70E740481C1C}">
                  <a14:useLocalDpi xmlns:a14="http://schemas.microsoft.com/office/drawing/2010/main" val="0"/>
                </a:ext>
              </a:extLst>
            </a:blip>
            <a:stretch>
              <a:fillRect/>
            </a:stretch>
          </p:blipFill>
          <p:spPr>
            <a:xfrm>
              <a:off x="608592" y="1584848"/>
              <a:ext cx="205646" cy="548861"/>
            </a:xfrm>
            <a:prstGeom prst="rect">
              <a:avLst/>
            </a:prstGeom>
          </p:spPr>
        </p:pic>
      </p:grpSp>
      <p:grpSp>
        <p:nvGrpSpPr>
          <p:cNvPr id="12" name="mmprod_answer10107"/>
          <p:cNvGrpSpPr/>
          <p:nvPr>
            <p:custDataLst>
              <p:tags r:id="rId4"/>
            </p:custDataLst>
          </p:nvPr>
        </p:nvGrpSpPr>
        <p:grpSpPr>
          <a:xfrm>
            <a:off x="608591" y="2286000"/>
            <a:ext cx="8466135" cy="890247"/>
            <a:chOff x="608592" y="3098800"/>
            <a:chExt cx="5550519" cy="1063362"/>
          </a:xfrm>
        </p:grpSpPr>
        <p:sp>
          <p:nvSpPr>
            <p:cNvPr id="9" name="mmprod_s2_10107"/>
            <p:cNvSpPr txBox="1"/>
            <p:nvPr>
              <p:custDataLst>
                <p:tags r:id="rId26"/>
              </p:custDataLst>
            </p:nvPr>
          </p:nvSpPr>
          <p:spPr>
            <a:xfrm>
              <a:off x="1079500" y="3182726"/>
              <a:ext cx="533400" cy="53168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400" b="1" smtClean="0">
                  <a:latin typeface="Times New Roman"/>
                </a:rPr>
                <a:t>B) </a:t>
              </a:r>
              <a:endParaRPr lang="en-US" sz="2400" b="1">
                <a:latin typeface="Times New Roman"/>
              </a:endParaRPr>
            </a:p>
          </p:txBody>
        </p:sp>
        <p:sp>
          <p:nvSpPr>
            <p:cNvPr id="10" name="mmprod_s1_10107"/>
            <p:cNvSpPr txBox="1"/>
            <p:nvPr>
              <p:custDataLst>
                <p:tags r:id="rId27"/>
              </p:custDataLst>
            </p:nvPr>
          </p:nvSpPr>
          <p:spPr>
            <a:xfrm>
              <a:off x="1343271" y="3098800"/>
              <a:ext cx="4815840" cy="1063362"/>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smtClean="0">
                  <a:latin typeface="Times New Roman"/>
                </a:rPr>
                <a:t>Các bạn nhỏ quan tâm, giúp đỡ ông cụ vì các bạn là những đứa trẻ ngoan, nhân hậu biết giúp đỡ người già.</a:t>
              </a:r>
              <a:endParaRPr lang="en-US" sz="2400" b="1">
                <a:latin typeface="Times New Roman"/>
              </a:endParaRPr>
            </a:p>
          </p:txBody>
        </p:sp>
        <p:pic>
          <p:nvPicPr>
            <p:cNvPr id="11" name="mmprod_answer_input10107"/>
            <p:cNvPicPr>
              <a:picLocks noChangeAspect="1"/>
            </p:cNvPicPr>
            <p:nvPr>
              <p:custDataLst>
                <p:tags r:id="rId28"/>
              </p:custDataLst>
            </p:nvPr>
          </p:nvPicPr>
          <p:blipFill>
            <a:blip r:embed="rId33" cstate="print">
              <a:extLst>
                <a:ext uri="{28A0092B-C50C-407E-A947-70E740481C1C}">
                  <a14:useLocalDpi xmlns:a14="http://schemas.microsoft.com/office/drawing/2010/main" val="0"/>
                </a:ext>
              </a:extLst>
            </a:blip>
            <a:stretch>
              <a:fillRect/>
            </a:stretch>
          </p:blipFill>
          <p:spPr>
            <a:xfrm>
              <a:off x="608592" y="3121657"/>
              <a:ext cx="205646" cy="548862"/>
            </a:xfrm>
            <a:prstGeom prst="rect">
              <a:avLst/>
            </a:prstGeom>
          </p:spPr>
        </p:pic>
      </p:grpSp>
      <p:grpSp>
        <p:nvGrpSpPr>
          <p:cNvPr id="17" name="mmprod_answer10109"/>
          <p:cNvGrpSpPr/>
          <p:nvPr>
            <p:custDataLst>
              <p:tags r:id="rId5"/>
            </p:custDataLst>
          </p:nvPr>
        </p:nvGrpSpPr>
        <p:grpSpPr>
          <a:xfrm>
            <a:off x="608592" y="3237801"/>
            <a:ext cx="7891314" cy="724602"/>
            <a:chOff x="608592" y="4978397"/>
            <a:chExt cx="5632367" cy="531684"/>
          </a:xfrm>
        </p:grpSpPr>
        <p:sp>
          <p:nvSpPr>
            <p:cNvPr id="14" name="mmprod_s2_10109"/>
            <p:cNvSpPr txBox="1"/>
            <p:nvPr>
              <p:custDataLst>
                <p:tags r:id="rId23"/>
              </p:custDataLst>
            </p:nvPr>
          </p:nvSpPr>
          <p:spPr>
            <a:xfrm>
              <a:off x="1079500" y="4978397"/>
              <a:ext cx="533400" cy="53168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400" b="1" smtClean="0">
                  <a:latin typeface="Times New Roman"/>
                </a:rPr>
                <a:t>C) </a:t>
              </a:r>
              <a:endParaRPr lang="en-US" sz="2400" b="1">
                <a:latin typeface="Times New Roman"/>
              </a:endParaRPr>
            </a:p>
          </p:txBody>
        </p:sp>
        <p:sp>
          <p:nvSpPr>
            <p:cNvPr id="15" name="mmprod_s1_10109"/>
            <p:cNvSpPr txBox="1"/>
            <p:nvPr>
              <p:custDataLst>
                <p:tags r:id="rId24"/>
              </p:custDataLst>
            </p:nvPr>
          </p:nvSpPr>
          <p:spPr>
            <a:xfrm>
              <a:off x="1425119" y="4978400"/>
              <a:ext cx="4815840" cy="53168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smtClean="0">
                  <a:latin typeface="Times New Roman"/>
                </a:rPr>
                <a:t>Khi đang đi trên đường các bạn nhỏ dừng lại vì thấy một em bé.</a:t>
              </a:r>
              <a:endParaRPr lang="en-US" sz="2400" b="1">
                <a:latin typeface="Times New Roman"/>
              </a:endParaRPr>
            </a:p>
          </p:txBody>
        </p:sp>
        <p:pic>
          <p:nvPicPr>
            <p:cNvPr id="16" name="mmprod_answer_input10109"/>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08592" y="5062781"/>
              <a:ext cx="223877" cy="403408"/>
            </a:xfrm>
            <a:prstGeom prst="rect">
              <a:avLst/>
            </a:prstGeom>
          </p:spPr>
        </p:pic>
      </p:grpSp>
      <p:grpSp>
        <p:nvGrpSpPr>
          <p:cNvPr id="22" name="mmprod_answer10111"/>
          <p:cNvGrpSpPr/>
          <p:nvPr>
            <p:custDataLst>
              <p:tags r:id="rId6"/>
            </p:custDataLst>
          </p:nvPr>
        </p:nvGrpSpPr>
        <p:grpSpPr>
          <a:xfrm>
            <a:off x="608592" y="4038600"/>
            <a:ext cx="8154408" cy="1371600"/>
            <a:chOff x="608592" y="5943488"/>
            <a:chExt cx="5606967" cy="1656114"/>
          </a:xfrm>
        </p:grpSpPr>
        <p:sp>
          <p:nvSpPr>
            <p:cNvPr id="19" name="mmprod_s2_10111"/>
            <p:cNvSpPr txBox="1"/>
            <p:nvPr>
              <p:custDataLst>
                <p:tags r:id="rId20"/>
              </p:custDataLst>
            </p:nvPr>
          </p:nvSpPr>
          <p:spPr>
            <a:xfrm>
              <a:off x="1079500" y="6004557"/>
              <a:ext cx="554038" cy="53168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400" b="1" smtClean="0">
                  <a:latin typeface="Times New Roman"/>
                </a:rPr>
                <a:t>D) </a:t>
              </a:r>
              <a:endParaRPr lang="en-US" sz="2400" b="1">
                <a:latin typeface="Times New Roman"/>
              </a:endParaRPr>
            </a:p>
          </p:txBody>
        </p:sp>
        <p:sp>
          <p:nvSpPr>
            <p:cNvPr id="20" name="mmprod_s1_10111"/>
            <p:cNvSpPr txBox="1"/>
            <p:nvPr>
              <p:custDataLst>
                <p:tags r:id="rId21"/>
              </p:custDataLst>
            </p:nvPr>
          </p:nvSpPr>
          <p:spPr>
            <a:xfrm>
              <a:off x="1425119" y="6004560"/>
              <a:ext cx="4790440" cy="1595042"/>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smtClean="0">
                  <a:latin typeface="Times New Roman"/>
                </a:rPr>
                <a:t>Chúng ta cần phải biết quan tâm, chia sẽ, giúp đỡ mọi người xung quanh chúng ta. Biết quan tâm, giúp đỡ và chia sẽ nỗi buồn, niềm vui với mọi người thì cuộc sống của mỗi người sẽ tươi đẹp hơn.</a:t>
              </a:r>
              <a:endParaRPr lang="en-US" sz="2400" b="1">
                <a:latin typeface="Times New Roman"/>
              </a:endParaRPr>
            </a:p>
          </p:txBody>
        </p:sp>
        <p:pic>
          <p:nvPicPr>
            <p:cNvPr id="21" name="mmprod_answer_input10111"/>
            <p:cNvPicPr>
              <a:picLocks noChangeAspect="1"/>
            </p:cNvPicPr>
            <p:nvPr>
              <p:custDataLst>
                <p:tags r:id="rId22"/>
              </p:custDataLst>
            </p:nvPr>
          </p:nvPicPr>
          <p:blipFill>
            <a:blip r:embed="rId33" cstate="print">
              <a:extLst>
                <a:ext uri="{28A0092B-C50C-407E-A947-70E740481C1C}">
                  <a14:useLocalDpi xmlns:a14="http://schemas.microsoft.com/office/drawing/2010/main" val="0"/>
                </a:ext>
              </a:extLst>
            </a:blip>
            <a:stretch>
              <a:fillRect/>
            </a:stretch>
          </p:blipFill>
          <p:spPr>
            <a:xfrm>
              <a:off x="608592" y="5943488"/>
              <a:ext cx="205646" cy="548861"/>
            </a:xfrm>
            <a:prstGeom prst="rect">
              <a:avLst/>
            </a:prstGeom>
          </p:spPr>
        </p:pic>
      </p:grpSp>
      <p:sp>
        <p:nvSpPr>
          <p:cNvPr id="23" name="mmprod_feedback_7000"/>
          <p:cNvSpPr/>
          <p:nvPr>
            <p:custDataLst>
              <p:tags r:id="rId7"/>
            </p:custDataLst>
          </p:nvPr>
        </p:nvSpPr>
        <p:spPr>
          <a:xfrm>
            <a:off x="381000" y="5465445"/>
            <a:ext cx="3291840" cy="678894"/>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vi-VN" b="1" smtClean="0">
                <a:solidFill>
                  <a:schemeClr val="tx1"/>
                </a:solidFill>
                <a:latin typeface="Times New Roman"/>
              </a:rPr>
              <a:t>Bạn làm đúng - Nhấn vào đây để tiếp tục!</a:t>
            </a:r>
            <a:endParaRPr lang="en-US" b="1">
              <a:solidFill>
                <a:schemeClr val="tx1"/>
              </a:solidFill>
              <a:latin typeface="Times New Roman"/>
            </a:endParaRPr>
          </a:p>
        </p:txBody>
      </p:sp>
      <p:sp>
        <p:nvSpPr>
          <p:cNvPr id="24" name="mmprod_feedback_7002"/>
          <p:cNvSpPr/>
          <p:nvPr>
            <p:custDataLst>
              <p:tags r:id="rId8"/>
            </p:custDataLst>
          </p:nvPr>
        </p:nvSpPr>
        <p:spPr>
          <a:xfrm>
            <a:off x="4495800" y="5465445"/>
            <a:ext cx="3291840" cy="678894"/>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vi-VN" b="1" smtClean="0">
                <a:solidFill>
                  <a:schemeClr val="tx1"/>
                </a:solidFill>
                <a:latin typeface="Times New Roman"/>
              </a:rPr>
              <a:t>Bạn làm chưa đúng - Nhấn vào đây để tiếp tục!</a:t>
            </a:r>
            <a:endParaRPr lang="en-US" b="1">
              <a:solidFill>
                <a:schemeClr val="tx1"/>
              </a:solidFill>
              <a:latin typeface="Times New Roman"/>
            </a:endParaRPr>
          </a:p>
        </p:txBody>
      </p:sp>
      <p:sp>
        <p:nvSpPr>
          <p:cNvPr id="25" name="mmprod_feedback_7009"/>
          <p:cNvSpPr/>
          <p:nvPr>
            <p:custDataLst>
              <p:tags r:id="rId9"/>
            </p:custDataLst>
          </p:nvPr>
        </p:nvSpPr>
        <p:spPr>
          <a:xfrm>
            <a:off x="2026920" y="5611058"/>
            <a:ext cx="329184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vi-VN" b="1" smtClean="0">
                <a:solidFill>
                  <a:schemeClr val="tx1"/>
                </a:solidFill>
                <a:latin typeface="Times New Roman"/>
              </a:rPr>
              <a:t>Bạn trả lời đúng!</a:t>
            </a:r>
            <a:endParaRPr lang="en-US" b="1">
              <a:solidFill>
                <a:schemeClr val="tx1"/>
              </a:solidFill>
              <a:latin typeface="Times New Roman"/>
            </a:endParaRPr>
          </a:p>
        </p:txBody>
      </p:sp>
      <p:sp>
        <p:nvSpPr>
          <p:cNvPr id="26" name="mmprod_feedback_7006"/>
          <p:cNvSpPr/>
          <p:nvPr>
            <p:custDataLst>
              <p:tags r:id="rId10"/>
            </p:custDataLst>
          </p:nvPr>
        </p:nvSpPr>
        <p:spPr>
          <a:xfrm>
            <a:off x="2026920" y="5617844"/>
            <a:ext cx="658368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b="1" smtClean="0">
                <a:solidFill>
                  <a:schemeClr val="tx1"/>
                </a:solidFill>
                <a:latin typeface="Times New Roman"/>
              </a:rPr>
              <a:t>Câu trả lời của bạn:</a:t>
            </a:r>
            <a:endParaRPr lang="en-US" b="1">
              <a:solidFill>
                <a:schemeClr val="tx1"/>
              </a:solidFill>
              <a:latin typeface="Times New Roman"/>
            </a:endParaRPr>
          </a:p>
        </p:txBody>
      </p:sp>
      <p:sp>
        <p:nvSpPr>
          <p:cNvPr id="27" name="mmprod_feedback_7010"/>
          <p:cNvSpPr/>
          <p:nvPr>
            <p:custDataLst>
              <p:tags r:id="rId11"/>
            </p:custDataLst>
          </p:nvPr>
        </p:nvSpPr>
        <p:spPr>
          <a:xfrm>
            <a:off x="2026920" y="5950505"/>
            <a:ext cx="658368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vi-VN" b="1" smtClean="0">
                <a:solidFill>
                  <a:schemeClr val="tx1"/>
                </a:solidFill>
                <a:latin typeface="Times New Roman"/>
              </a:rPr>
              <a:t>Đáp án đúng là:</a:t>
            </a:r>
            <a:endParaRPr lang="en-US" b="1">
              <a:solidFill>
                <a:schemeClr val="tx1"/>
              </a:solidFill>
              <a:latin typeface="Times New Roman"/>
            </a:endParaRPr>
          </a:p>
        </p:txBody>
      </p:sp>
      <p:sp>
        <p:nvSpPr>
          <p:cNvPr id="28" name="mmprod_feedback_7011"/>
          <p:cNvSpPr/>
          <p:nvPr>
            <p:custDataLst>
              <p:tags r:id="rId12"/>
            </p:custDataLst>
          </p:nvPr>
        </p:nvSpPr>
        <p:spPr>
          <a:xfrm>
            <a:off x="2026920" y="5611058"/>
            <a:ext cx="329184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vi-VN" b="1" smtClean="0">
                <a:solidFill>
                  <a:schemeClr val="tx1"/>
                </a:solidFill>
                <a:latin typeface="Times New Roman"/>
              </a:rPr>
              <a:t>Bạn trả lời chưa đúng!</a:t>
            </a:r>
            <a:endParaRPr lang="en-US" b="1">
              <a:solidFill>
                <a:schemeClr val="tx1"/>
              </a:solidFill>
              <a:latin typeface="Times New Roman"/>
            </a:endParaRPr>
          </a:p>
        </p:txBody>
      </p:sp>
      <p:sp>
        <p:nvSpPr>
          <p:cNvPr id="29" name="mmprod_feedback_7007"/>
          <p:cNvSpPr/>
          <p:nvPr>
            <p:custDataLst>
              <p:tags r:id="rId13"/>
            </p:custDataLst>
          </p:nvPr>
        </p:nvSpPr>
        <p:spPr>
          <a:xfrm>
            <a:off x="2191512" y="5940243"/>
            <a:ext cx="3291840" cy="678894"/>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vi-VN" b="1" smtClean="0">
                <a:solidFill>
                  <a:schemeClr val="tx1"/>
                </a:solidFill>
                <a:latin typeface="Times New Roman"/>
              </a:rPr>
              <a:t>Bạn phải trả lời câu hỏi để tiếp tục!</a:t>
            </a:r>
            <a:endParaRPr lang="en-US" b="1">
              <a:solidFill>
                <a:schemeClr val="tx1"/>
              </a:solidFill>
              <a:latin typeface="Times New Roman"/>
            </a:endParaRPr>
          </a:p>
        </p:txBody>
      </p:sp>
      <p:grpSp>
        <p:nvGrpSpPr>
          <p:cNvPr id="32" name="mmprod_Button104"/>
          <p:cNvGrpSpPr/>
          <p:nvPr>
            <p:custDataLst>
              <p:tags r:id="rId14"/>
            </p:custDataLst>
          </p:nvPr>
        </p:nvGrpSpPr>
        <p:grpSpPr>
          <a:xfrm>
            <a:off x="4846320" y="5995765"/>
            <a:ext cx="2118360" cy="407337"/>
            <a:chOff x="6306820" y="5718826"/>
            <a:chExt cx="1145540" cy="407337"/>
          </a:xfrm>
        </p:grpSpPr>
        <p:sp>
          <p:nvSpPr>
            <p:cNvPr id="30" name="mmprod_ButtonShape104"/>
            <p:cNvSpPr/>
            <p:nvPr>
              <p:custDataLst>
                <p:tags r:id="rId18"/>
              </p:custDataLst>
            </p:nvPr>
          </p:nvSpPr>
          <p:spPr>
            <a:xfrm>
              <a:off x="6306820" y="5718826"/>
              <a:ext cx="1145540" cy="407337"/>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31" name="mmprod_ButtonText105"/>
            <p:cNvSpPr/>
            <p:nvPr>
              <p:custDataLst>
                <p:tags r:id="rId19"/>
              </p:custDataLst>
            </p:nvPr>
          </p:nvSpPr>
          <p:spPr>
            <a:xfrm>
              <a:off x="6332220" y="5744226"/>
              <a:ext cx="1094740" cy="356537"/>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Chấp nhận!</a:t>
              </a:r>
              <a:endParaRPr lang="en-US" b="1">
                <a:solidFill>
                  <a:schemeClr val="tx1"/>
                </a:solidFill>
                <a:latin typeface="Times New Roman"/>
              </a:endParaRPr>
            </a:p>
          </p:txBody>
        </p:sp>
      </p:grpSp>
      <p:grpSp>
        <p:nvGrpSpPr>
          <p:cNvPr id="35" name="mmprod_Button106"/>
          <p:cNvGrpSpPr/>
          <p:nvPr>
            <p:custDataLst>
              <p:tags r:id="rId15"/>
            </p:custDataLst>
          </p:nvPr>
        </p:nvGrpSpPr>
        <p:grpSpPr>
          <a:xfrm>
            <a:off x="7053580" y="5995765"/>
            <a:ext cx="1145540" cy="407337"/>
            <a:chOff x="7541260" y="5718826"/>
            <a:chExt cx="1145540" cy="407337"/>
          </a:xfrm>
        </p:grpSpPr>
        <p:sp>
          <p:nvSpPr>
            <p:cNvPr id="33" name="mmprod_ButtonShape106"/>
            <p:cNvSpPr/>
            <p:nvPr>
              <p:custDataLst>
                <p:tags r:id="rId16"/>
              </p:custDataLst>
            </p:nvPr>
          </p:nvSpPr>
          <p:spPr>
            <a:xfrm>
              <a:off x="7541260" y="5718826"/>
              <a:ext cx="1145540" cy="407337"/>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34" name="mmprod_ButtonText107"/>
            <p:cNvSpPr/>
            <p:nvPr>
              <p:custDataLst>
                <p:tags r:id="rId17"/>
              </p:custDataLst>
            </p:nvPr>
          </p:nvSpPr>
          <p:spPr>
            <a:xfrm>
              <a:off x="7566660" y="5744226"/>
              <a:ext cx="1094740" cy="356537"/>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Xóa!</a:t>
              </a:r>
              <a:endParaRPr lang="en-US" b="1">
                <a:solidFill>
                  <a:schemeClr val="tx1"/>
                </a:solidFill>
                <a:latin typeface="Times New Roman"/>
              </a:endParaRPr>
            </a:p>
          </p:txBody>
        </p:sp>
      </p:grpSp>
    </p:spTree>
    <p:custDataLst>
      <p:tags r:id="rId1"/>
    </p:custDataLst>
    <p:extLst>
      <p:ext uri="{BB962C8B-B14F-4D97-AF65-F5344CB8AC3E}">
        <p14:creationId xmlns:p14="http://schemas.microsoft.com/office/powerpoint/2010/main" val="401199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1" descr="n3"/>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2" descr="n3"/>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n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1" descr="n3"/>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 y="2286000"/>
            <a:ext cx="8991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4399" y="304800"/>
            <a:ext cx="723900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03611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1" descr="n3"/>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2" descr="n3"/>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3" descr="n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1" descr="n3"/>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 y="2286000"/>
            <a:ext cx="8991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4399" y="304800"/>
            <a:ext cx="723900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177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VIDEO_FILES_RECORD" val="&lt;Videos&gt;&lt;Video Name=&quot;Canh Dieu Que Huong_256_1_65889.mp4&quot; Position=&quot;1&quot; SlideID=&quot;256&quot;/&gt;&lt;/Videos&gt;&#10;"/>
  <p:tag name="MMPROD_NEXTUNIQUEID" val="10114"/>
  <p:tag name="MMPROD_UIDATA" val="&lt;database version=&quot;11.0&quot;&gt;&lt;object type=&quot;1&quot; unique_id=&quot;10001&quot;&gt;&lt;property id=&quot;20141&quot; value=&quot;TIẾNG RU - TỐ HỮU&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1&quot; value=&quot;C:\Users\Administrator\Desktop\&quot;/&gt;&lt;property id=&quot;20224&quot; value=&quot;C:\Users\Administrator\Desktop\BAIDUTHI&quot;/&gt;&lt;property id=&quot;20226&quot; value=&quot;C:\Users\Administrator\Desktop\Presentation7.pptx&quot;/&gt;&lt;property id=&quot;20250&quot; value=&quot;0&quot;/&gt;&lt;property id=&quot;20251&quot; value=&quot;1&quot;/&gt;&lt;property id=&quot;20259&quot; value=&quot;0&quot;/&gt;&lt;property id=&quot;20263&quot; value=&quot;3&quot;/&gt;&lt;property id=&quot;20264&quot; value=&quot;1&quot;/&gt;&lt;property id=&quot;20519&quot; value=&quot;0&quot;/&gt;&lt;property id=&quot;20700&quot; value=&quot;0&quot;/&gt;&lt;object type=&quot;2&quot; unique_id=&quot;119905&quot;&gt;&lt;object type=&quot;3&quot; unique_id=&quot;119906&quot;&gt;&lt;property id=&quot;20148&quot; value=&quot;5&quot;/&gt;&lt;property id=&quot;20300&quot; value=&quot;Slide 34&quot;/&gt;&lt;property id=&quot;20301&quot; value=&quot;VIDEO VIỆT NAM QUÊ HƯƠNG TÔI&quot;/&gt;&lt;property id=&quot;20303&quot; value=&quot;LÊ THỊ KHÁNH DUY - NGUYỄN THỊ KIM CƯƠNG&quot;/&gt;&lt;property id=&quot;20304&quot; value=&quot;280&quot;/&gt;&lt;property id=&quot;20307&quot; value=&quot;256&quot;/&gt;&lt;property id=&quot;20309&quot; value=&quot;125481&quot;/&gt;&lt;/object&gt;&lt;object type=&quot;3&quot; unique_id=&quot;119967&quot;&gt;&lt;property id=&quot;20148&quot; value=&quot;5&quot;/&gt;&lt;property id=&quot;20300&quot; value=&quot;Slide 1&quot;/&gt;&lt;property id=&quot;20301&quot; value=&quot;CHÀO MỪNG&quot;/&gt;&lt;property id=&quot;20303&quot; value=&quot;LÊ THỊ KHÁNH DUY - NGUYỄN THỊ KIM CƯƠNG&quot;/&gt;&lt;property id=&quot;20304&quot; value=&quot;259&quot;/&gt;&lt;property id=&quot;20307&quot; value=&quot;258&quot;/&gt;&lt;property id=&quot;20309&quot; value=&quot;125481&quot;/&gt;&lt;/object&gt;&lt;object type=&quot;3&quot; unique_id=&quot;119968&quot;&gt;&lt;property id=&quot;20148&quot; value=&quot;5&quot;/&gt;&lt;property id=&quot;20300&quot; value=&quot;Slide 2&quot;/&gt;&lt;property id=&quot;20301&quot; value=&quot;MỤC TIÊU BÀI HỌC&quot;/&gt;&lt;property id=&quot;20303&quot; value=&quot;LÊ THỊ KHÁNH DUY - NGUYỄN THỊ KIM CƯƠNG&quot;/&gt;&lt;property id=&quot;20304&quot; value=&quot;270&quot;/&gt;&lt;property id=&quot;20307&quot; value=&quot;259&quot;/&gt;&lt;property id=&quot;20309&quot; value=&quot;125481&quot;/&gt;&lt;/object&gt;&lt;object type=&quot;3&quot; unique_id=&quot;120290&quot;&gt;&lt;property id=&quot;20148&quot; value=&quot;5&quot;/&gt;&lt;property id=&quot;20300&quot; value=&quot;Slide 32 - &amp;quot;Câu hỏi:&amp;quot;&quot;/&gt;&lt;property id=&quot;20301&quot; value=&quot;ĐIỂM ĐẠT ĐƯỢC&quot;/&gt;&lt;property id=&quot;20303&quot; value=&quot;LÊ THỊ KHÁNH DUY - NGUYỄN THỊ KIM CƯƠNG&quot;/&gt;&lt;property id=&quot;20304&quot; value=&quot;301&quot;/&gt;&lt;property id=&quot;20307&quot; value=&quot;265&quot;/&gt;&lt;property id=&quot;20309&quot; value=&quot;125481&quot;/&gt;&lt;/object&gt;&lt;object type=&quot;3&quot; unique_id=&quot;120409&quot;&gt;&lt;property id=&quot;20148&quot; value=&quot;5&quot;/&gt;&lt;property id=&quot;20300&quot; value=&quot;Slide 29 - &amp;quot;Câu 1: Trong bài tập đọc  &amp;quot;Tiếng ru&amp;quot; có những con vật nào được nói đến?&amp;quot;&quot;/&gt;&lt;property id=&quot;20301&quot; value=&quot;CÂU HỎI 1&quot;/&gt;&lt;property id=&quot;20303&quot; value=&quot;LÊ THỊ KHÁNH DUY - NGUYỄN THỊ KIM CƯƠNG&quot;/&gt;&lt;property id=&quot;20304&quot; value=&quot;268&quot;/&gt;&lt;property id=&quot;20307&quot; value=&quot;267&quot;/&gt;&lt;property id=&quot;20309&quot; value=&quot;125481&quot;/&gt;&lt;/object&gt;&lt;object type=&quot;3&quot; unique_id=&quot;120410&quot;&gt;&lt;property id=&quot;20148&quot; value=&quot;5&quot;/&gt;&lt;property id=&quot;20300&quot; value=&quot;Slide 30 - &amp;quot;Câu 2: Bài thơ &amp;quot;Tiếng ru&amp;quot; khuyên chúng ta điều gì?&amp;quot;&quot;/&gt;&lt;property id=&quot;20301&quot; value=&quot;CÂU HỎI 2&quot;/&gt;&lt;property id=&quot;20303&quot; value=&quot;LÊ THỊ KHÁNH DUY - NGUYỄN THỊ KIM CƯƠNG&quot;/&gt;&lt;property id=&quot;20304&quot; value=&quot;269&quot;/&gt;&lt;property id=&quot;20307&quot; value=&quot;268&quot;/&gt;&lt;property id=&quot;20309&quot; value=&quot;125481&quot;/&gt;&lt;/object&gt;&lt;object type=&quot;3&quot; unique_id=&quot;120411&quot;&gt;&lt;property id=&quot;20148&quot; value=&quot;5&quot;/&gt;&lt;property id=&quot;20300&quot; value=&quot;Slide 31 - &amp;quot;Câu 3: Điền từ còn thiếu vào chỗ trống của hai câu thơ sau:&amp;quot;&quot;/&gt;&lt;property id=&quot;20301&quot; value=&quot;CÂU HỎI 3&quot;/&gt;&lt;property id=&quot;20303&quot; value=&quot;LÊ THỊ KHÁNH DUY - NGUYỄN THỊ KIM CƯƠNG&quot;/&gt;&lt;property id=&quot;20304&quot; value=&quot;265&quot;/&gt;&lt;property id=&quot;20307&quot; value=&quot;269&quot;/&gt;&lt;property id=&quot;20309&quot; value=&quot;125481&quot;/&gt;&lt;/object&gt;&lt;object type=&quot;3&quot; unique_id=&quot;120448&quot;&gt;&lt;property id=&quot;20148&quot; value=&quot;5&quot;/&gt;&lt;property id=&quot;20300&quot; value=&quot;Slide 3&quot;/&gt;&lt;property id=&quot;20301&quot; value=&quot;NỘI DUNG BÀI HỌC&quot;/&gt;&lt;property id=&quot;20303&quot; value=&quot;LÊ THỊ KHÁNH DUY - NGUYỄN THỊ KIM CƯƠNG&quot;/&gt;&lt;property id=&quot;20304&quot; value=&quot;272&quot;/&gt;&lt;property id=&quot;20307&quot; value=&quot;270&quot;/&gt;&lt;property id=&quot;20309&quot; value=&quot;125481&quot;/&gt;&lt;/object&gt;&lt;object type=&quot;3&quot; unique_id=&quot;120449&quot;&gt;&lt;property id=&quot;20148&quot; value=&quot;5&quot;/&gt;&lt;property id=&quot;20300&quot; value=&quot;Slide 28&quot;/&gt;&lt;property id=&quot;20301&quot; value=&quot;CỦNG CỐ KIẾN THỨC&quot;/&gt;&lt;property id=&quot;20303&quot; value=&quot;LÊ THỊ KHÁNH DUY - NGUYỄN THỊ KIM CƯƠNG&quot;/&gt;&lt;property id=&quot;20304&quot; value=&quot;267&quot;/&gt;&lt;property id=&quot;20307&quot; value=&quot;271&quot;/&gt;&lt;property id=&quot;20309&quot; value=&quot;125481&quot;/&gt;&lt;/object&gt;&lt;object type=&quot;3&quot; unique_id=&quot;120504&quot;&gt;&lt;property id=&quot;20148&quot; value=&quot;5&quot;/&gt;&lt;property id=&quot;20300&quot; value=&quot;Slide 4&quot;/&gt;&lt;property id=&quot;20301&quot; value=&quot;KIỂM TRA BÀI CŨ&quot;/&gt;&lt;property id=&quot;20303&quot; value=&quot;LÊ THỊ KHÁNH DUY - NGUYỄN THỊ KIM CƯƠNG&quot;/&gt;&lt;property id=&quot;20304&quot; value=&quot;263&quot;/&gt;&lt;property id=&quot;20307&quot; value=&quot;272&quot;/&gt;&lt;property id=&quot;20309&quot; value=&quot;125481&quot;/&gt;&lt;/object&gt;&lt;object type=&quot;3&quot; unique_id=&quot;120559&quot;&gt;&lt;property id=&quot;20148&quot; value=&quot;5&quot;/&gt;&lt;property id=&quot;20300&quot; value=&quot;Slide 8&quot;/&gt;&lt;property id=&quot;20301&quot; value=&quot;NGHE BÀI HÁT&quot;/&gt;&lt;property id=&quot;20303&quot; value=&quot;LÊ THỊ KHÁNH DUY - NGUYỄN THỊ KIM CƯƠNG&quot;/&gt;&lt;property id=&quot;20304&quot; value=&quot;298&quot;/&gt;&lt;property id=&quot;20307&quot; value=&quot;273&quot;/&gt;&lt;property id=&quot;20309&quot; value=&quot;125481&quot;/&gt;&lt;/object&gt;&lt;object type=&quot;3&quot; unique_id=&quot;120964&quot;&gt;&lt;property id=&quot;20148&quot; value=&quot;5&quot;/&gt;&lt;property id=&quot;20300&quot; value=&quot;Slide 10&quot;/&gt;&lt;property id=&quot;20301&quot; value=&quot;ĐỌC BÀI THƠ&quot;/&gt;&lt;property id=&quot;20303&quot; value=&quot;LÊ THỊ KHÁNH DUY - NGUYỄN THỊ KIM CƯƠNG&quot;/&gt;&lt;property id=&quot;20304&quot; value=&quot;275&quot;/&gt;&lt;property id=&quot;20307&quot; value=&quot;274&quot;/&gt;&lt;property id=&quot;20309&quot; value=&quot;125481&quot;/&gt;&lt;/object&gt;&lt;object type=&quot;3&quot; unique_id=&quot;120965&quot;&gt;&lt;property id=&quot;20148&quot; value=&quot;5&quot;/&gt;&lt;property id=&quot;20300&quot; value=&quot;Slide 11&quot;/&gt;&lt;property id=&quot;20301&quot; value=&quot;HỌC SINH ĐỌC BÀI THƠ&quot;/&gt;&lt;property id=&quot;20303&quot; value=&quot;LÊ THỊ KHÁNH DUY - NGUYỄN THỊ KIM CƯƠNG&quot;/&gt;&lt;property id=&quot;20304&quot; value=&quot;277&quot;/&gt;&lt;property id=&quot;20307&quot; value=&quot;275&quot;/&gt;&lt;property id=&quot;20309&quot; value=&quot;125481&quot;/&gt;&lt;/object&gt;&lt;object type=&quot;3&quot; unique_id=&quot;120966&quot;&gt;&lt;property id=&quot;20148&quot; value=&quot;5&quot;/&gt;&lt;property id=&quot;20300&quot; value=&quot;Slide 12&quot;/&gt;&lt;property id=&quot;20301&quot; value=&quot;NHỮNG TỪ KHÓ&quot;/&gt;&lt;property id=&quot;20303&quot; value=&quot;LÊ THỊ KHÁNH DUY - NGUYỄN THỊ KIM CƯƠNG&quot;/&gt;&lt;property id=&quot;20304&quot; value=&quot;276&quot;/&gt;&lt;property id=&quot;20307&quot; value=&quot;277&quot;/&gt;&lt;property id=&quot;20309&quot; value=&quot;125481&quot;/&gt;&lt;/object&gt;&lt;object type=&quot;3&quot; unique_id=&quot;120967&quot;&gt;&lt;property id=&quot;20148&quot; value=&quot;5&quot;/&gt;&lt;property id=&quot;20300&quot; value=&quot;Slide 13&quot;/&gt;&lt;property id=&quot;20301&quot; value=&quot;HỌC SINH ĐỌC TỪNG KHỔ THƠ 1&quot;/&gt;&lt;property id=&quot;20303&quot; value=&quot;LÊ THỊ KHÁNH DUY - NGUYỄN THỊ KIM CƯƠNG&quot;/&gt;&lt;property id=&quot;20304&quot; value=&quot;300&quot;/&gt;&lt;property id=&quot;20307&quot; value=&quot;276&quot;/&gt;&lt;property id=&quot;20309&quot; value=&quot;125481&quot;/&gt;&lt;/object&gt;&lt;object type=&quot;3&quot; unique_id=&quot;120969&quot;&gt;&lt;property id=&quot;20148&quot; value=&quot;5&quot;/&gt;&lt;property id=&quot;20300&quot; value=&quot;Slide 15&quot;/&gt;&lt;property id=&quot;20301&quot; value=&quot;SINH ĐỌC TỪNG KHỔ THƠ 3&quot;/&gt;&lt;property id=&quot;20303&quot; value=&quot;LÊ THỊ KHÁNH DUY - NGUYỄN THỊ KIM CƯƠNG&quot;/&gt;&lt;property id=&quot;20304&quot; value=&quot;281&quot;/&gt;&lt;property id=&quot;20307&quot; value=&quot;279&quot;/&gt;&lt;property id=&quot;20309&quot; value=&quot;125481&quot;/&gt;&lt;/object&gt;&lt;object type=&quot;3&quot; unique_id=&quot;120970&quot;&gt;&lt;property id=&quot;20148&quot; value=&quot;5&quot;/&gt;&lt;property id=&quot;20300&quot; value=&quot;Slide 16&quot;/&gt;&lt;property id=&quot;20301&quot; value=&quot;GIẢI NGHĨA TỪ&quot;/&gt;&lt;property id=&quot;20303&quot; value=&quot;LÊ THỊ KHÁNH DUY - NGUYỄN THỊ KIM CƯƠNG&quot;/&gt;&lt;property id=&quot;20304&quot; value=&quot;287&quot;/&gt;&lt;property id=&quot;20307&quot; value=&quot;281&quot;/&gt;&lt;property id=&quot;20309&quot; value=&quot;125481&quot;/&gt;&lt;/object&gt;&lt;object type=&quot;3&quot; unique_id=&quot;120971&quot;&gt;&lt;property id=&quot;20148&quot; value=&quot;5&quot;/&gt;&lt;property id=&quot;20300&quot; value=&quot;Slide 17&quot;/&gt;&lt;property id=&quot;20301&quot; value=&quot;ĐỌC LẠI TOÀN BÀI THƠ&quot;/&gt;&lt;property id=&quot;20303&quot; value=&quot;LÊ THỊ KHÁNH DUY - NGUYỄN THỊ KIM CƯƠNG&quot;/&gt;&lt;property id=&quot;20304&quot; value=&quot;286&quot;/&gt;&lt;property id=&quot;20307&quot; value=&quot;287&quot;/&gt;&lt;property id=&quot;20309&quot; value=&quot;125481&quot;/&gt;&lt;/object&gt;&lt;object type=&quot;3&quot; unique_id=&quot;120972&quot;&gt;&lt;property id=&quot;20148&quot; value=&quot;5&quot;/&gt;&lt;property id=&quot;20300&quot; value=&quot;Slide 18&quot;/&gt;&lt;property id=&quot;20301&quot; value=&quot;TÌM HIỂU BÀI&quot;/&gt;&lt;property id=&quot;20303&quot; value=&quot;LÊ THỊ KHÁNH DUY - NGUYỄN THỊ KIM CƯƠNG&quot;/&gt;&lt;property id=&quot;20304&quot; value=&quot;285&quot;/&gt;&lt;property id=&quot;20307&quot; value=&quot;286&quot;/&gt;&lt;property id=&quot;20309&quot; value=&quot;125481&quot;/&gt;&lt;/object&gt;&lt;object type=&quot;3&quot; unique_id=&quot;120973&quot;&gt;&lt;property id=&quot;20148&quot; value=&quot;5&quot;/&gt;&lt;property id=&quot;20300&quot; value=&quot;Slide 19&quot;/&gt;&lt;property id=&quot;20301&quot; value=&quot;TÌM HIỂU BÀI&quot;/&gt;&lt;property id=&quot;20303&quot; value=&quot;LÊ THỊ KHÁNH DUY - NGUYỄN THỊ KIM CƯƠNG&quot;/&gt;&lt;property id=&quot;20304&quot; value=&quot;284&quot;/&gt;&lt;property id=&quot;20307&quot; value=&quot;285&quot;/&gt;&lt;property id=&quot;20309&quot; value=&quot;125481&quot;/&gt;&lt;/object&gt;&lt;object type=&quot;3&quot; unique_id=&quot;120974&quot;&gt;&lt;property id=&quot;20148&quot; value=&quot;5&quot;/&gt;&lt;property id=&quot;20300&quot; value=&quot;Slide 20&quot;/&gt;&lt;property id=&quot;20301&quot; value=&quot;TÌM HIỂU BÀI&quot;/&gt;&lt;property id=&quot;20303&quot; value=&quot;LÊ THỊ KHÁNH DUY - NGUYỄN THỊ KIM CƯƠNG&quot;/&gt;&lt;property id=&quot;20304&quot; value=&quot;283&quot;/&gt;&lt;property id=&quot;20307&quot; value=&quot;284&quot;/&gt;&lt;property id=&quot;20309&quot; value=&quot;125481&quot;/&gt;&lt;/object&gt;&lt;object type=&quot;3&quot; unique_id=&quot;120975&quot;&gt;&lt;property id=&quot;20148&quot; value=&quot;5&quot;/&gt;&lt;property id=&quot;20300&quot; value=&quot;Slide 21&quot;/&gt;&lt;property id=&quot;20301&quot; value=&quot;TÌM HIỂU BÀI&quot;/&gt;&lt;property id=&quot;20303&quot; value=&quot;LÊ THỊ KHÁNH DUY - NGUYỄN THỊ KIM CƯƠNG&quot;/&gt;&lt;property id=&quot;20304&quot; value=&quot;291&quot;/&gt;&lt;property id=&quot;20307&quot; value=&quot;283&quot;/&gt;&lt;property id=&quot;20309&quot; value=&quot;125481&quot;/&gt;&lt;/object&gt;&lt;object type=&quot;3&quot; unique_id=&quot;120976&quot;&gt;&lt;property id=&quot;20148&quot; value=&quot;5&quot;/&gt;&lt;property id=&quot;20300&quot; value=&quot;Slide 23&quot;/&gt;&lt;property id=&quot;20301&quot; value=&quot;TÌM HIỂU BÀI&quot;/&gt;&lt;property id=&quot;20303&quot; value=&quot;LÊ THỊ KHÁNH DUY - NGUYỄN THỊ KIM CƯƠNG&quot;/&gt;&lt;property id=&quot;20304&quot; value=&quot;290&quot;/&gt;&lt;property id=&quot;20307&quot; value=&quot;282&quot;/&gt;&lt;property id=&quot;20309&quot; value=&quot;125481&quot;/&gt;&lt;/object&gt;&lt;object type=&quot;3&quot; unique_id=&quot;120977&quot;&gt;&lt;property id=&quot;20148&quot; value=&quot;5&quot;/&gt;&lt;property id=&quot;20300&quot; value=&quot;Slide 35&quot;/&gt;&lt;property id=&quot;20301&quot; value=&quot;DẶN DÒ&quot;/&gt;&lt;property id=&quot;20303&quot; value=&quot;LÊ THỊ KHÁNH DUY - NGUYỄN THỊ KIM CƯƠNG&quot;/&gt;&lt;property id=&quot;20304&quot; value=&quot;295&quot;/&gt;&lt;property id=&quot;20307&quot; value=&quot;280&quot;/&gt;&lt;property id=&quot;20309&quot; value=&quot;125481&quot;/&gt;&lt;/object&gt;&lt;object type=&quot;3&quot; unique_id=&quot;121193&quot;&gt;&lt;property id=&quot;20148&quot; value=&quot;5&quot;/&gt;&lt;property id=&quot;20300&quot; value=&quot;Slide 22&quot;/&gt;&lt;property id=&quot;20301&quot; value=&quot;TÌM HIỂU BÀI&quot;/&gt;&lt;property id=&quot;20303&quot; value=&quot;LÊ THỊ KHÁNH DUY - NGUYỄN THỊ KIM CƯƠNG&quot;/&gt;&lt;property id=&quot;20304&quot; value=&quot;282&quot;/&gt;&lt;property id=&quot;20307&quot; value=&quot;291&quot;/&gt;&lt;property id=&quot;20309&quot; value=&quot;125481&quot;/&gt;&lt;/object&gt;&lt;object type=&quot;3&quot; unique_id=&quot;121194&quot;&gt;&lt;property id=&quot;20148&quot; value=&quot;5&quot;/&gt;&lt;property id=&quot;20300&quot; value=&quot;Slide 24&quot;/&gt;&lt;property id=&quot;20301&quot; value=&quot;TÌM HIỂU BÀI&quot;/&gt;&lt;property id=&quot;20303&quot; value=&quot;LÊ THỊ KHÁNH DUY - NGUYỄN THỊ KIM CƯƠNG&quot;/&gt;&lt;property id=&quot;20304&quot; value=&quot;289&quot;/&gt;&lt;property id=&quot;20307&quot; value=&quot;290&quot;/&gt;&lt;property id=&quot;20309&quot; value=&quot;125481&quot;/&gt;&lt;/object&gt;&lt;object type=&quot;3&quot; unique_id=&quot;121195&quot;&gt;&lt;property id=&quot;20148&quot; value=&quot;5&quot;/&gt;&lt;property id=&quot;20300&quot; value=&quot;Slide 25&quot;/&gt;&lt;property id=&quot;20301&quot; value=&quot;TÌM HIỂU BÀI&quot;/&gt;&lt;property id=&quot;20303&quot; value=&quot;LÊ THỊ KHÁNH DUY - NGUYỄN THỊ KIM CƯƠNG&quot;/&gt;&lt;property id=&quot;20304&quot; value=&quot;288&quot;/&gt;&lt;property id=&quot;20307&quot; value=&quot;289&quot;/&gt;&lt;property id=&quot;20309&quot; value=&quot;125481&quot;/&gt;&lt;/object&gt;&lt;object type=&quot;3&quot; unique_id=&quot;121196&quot;&gt;&lt;property id=&quot;20148&quot; value=&quot;5&quot;/&gt;&lt;property id=&quot;20300&quot; value=&quot;Slide 26&quot;/&gt;&lt;property id=&quot;20301&quot; value=&quot;ĐỌC DIỄN CẢM BÀI THƠ&quot;/&gt;&lt;property id=&quot;20303&quot; value=&quot;LÊ THỊ KHÁNH DUY - NGUYỄN THỊ KIM CƯƠNG&quot;/&gt;&lt;property id=&quot;20304&quot; value=&quot;296&quot;/&gt;&lt;property id=&quot;20307&quot; value=&quot;288&quot;/&gt;&lt;property id=&quot;20309&quot; value=&quot;125481&quot;/&gt;&lt;/object&gt;&lt;object type=&quot;3&quot; unique_id=&quot;121197&quot;&gt;&lt;property id=&quot;20148&quot; value=&quot;5&quot;/&gt;&lt;property id=&quot;20300&quot; value=&quot;Slide 27&quot;/&gt;&lt;property id=&quot;20301&quot; value=&quot;HỌC THUỘC LÒNG BÀI THƠ&quot;/&gt;&lt;property id=&quot;20303&quot; value=&quot;LÊ THỊ KHÁNH DUY - NGUYỄN THỊ KIM CƯƠNG&quot;/&gt;&lt;property id=&quot;20304&quot; value=&quot;271&quot;/&gt;&lt;property id=&quot;20307&quot; value=&quot;296&quot;/&gt;&lt;property id=&quot;20309&quot; value=&quot;125481&quot;/&gt;&lt;/object&gt;&lt;object type=&quot;3&quot; unique_id=&quot;121199&quot;&gt;&lt;property id=&quot;20148&quot; value=&quot;5&quot;/&gt;&lt;property id=&quot;20300&quot; value=&quot;Slide 36&quot;/&gt;&lt;property id=&quot;20301&quot; value=&quot;TÀI LIỆU THAM KHẢO&quot;/&gt;&lt;property id=&quot;20303&quot; value=&quot;LÊ THỊ KHÁNH DUY - NGUYỄN THỊ KIM CƯƠNG&quot;/&gt;&lt;property id=&quot;20304&quot; value=&quot;-1&quot;/&gt;&lt;property id=&quot;20307&quot; value=&quot;295&quot;/&gt;&lt;property id=&quot;20309&quot; value=&quot;125481&quot;/&gt;&lt;/object&gt;&lt;object type=&quot;3&quot; unique_id=&quot;121321&quot;&gt;&lt;property id=&quot;20148&quot; value=&quot;5&quot;/&gt;&lt;property id=&quot;20300&quot; value=&quot;Slide 9&quot;/&gt;&lt;property id=&quot;20301&quot; value=&quot;GIỚI THIỆU BÀI MỚI&quot;/&gt;&lt;property id=&quot;20303&quot; value=&quot;LÊ THỊ KHÁNH DUY - NGUYỄN THỊ KIM CƯƠNG&quot;/&gt;&lt;property id=&quot;20304&quot; value=&quot;274&quot;/&gt;&lt;property id=&quot;20307&quot; value=&quot;298&quot;/&gt;&lt;property id=&quot;20309&quot; value=&quot;125481&quot;/&gt;&lt;/object&gt;&lt;object type=&quot;3&quot; unique_id=&quot;121482&quot;&gt;&lt;property id=&quot;20148&quot; value=&quot;5&quot;/&gt;&lt;property id=&quot;20300&quot; value=&quot;Slide 7&quot;/&gt;&lt;property id=&quot;20301&quot; value=&quot;GIỚI THIỆU&quot;/&gt;&lt;property id=&quot;20303&quot; value=&quot;LÊ THỊ KHÁNH DUY - NGUYỄN THỊ KIM CƯƠNG&quot;/&gt;&lt;property id=&quot;20304&quot; value=&quot;273&quot;/&gt;&lt;property id=&quot;20307&quot; value=&quot;299&quot;/&gt;&lt;property id=&quot;20309&quot; value=&quot;125481&quot;/&gt;&lt;/object&gt;&lt;object type=&quot;3&quot; unique_id=&quot;122221&quot;&gt;&lt;property id=&quot;20148&quot; value=&quot;5&quot;/&gt;&lt;property id=&quot;20300&quot; value=&quot;Slide 14&quot;/&gt;&lt;property id=&quot;20301&quot; value=&quot;HỌC SINH ĐỌC TỪNG KHỔ THƠ 2&quot;/&gt;&lt;property id=&quot;20303&quot; value=&quot;LÊ THỊ KHÁNH DUY - NGUYỄN THỊ KIM CƯƠNG&quot;/&gt;&lt;property id=&quot;20304&quot; value=&quot;279&quot;/&gt;&lt;property id=&quot;20307&quot; value=&quot;300&quot;/&gt;&lt;property id=&quot;20309&quot; value=&quot;125481&quot;/&gt;&lt;/object&gt;&lt;object type=&quot;3&quot; unique_id=&quot;125189&quot;&gt;&lt;property id=&quot;20148&quot; value=&quot;5&quot;/&gt;&lt;property id=&quot;20300&quot; value=&quot;Slide 33&quot;/&gt;&lt;property id=&quot;20301&quot; value=&quot;SƠ ĐỒ TƯ DUY&quot;/&gt;&lt;property id=&quot;20303&quot; value=&quot;LÊ THỊ KHÁNH DUY - NGUYỄN THỊ KIM CƯƠNG&quot;/&gt;&lt;property id=&quot;20304&quot; value=&quot;256&quot;/&gt;&lt;property id=&quot;20307&quot; value=&quot;301&quot;/&gt;&lt;property id=&quot;20309&quot; value=&quot;125481&quot;/&gt;&lt;/object&gt;&lt;object type=&quot;3&quot; unique_id=&quot;125913&quot;&gt;&lt;property id=&quot;20148&quot; value=&quot;5&quot;/&gt;&lt;property id=&quot;20300&quot; value=&quot;Slide 5 - &amp;quot;Câu 1: Trong câu chuyện&amp;quot;Các em nhỏ và cụ già&amp;quot; ông cụ đang buồn vì bà lão nhà ông ốm nặng, khó lòng qua khỏi. Em hãy&quot;/&gt;&lt;property id=&quot;20303&quot; value=&quot;LÊ THỊ KHÁNH DUY - NGUYỄN THỊ KIM CƯƠNG&quot;/&gt;&lt;property id=&quot;20307&quot; value=&quot;303&quot;/&gt;&lt;property id=&quot;20309&quot; value=&quot;125481&quot;/&gt;&lt;/object&gt;&lt;object type=&quot;3&quot; unique_id=&quot;125914&quot;&gt;&lt;property id=&quot;20148&quot; value=&quot;5&quot;/&gt;&lt;property id=&quot;20300&quot; value=&quot;Slide 6 - &amp;quot;Câu 2: Trong câu chuyện &amp;quot; Các em nhỏ và cụ già&amp;quot;, em hãy lựa chọn những đáp án mà em cho là đúng?&amp;quot;&quot;/&gt;&lt;property id=&quot;20303&quot; value=&quot;LÊ THỊ KHÁNH DUY - NGUYỄN THỊ KIM CƯƠNG&quot;/&gt;&lt;property id=&quot;20307&quot; value=&quot;304&quot;/&gt;&lt;property id=&quot;20309&quot; value=&quot;125481&quot;/&gt;&lt;/object&gt;&lt;/object&gt;&lt;object type=&quot;8&quot; unique_id=&quot;119909&quot;&gt;&lt;/object&gt;&lt;object type=&quot;10&quot; unique_id=&quot;119934&quot;&gt;&lt;object type=&quot;11&quot; unique_id=&quot;119935&quot;&gt;&lt;property id=&quot;20180&quot; value=&quot;1&quot;/&gt;&lt;property id=&quot;20181&quot; value=&quot;1&quot;/&gt;&lt;property id=&quot;20183&quot; value=&quot;1&quot;/&gt;&lt;/object&gt;&lt;object type=&quot;12&quot; unique_id=&quot;125566&quot;&gt;&lt;/object&gt;&lt;/object&gt;&lt;object type=&quot;4&quot; unique_id=&quot;119936&quot;&gt;&lt;object type=&quot;5&quot; unique_id=&quot;125481&quot;&gt;&lt;property id=&quot;20000&quot; value=&quot;0&quot;/&gt;&lt;property id=&quot;20149&quot; value=&quot;LÊ THỊ KHÁNH DUY - NGUYỄN THỊ KIM CƯƠNG&quot;/&gt;&lt;property id=&quot;20150&quot; value=&quot;GIÁO VIÊN TRƯỜNG TH MẠC ĐĨNH CHI&quot;/&gt;&lt;property id=&quot;20151&quot; value=&quot;14962528_1698315227150157_731394344485517567_n_Fotor.jpg&quot;/&gt;&lt;property id=&quot;20153&quot; value=&quot;khanhduy150894@gmail.com&quot;/&gt;&lt;property id=&quot;20155&quot; value=&quot;Lê thị khánh duy là giáo viên tiểu học trường TH Mạc Đĩnh Chi&amp;#x0D;&amp;#x0A;Nguyễn Thị Kim Cương là giáo viên tin học  trường TH Mạc Đĩnh Chi&amp;#x0D;&amp;#x0A;&quot;/&gt;&lt;property id=&quot;20159&quot; value=&quot;ce6cd160d7a7b7c497a5691275468deb_Fotor.jpg&quot;/&gt;&lt;/object&gt;&lt;/object&gt;&lt;/object&gt;&lt;/database&gt;"/>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Thử lại lần nữa!&quot;/&gt;&lt;property id=&quot;10068&quot; value=&quot;Bạn làm đúng - Nhấn vào đây để tiếp tục!&quot;/&gt;&lt;property id=&quot;10069&quot; value=&quot;Bạn làm chưa đúng - Nhấn vào đây để tiếp tục!&quot;/&gt;&lt;property id=&quot;10124&quot; value=&quot;Click to continue&quot;/&gt;&lt;property id=&quot;10125&quot; value=&quot;Click to submit answer&quot;/&gt;&lt;property id=&quot;10126&quot; value=&quot;Click to go back&quot;/&gt;&lt;property id=&quot;10127&quot; value=&quot;Xóa!&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Bạn phải trả lời câu hỏi để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Times New Roman&amp;quot; IsBold=&amp;quot;1&amp;quot; IsItalic=&amp;quot;0&amp;quot; IsUnderline=&amp;quot;0&amp;quot; FontSize=&amp;quot;36&amp;quot; UseDefFont=&amp;quot;0&amp;quot;/&amp;gt;&amp;lt;Answer FontName=&amp;quot;Times New Roman&amp;quot; IsBold=&amp;quot;1&amp;quot; IsItalic=&amp;quot;0&amp;quot; IsUnderline=&amp;quot;0&amp;quot; FontSize=&amp;quot;28&amp;quot;/&amp;gt;&amp;lt;Button FontName=&amp;quot;Times New Roman&amp;quot; IsBold=&amp;quot;1&amp;quot; IsItalic=&amp;quot;0&amp;quot; IsUnderline=&amp;quot;0&amp;quot; FontSize=&amp;quot;18&amp;quot;/&amp;gt;&amp;lt;Message FontName=&amp;quot;Times New Roman&amp;quot; IsBold=&amp;quot;1&amp;quot; IsItalic=&amp;quot;0&amp;quot; IsUnderline=&amp;quot;0&amp;quot; FontSize=&amp;quot;22&amp;quot;/&amp;gt;&amp;lt;ButtonPlacement Orientation=&amp;quot;Horizontal&amp;quot; Position=&amp;quot;0&amp;quot;/&amp;gt;&amp;lt;/Format&amp;gt;&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Câu hỏi:&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Hoàn thành câu hỏi!&quot;/&gt;&lt;property id=&quot;10166&quot; value=&quot;Chưa vượt qua câu hỏi!&quot;/&gt;&lt;property id=&quot;10167&quot; value=&quot;FFFFFFFF&quot;/&gt;&lt;property id=&quot;10169&quot; value=&quot;Question %d of %d&quot;/&gt;&lt;property id=&quot;10170&quot; value=&quot;Send E-mail&quot;/&gt;&lt;property id=&quot;10171&quot; value=&quot;Bạn trả lời đúng!&quot;/&gt;&lt;property id=&quot;10172&quot; value=&quot;Bạn trả lời chưa đúng!&quot;/&gt;&lt;property id=&quot;10173&quot; value=&quot;Câu trả lời của bạn:&quot;/&gt;&lt;property id=&quot;10174&quot; value=&quot;Đáp án đúng là:&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5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 type=&quot;10058&quot; unique_id=&quot;10036&quot;&gt;&lt;property id=&quot;10201&quot; value=&quot;Question Group&quot;/&gt;&lt;property id=&quot;10202&quot; value=&quot;1&quot;/&gt;&lt;property id=&quot;10204&quot; value=&quot;-1&quot;/&gt;&lt;property id=&quot;10205&quot; value=&quot;10&quot;/&gt;&lt;object type=&quot;10064&quot; unique_id=&quot;10037&quot;&gt;&lt;object type=&quot;10059&quot; unique_id=&quot;10038&quot;&gt;&lt;object type=&quot;10060&quot; unique_id=&quot;10040&quot;&gt;&lt;property id=&quot;10020&quot; value=&quot;2&quot;/&gt;&lt;property id=&quot;10102&quot; value=&quot;0&quot;/&gt;&lt;property id=&quot;10191&quot; value=&quot;-1&quot;/&gt;&lt;property id=&quot;10210&quot; value=&quot;0&quot;/&gt;&lt;property id=&quot;10211&quot; value=&quot;49&quot;/&gt;&lt;/object&gt;&lt;object type=&quot;10060&quot; unique_id=&quot;10041&quot;&gt;&lt;property id=&quot;10020&quot; value=&quot;2&quot;/&gt;&lt;property id=&quot;10102&quot; value=&quot;0&quot;/&gt;&lt;property id=&quot;10191&quot; value=&quot;-1&quot;/&gt;&lt;property id=&quot;10210&quot; value=&quot;50&quot;/&gt;&lt;property id=&quot;10211&quot; value=&quot;100&quot;/&gt;&lt;/object&gt;&lt;/object&gt;&lt;/object&gt;&lt;/object&gt;&lt;/object&gt;&lt;/object&gt;&lt;object type=&quot;10003&quot; unique_id=&quot;10088&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88&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Bạn đã hoàn thành câu hỏi!&quot;/&gt;&lt;property id=&quot;10166&quot; value=&quot;Bạn chưa vượt qua câu hỏi!&quot;/&gt;&lt;property id=&quot;10167&quot; value=&quot;FFFFFFFF&quot;/&gt;&lt;property id=&quot;10169&quot; value=&quot;Question %d of %d&quot;/&gt;&lt;property id=&quot;10170&quot; value=&quot;Send E-mail&quot;/&gt;&lt;property id=&quot;10171&quot; value=&quot;Bạn làm đúng!&quot;/&gt;&lt;property id=&quot;10172&quot; value=&quot;Bạn chưa làm đúng!&quot;/&gt;&lt;property id=&quot;10173&quot; value=&quot;Câu trả lời của bạn:&quot;/&gt;&lt;property id=&quot;10174&quot; value=&quot;Đáp án đúng là:&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90&quot;&gt;&lt;object type=&quot;10050&quot; unique_id=&quot;10091&quot;&gt;&lt;property id=&quot;10020&quot; value=&quot;2&quot;/&gt;&lt;property id=&quot;10102&quot; value=&quot;1&quot;/&gt;&lt;property id=&quot;10191&quot; value=&quot;-1&quot;/&gt;&lt;/object&gt;&lt;object type=&quot;10051&quot; unique_id=&quot;10092&quot;&gt;&lt;property id=&quot;10020&quot; value=&quot;2&quot;/&gt;&lt;property id=&quot;10102&quot; value=&quot;1&quot;/&gt;&lt;property id=&quot;10191&quot; value=&quot;-1&quot;/&gt;&lt;/object&gt;&lt;/object&gt;&lt;object type=&quot;10061&quot; unique_id=&quot;10089&quot;/&gt;&lt;/object&gt;&lt;/object&gt;&lt;/object&gt;&#10;"/>
  <p:tag name="MMPROD_THEME_BG_IMAGE" val=""/>
  <p:tag name="MMPROD_125481PHOTO" val="/9j/4AAQSkZJRgABAQAAAQABAAD/2wBDAAMCAgMCAgMDAwMEAwMEBQgFBQQEBQoHBwYIDAoMDAsKCwsNDhIQDQ4RDgsLEBYQERMUFRUVDA8XGBYUGBIUFRT/2wBDAQMEBAUEBQkFBQkUDQsNFBQUFBQUFBQUFBQUFBQUFBQUFBQUFBQUFBQUFBQUFBQUFBQUFBQUFBQUFBQUFBQUFBT/wAARCAEW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Uk5B+lVYMb2Gfwq2BmqSgpcNnjPrXzcWfnMNmjmNajNtfFiMA961LR96huucVX8VxEokgBOD6VFpM++IDPIrtfvQue0/3lCMjemXdF+GKyLmPZIGrbizJAeKzb9ABmsIaOxw0ZWlY1bScyWyqDnHpVyAEgewrI0J9zlScDHet+KMLn0rOpozhrrkk0EY5qdaRF445NOwfSuY8+TuRt1oIwOKRhlqcOlAEJBJpxhzinD73NTIoY+tVcpysQrDjpTSMGrZHBwKrvx1qdxKTY1aWIEMcgimNKig8jP1qOC4Lv1/Cqsacrsy0wIFANP2tjJHB7kUz8QB71ly3MUKvJ9af9400t5WDlcHjrT1JIBxx6ii1hNdRNvYinKoBzTwCT0pDx14pmdxNmTmk8vOSRUiY9RinEDFTewXsVSCpp4Y46U6UYA+tNHSne5V7mVVO64lz61bY4qpdjkGutLW56dPcz9fhL2B49657R5dkpUnvXWXaGewdcZwK4qB/IvSDxzjmuyi7xaPdwnv0pQO306QPuUnGRUF7FuVqraXKXlHcGtK5jGWGe1Y7M86S9nUKGlv5U+Dx9a6mEF48gE1yEeVn6Gun0+X90Bv/DNZ1TDFxvaSLaHZntTixYdOKimdVHXj1qITc9TiuZa6nmKN9SYDa2aUyD/JqEyA9WxSjJPtTsVbuSFhjNOR9p4qFh6c00vsPPH1qQ5bl8OHHvUE0ZwcginWuJOhzxS3+63hJcEDqGPSi15WM4r3uVGc6neCATUkTRxbmbC45JNaXhnwjrHimZptOiC2ucG6uARHjvj1/CvSNM+FOkaaVfUmXUJxyXuCAgPoq+n1rqVNJ2kz9OyPgbN885ZUqbVN/aei/E8jg1iS5n8u1tpr0kYCwKW/lWxF4W8S3YDR+G7xeN2ZVWPj8ea95s1srG3EFuht4V5228RRT+Cgj8c1HN4i0i1wsu+PHO5yox7561uqdNdD9pwfg9gacf8Aa8Rr5NJfieMXXgfxPYWwmuPDlzLD3kt2WQL7HbnFZI/eySRBGgkj+/E4O9fqK+jofEWneK/Dt1a2UzXET8OzcAN26dqwfE/g3TvEMUC6toUjTxIEi1C1fbIoA7EcEex5pToResTjzTwbpzoe1yuveS6PZ+ljxKC4DMYupFSPFuBByO9a/in4d6p4Mt1vk8290GXJS+2EGHn7s390+5rHt2KIrOweNhkMDkEVwVKUqZ/NmbZNi8mruhiYOLX4+hFEjZx1qflR0qQQl18yMHb0yBTNp6YyRXPzXPAcrkM4wufeoxjHWpZSehFV+fSnc1irozZF+Xniq93jZx6VZuOtULxsAqOK9CKuepTV2iW3dZI5FLD7vrXDapH5N8/1rq7DLSkHPTtWB4ngMNwSVI+tddFWlY9jB+5Vce5d0W4+dDXSSRq+GyMGuM0icKQO2K6G/wBTjt7AEON2OBnrSnSbloZ4mlJ1UolfU3WF8BwpzzzVzT9dt02wRxS3V2eBHEm9ifpXNxXMN4yzalMyQKeIIT87+2e31rf034k3fhuAp4ftYNF3ZDXEaB5nH+1I3P4Djit/q6tZn02EyahVjF4yfKvLc6mDQ/GGpR5tvC0209PtkqwfjhsGll+H3xAUB/8AhG42T0hvYmP/AKFXnV/8RfEF4SZNZu5GJyT5xHNV7X4k+IbGXMWr3in/AK7tVLDJbJH0dPLeHYe7KEvW6/I7y4TU/D+4azoOoWA6b5Icx5/3xxT7fU7e7UNFKpUj1FN8N/tHatZFIdVjj1O2PyuzoBKR/vYrp9V8OaB8R9NOq+GrxNN1BV3m2iJ2g/7anoeevSueph1faxlW4NwmYQcsqq80/wCV6P5dzDPXcDz1qORWd8sOPWuR/tfUfC2qyWGrQsskfBz0x6j1B9a6aG5W8tPOgPmIwyB1rjqUJQWp+YYvLq+AqOnWjZrQ1LOGS7ljtrOCSa6c/LHGOWrvtG8GaXpFvHqHiiaO5mz+7soyfLB9GTq5+nFcppXi6x8E6Kz2yCS+Mf7yZiCykkYC03xL4zHhbToppGjvPEN2mQOotg3Ocf3vb3ojB6WP3Dg3h7KMLT/tPHzU5RV+V6pdr9/Q6/xj8UtN8G2hUqbacACOwi2rIvoW28Jx+PNeO678etc1KST7JILBHPPksS5+rHk1xN7FeavdyPOrmRjuO45NZ7ac8cu1wVI7GvUhSil72rPXzPi3G15uGDfs6XRR0Ru3HjHU9TO64vZ5iepdycfhUK6lOwyXyfcnn9azok8rIxmp0GWxWnLFdD5OWaYybvKq2dh4F+IF94V1JJ7WZoTnkMcowyOCPSvq74feNtN8ZWiiO4gtryTmSyz+7lPque/tXxP9nO7CketdD4Z8S3Xh+8icSsFUghlP3fep+B3iffcOcW4jLpqliJc0D7hm1KPRop0lhEmny/LKkkeVi7YZT1WvO/F/wKt9TSXVfCVzFa3DDzDp8xzbz+pRv4T2A6c1o/DD4sWfi+OCw1BolumXalycFW7Yf0znqe+K5/xd4h1D4K+JjDbl7vw/dOZfsUpJMZ/iAbt61lUlCS1P0rO8uybiXB+0rwvf7S3ieYyLd2V1NbXVvLaXMBw8EykMp78HtTMsp3kEA9q9wubXw58eNDWaG5htdWiXba3rDE0bf885APvrz9eleLahp2o6LqN3pGrQNa6nbNtMTjG4dmT1U/1rx50o7xP4+4p4Rr5BV54e/SltJfr2K8vKg4I571GqjHWpEhcQkuT1pgU46Vyn58tNEY8gB6jNVbqIPjAOCKsu3fio9weNDkcV3p2PUi2tTPhUQT5zg1S8Z22+JZF5BHatG8UK6kc81F4gQSafngnbW9N++md9GdqsJnEW1x5Oc9qiub+Sd+DnHQGkEeC5zxmgxBRkd69iK6n19OjGT5iJZdv3iSTUwmymP0qm5KvSqSvzfpWp2N30HywjlmJB9BVN1JbgGtIAiMl+Sf0pDaqF3d8VVyVFmbjBOa2PDfii+8MX8d1ZyGOSM5HcVmtCeT0zxzUcilQBQ4qSszqoV6mGmqtKXLJbNHuWpLZfFrwwZFKpq8S5QHG/PcE/3T/PFcFoN7qHh6/WzvIpYN33VkUjPbvWR4P8SXHh/UFlRjsOA656jIr1LxFaweK9HSeEb5GAkhYEblYfT2zXn1Vye69mfa4nAYfijBSqw0rxWq/mt19TBmdFvTeXC5t7XMxXPDOOin8+ntVix8P6hrDLrl9HLcGY78FCcD2HtisLUBIy2Nm7kyXEw3/QHHSvtT4beFIX0rT0tm8gxqAXXgkce3I9q83FVvq0FY8PLsLUoUI4eatb4j5gTwra6xIDaXUYmbjBXkH+6R2rI1/w7cabN9lvLVopwNyFRww9fpX354h/Z68O+M7Bne1FhquMpqmnKIXQ+p/vfTFeZ+Jfhb4k8O6Y+meJNFXxloQwYtW0hf8ATYAOhaIjcx69BXHTxcm0zulhKd3GOx8RXVjjJwQw4qh/q26dK9b+I3hLR7C4mkstV80gj9xewPbXCjB4KsAD+FeV39ncxbXaCRIieGZCFP0Ne3SrKaPLxGGcNivueVsqenpT0dpVx05qFA4fjArSt7fd864x/GDW0pJGFOlKSaNjwpqDw3EcLPhGYDIJ4Ocg8fSvbNY16b4kfD+50m6QSa9o7GaDb1mgwd+O5bp+Ga8JggeEAggBvmVlNdHdand2C2uq2krQ3CLsZkb7wIwQa4KmstD7jLMxnhKUqVR+61sV/A/im98L6sZ7Z3MbcGMHjPc+3b8q9d8T/EHS/iB4CMGsQSP4jsXUWN1Cu0lc8hz/ABDmvELa6DXE8qZAZeFx3rqdGvGeAAsCT+YrOq9LpH55xDm2NoUZUItSpy6NXsaKmVQvmMGLdfanng1EiMGLswOf4c1IHGOSK8t7n4vPV3ObeYFTzUMcnB9qgZyGxikhfLMDXoqOh7yhZEt4fkDe9Y+u6l5diUzy2BVzVdQit4NrNg1xl5fNcSEk8dq7KNK75mepgsM6jUmtECrtHJGT2z1omwqjBrS8I+FNY8c65BpOi2sl5dy84QcIvHzMew/xr6Msf2G/E2oeGf7UtrpL64jGZbW2YA8dRz1/CuydWFN2bPtqVFzVkj5ajiJyWU4qdIVOMjgc12ni/wAIyaVrH9mCzuLW+gOyW3uoWjkB+hHNYNxoN3C7K8EkbJ1BUjFNVU9DR4eSehm+SXXOMbjwKJlMRYdR61cCeXIpI4Uc05YvtM0aoAQPvE9DV85i6Ur2M0xHco2k+2KjkhDHBXofSugXTxcXIP3eOlUrrT2iyRk01U1K9hJK7MWWII4ANdr4J8RPbwyWzN8yn5QT+dcfcwuo3NRpc7RX3BwSetKolOJ6uU4ypgMVGUGb+uXkkOvQTjoHDKPTmvvz4KXEN94es53cBmRNpzwTjtX59a8CvkOx+bANfY3wT8eSaV4asreysJNXu5FSRIYv4RjHXtnivCzCmpUlc9ubc8TPXfU+xvD9vLLanJG0fnVyWzjmG0qWI5yK8JPxQ+IcnC6baaFADt8uf97I2P8AaFdv4P8AGt3cKDfTrJOw5CnC/XFeKlGmrGsaEnqjqb3wbpF63m3thbS9yZbdW/UDOazPEMfgiGy+xanaWV7Bsx9lNukoI9AmwnP5fWu5sYhqtoFC5ZhmvIPi/rGleDklaeFZJxhQSeck4AHvnH504VNdDohTclys87vfgF8MvifP5eifD+9tBkhr6zlNqrH1C7mXjPoKzJf+Cbd5Kkr2Oty2DEEwQ3kQfPszr2/Cr+j/AB88VeHfiNpXguTQ7DR7m9ZS89/dLbxwIRkM2UYjt0Gea+lPht8adT1DVLzS7zTpQY5cGSNFZJgONyuuMg5/iAP616HtqnLuZyUU7KCdvkfmn8RPgJ4r+FGqm01vSWiiJJjmhzJG3vkcKD6GuQl0+QWcibSSedrDA/Cv2i8QeENK8Z6aseo2Uc0EyFTFNGGIz79jX5n/ALWHwig+C/jmJdPLf2VeoZQGOQhz0zVQqylLlZnFQkmmtT5vh0+5s3ZnhcKOp2nFbGn3HlSqBxu7VBceLbqSOSOPb5BODuSs0XReRZQxyK7XGUtz5nNMJDE4ecF0O4DZUOOnTNO3buc1S066WeNY93bNXcFeBnFefKPK7M/EqtP2c3CW6OYZB8uaqLJsuOtWZHwAaxbu72XGOh6c16aVz3aMHPQo+ICZLgDPFZuk6Fe+JNds9K0+Fri8vJVhhiQEkkn2qfUrjzJt2fu8Y9a+iP2DfA0fiX4kal4gnt1nj0e3UQK44ErsBke4AP516C9yFz7LA0bRjFnuHw1+D0Hws8KizsIFbUnXN3esuZJZcHOWPRRyFK8HnvXJeIvB/izQ4dc8Sf2rr2vTyQAaf/Zd88b2L7gf9VjDAAEdCP519knwtC9goeIbl4II+9jP6c1xGueC1mEoRpoAePLhO3d7ZPSvn5OpGTnI+ypUoNKJ8m+APiVqnxO/4knxGs1vJ9witNVu4hFeA+jAD5vrx9D2908J/B63k0OWC9s7O8Ab9zLHFlmXB+8fXnpWNrXwZspfEVveus13PbMDGXO1kP1HDCvpD4b+F57nTIRKAAi7fmH0rnqVpSlzR0PXpRjSilJXPgL4ufAnT9KvLy6srkw4JLxsuFXrxXgn9ltZXUqn5inXHQV+inx78b6F4N8ViyltTI20gIFEnmueAAB3OTXjPijxT8MLTxJbaD47+HGo6dcSJHJ9r09UeSEEZ3Hbz0OTgEjHSujC4mo9JIxxOFpNc8XY+WY1YEsVx6VFJHg4wD9a+2PHn7Iug638Oo/EXw61FdTtFBmYM5aR4znBPGc+xwevHBr4w8SaRceHNRe1nUhvvAnuPUe1d9KspuyOGrhnCN3sYep28bjAx64FcwjhLnPQA1tXl0QSM8nvWEeHPrnrXrU1ofO1PdmrFrUb9ppcFiQvAr60/Zn8QyWHgyTUVgE/lEQliMlSuCPr+HrXx63zSGvt/wDYc0pNa8C6tbsocrfFAvsVB/pXn5hFewO7BVpyrttlXxl498ceIvC+oazbXCQCCcwjTy8kty8bH/WIgKjAwOMk89MZIm/Z81jxfrGoL/ask8tvvbJeHawIHy++ME96+nf+FPQbSiw7Eb73yZ/lWnYeBNO8I6bKttboJ2OTJ0/D618/Fp0+Wx9DTm3Uumdn8Or6G7azglmCTTKFRGbBbHoO9cn8dfhrH4w1mKLiNYnDqSdoZ1Bxkn/OcV0nw6uY7S/VkiR5UbMSv96P147V1/jFIUhkuZYnluolLGKNdzMO+AOTRCnFK5UqkuayPnbTvg1d3+rwX+rwnUbtNrRTzOpI9vXjFfQPw48BLaXUczqqseGArN8HX9l4ggiubSXzYiSCP7rDqD7+1exeFrCMHAGD6V1UoKS0ObETnGJof2WtpaR9ABnOa/Pb/gpVChk8Ml0C+bBICenzbuBX6Q6nEVtWUY6d6/Ov9u2yk174g6BpkMKySxW8k21jkcdyPxzWrhyzRzYSblGXMfnncM1mGjYCNhyQeo/CiKcsF5B+lQeKIpLXXZ7Vycox3E9ans49yLj73pXp291M5ZS5p8pu6XdGMg+1dLDeK0YO4fnXLwwNHcgkfI4yvtWtaDbCBnvXHOKkfnWeZdaoppbmTIdyge9c7r48t0cHBY10O7jk4rk/FEzpKnXArqoq8jmwUb1UjKnnLu1fff7Avh86H8L7rV3j2vqeoOQ5GPljAUfgST+Vfn15hY+5r9Uf2V9Njsf2evBoiXbutZJ5GAz8zSN/hV42fs6R99gaXtKtj2698S29vZEyOBtXOQa8p174jXGrasum6Nbm7nb5mOOFXoTn8RTJ7mTxJqVzb/atsMDYcKfu9ufzq3/ZLaDEDp8C+cDzKR8xHcV89OtzRSZ9wqVOnBLqbvhXRbrVp4FuAvmhsMF5Fe76NoQsNOEKhVY98dOK838D6laXEcO7ZHMhG4gjrXsPntqEKGykiyq4ZdwJPbP60QUW9TkqRnzJo+dfjX8GV8T6zBqMaK88S4eOfBVu4x3B46/WvI4P2b/DeveLrLWtUhvtI1mBtwmQmaBmHQHsAele/eA/Hsni241mxuts1zp97JbtIDkMoPy/1ruLTQYJZBuRRn2zW1KnduzOqc+SykjxP4S/Dm++E+oXlnZ6mdc0C8Mk32e4Qh7dmIzGD0K8cV8ift6fDq18KaxourabF5ET+ZazIvZgdyk/Xn8q/UC48KpDbl9vQAgYx3HNfB//AAUJe1bwYokmVp1uwY1xgkgnOPXjNOinSrrzMa01Uw8/I/PGefPeqeeSamf5mpjrjpzX1S0PhKmsiGvsT/gnx4witPEeueHZW/fXUa3VuueSV4fA78HP0Br47JrrvhZ42uPh5480TX7aRlazuUeQKcb48jcv4jIrLEU/aU3EvC1PZ1VI/ae1KTWwMbgtgZJPHTrXmfiW5m1HXZUmlNvZW4JYnOMj/JroNB8TR6t4fhubBg8csAlVgcgqw3DB9gcfhWLpqw3aSTTsrvKx35PQCvj9rpn3eHowvc3vhjr/AIfju96iLzWOGuHb5AMjqegr0vUfiBYWd2ZtJt7PUSmFLk7hk+mOor54TV9Ke5lt7P8Afgts3xdCfTj6fpXf+CNP1QQpJp9qJoWONxG5c+ma1pX2N54eN+cji0TUvDus3GrRoshup2nuIoUKxx5PATsfwr3P4ea7Hqdqkkbk7jypHKn0rxj4p/E/xB4JXTdH0TwePEviC+xgQzFY4BnlnI9OmOOue1dt8Fry4Fxcw3saWdx5m42scjEKxwW4b371ULwmcOJSnS0PcLr5wDn5f4vfivyM/wCClnjS90L466dbae4gltrDEh4YSbj0IPbFfrdLdx+Wwd1C/wARJ6Ac/wBK/Cz9s3xzH8R/2jfFeoQuWtLe4NvFk5GF4wK9iiozndnzknJQdjxdryXU7ySafaJJOoUYAA9PSul02ESNCucEjJrmrSMNIz/kK6fSJF+0AEf6th0rorbaDwy97U3LaMvcQdwprdk0hlIwOoz0rOt8JOVXGCcg11q2ayRxszjO0V5EpWZ24jBQxMUpbo8wbcpUsCAaydfsRcWzvjLLyDjtW34jjtbHW9RttPle4sLe6lggmlADsitgE4HeqmwzWzh84IIr0Ytxdz8op81GakcGI1ztP51+mP7GviWDW/gHocLN++06SezlDc4IJZePUA/rX5y2+iy3gkZELICeQOtfW/7B/iGXSr7xB4WuyVhuxHeWxP8AfB2uB+BBP+7Rjmp0Xbc/Tsrw2IUo1lH3Wdf8XLLVPDOmv4x0PUp9O1xb5fLktn6puw+5T/skn8K9b1PVtc8O2cEmoW1trulzJHKL7T1MRgVlBQOTwzHJJx7VV+J/hlb/AEAWpObaOUmXCZ3Kxxn6c5/Cuq+CHjqHRLaDTPEkcd3pVqAySxpvjOCFQ7OpIXNeDTXPFJn3UKMpR9ryf0iv4fn0vXpovL1FIg3yeTL8p+hPrxXrmh/D+A2ezbNbkjcrQzNkjB5yeorM1D4ceAfFl4moxXcWkXNzdNK88UgQmPBPyqT8pPA/OsjW9S1v4E+HrjV7LxLb6t4dg3TTaRqsoM0asCU8qVfvEgEAe9dKoqOpNWftbe7axkeH9MTwl4lvbdEKK8m9lJwW5+8T/nrXtnh2+SREJbfnopFfOngr4tRfHG9fWLXw5qnhzy1WJ4tRAzIeoZTgMRj8K9m0mG7sFjIboOh7Vzxm4SsYV4+1gpHf+I9fjS3Cq2zCnLdhwetfjx+2H8UX+JPxDvvs07DRbFvs9smeHIyGf3yc819v/tffGKT4VfCi8mjuTHrOoq1pZbXAcMwILgdSFGc474r8oNX1a51Fz9pmaaQncWY17OHpupJVGfPY6vCjTdJbsqFgTkEUmfkbPFMP0xTwhaMnBNe1sfJt3IB605Tzmm4609E3flSM1ofov+xv8WofGHw5ttIup/8AiZ6L/o8ylhmSIkCNsegztz6kV6V8Qfhg/jOG702HWb3SFkB/e2MpRhjkjjrzgEfSvzK+GnxE1b4X+K7TXNImMc8JAkiJ+SZP4kYehxX6X/CD4paT8UfDFtqumTkJIQj2rHL28mDmI98DnBP3hk9q+Yx+HdOXtYn2eWYtTjyT3NH4V6cnhKOGzuLG3uLm2jVPtV7biSaTHHL5wc+ley+GrrU72MWSjyLNn3bUVI1/HHOOa4uPTmafeoGSePWuv0L7bEyEEAdMGuWjWc1Y9atP3dD0/R/CtnYWMcghjM4yMqMge4zzmrFjoK2uqpeJhJSDkqvUe/vU2g2s0sEbs5b+VSeLdf03wppNzf6ndxWNpaxGeS4mIARR/EPpkY9Tgd67Wox1Z4E6k2+WJ5P+1z8d7f4K/BbVtVjnjbWLlDaWEO4BmmkVgDjqQFDH8K/Ee4nlnmuJp3Z55XLSOeSzNyTmvo/9sr4+3fxy8a/aommh8O2ANtpFpJ8uEz88zL/edgD7Divm9490ZIyWyK9LDxSXMupx4q6aj2LNpCPKzgkjk5GKt6dM6Xb7VOWHSrNpbKLYsSOgyKrWbYv+AMhscjtVt81zBPlsb+m6msxyrfOh5ya7Kz12E265zkcV5beRS6deytbkZ+9jHWtK016CSBS+5X6MMd65J0L6o9KOJSVmRNMq/wCsYk5z8xyc+5PNKlz9ture0UqqSuEYk4Kj1/z616TB8ONOtFJEYlfH3pMk/lUV/oFrbIv7tUI43AAY+lbOcFqezg/DbHU5xrYuyS1aNfSvCdla2MaxBJEX+Jhgmuu8Fzp4N8UabqtuBG0UgDhOMoSAa4XS9eSxZbaWYNFj5SzDiupgcXcaqWGxgdpB68dq4JqW7Z/QmAwmX4rCfVKUEmlb5o+3JI49QtwQqyW86CRAecrjj8Oa46fwTe2l07afIUV+djDge1cr8Hvi3D/ZMGjarKYJ7ULHG7/ddfTcep9q918O31hq8gVXDNnjPcVjypaI/L8ThsblFacZQvG+nocppHhXVdRkjiv9PSaAgoxEuAQeMj3r0HS/hloVjbJNPpVs0qhdiSs8u0LwCQeCeeldrYaXbQRLsZVbGcd65/xd420rw7byyXN2kQjG4+YQB+PrQ5RUbPc8Wri5Yl+7GzM+20eCwv7m5aMiSYh2LbQOOBgDoKreOfijoHw38Oz6zr2oQadZwqds0pBZzg5WNSfmcjdgD+lfMPxs/bXsvC8E9v4asRqF6SMTXGVtweeQnU18JfEz4s+J/iprB1DxJq9xqUuT5aO2I4hn7qL0ArXC4Z1HzPRHi4/HRwkOXeR1f7Snx3vPjv4+n1Qo1ro9sPs+nWQbiOIE4Yj+8ep+teSyb3O4jJ+lRZ79at210qIVePIPfvX0MYqCsj4SdV1ZOUt2Vhl254FWlI8s46dKimZN3yAhfeliBK+1U9iYoasfBPekjOxx2zV4RBYScYNUpOGBoWpTVhJV2ucV6F8GvixrXws8SR3+mOZIXIFxZucRzrkHB9Dx1rz18FQaltXfzgIyQ1RVgqkWmKE5U5KUT9WvhZ+0D4c8aaT9qt7g28y7Q8E5AKkjn8u3rXpth8SdPE67LuE8cjetfnT+zPav9r1GN90jMqtjPH+ea+lx4bjurNtySKx6jca+JxD9hVcYvQ+/wkI4ikpVHqfUGr/tL+FvBmju93qcLzJ0toiJJHOOgUHP4/Svjb48fHrxB8brxrYq+m+FoXDR6azEmcgECScjlmGcADgZ9qlvPAyi4QoMZOCHyx/M1X8V+FrTQ9BuZQ+Nse/OO9THESlJJs6Hh6NJNo+QvGl59r1uVf4IeCP5fWuX3YlI6Z5+lbWuXBn1i8YfdLmsSQMlwXOApNfW0VaKPjcTPmm2b1tzpjv3I5rLtp9t0GPVjWlaASWLA5GByKw53VJ9qdexqkr3OeUtEa+qsHcOOTisaSJWYnA5960Hl863GeoHJqk2M9RTjpoKT6n1JcQBRjHOazr3SFuIWVgee46iu0udHJDKV59fSse3sJL+4aKLPkRnEj4/T61NSg07I/uqph1V92aumeYj4emXUA3n7o87iwU5x6YrbtEudGlSCM+dH0ACfNj0GOa9Fawit12xx8gYBI6/WuS8TaRqAmBsN6K3DOg5Fc06Ul8R4dTJqWXwlWwifN5FyxuhfwRyQuSM7lKk5BH9a6nSfH3iTw2gNtqJZF52Sx7v5153p8eoaLErXI8yLo5A5FdAtwtzb+ZbyLIuM4Bzge9cco8ux2QjQx9H2eKj71up9CW/xY8SatoVuf7RktkdcssBRe2Ouf0ryb4g+LXtbZhc3c087A/I75Y59vSsDTvG2oaJpotrO2WSQk/vXOfL9wK4XVbxp5bi4uZmkmfLOznr9B2rz5Qlz3Pgp5BSpVXUasvwPNPHMwubvz7lxtY8KTwOtcBPYg28kqfwt09q6jxhMdQl8qJWYA545qHw9o0d3byRy7lnU8xufvD2HftX01D3aaP514najipypr3YnIEYNSYULwf1re1Twhe2knywsyE8ECp9J8GS3GftAZM9hzXQ6sLXbPjXjKMYc/NocqFZmwoJPtWlawY8sN35Irqn8L22kQvI37yQ8AVhsAWIAwQeKlVFLY68JWjXTlDYgviEhVR1J5rMlXkYq7dnfJwcgDtVIDc+OvNax0R1z1skMYHpWp4ftvNutxA49a2PC/haTW7jaVbZj720mt5fAmq+HbxZDZyXtkzjJhByfoOucZrGdWNnHqe1SyXGTpLERg3H0Pb/ANnDTWtZriSQAbymPxr6y0rTEubVivzc4OOa+N/h/wDE/wAOaDemO7vJtNAYKDc20jEAerJX074W/aG+G6WAjm8Y6ch7icuvPrhlNfI4nC1alRySPXp1ZUocklax1T6AiSeYyjCfMc15H8btch0/Sbrzj5EGw9vvDB/riu91D9oT4cxpIYfFumuVGS8LPn6fKgz9K+QPjr8VR8QNXbT9Jx/Zv32lOctjuSeR16UqODl7RNkyxS5WeQvN9qmkuXH33JUe3vWTdO0lygPAzwK2LnZAPLVcJ0ANZNvC95qkMaoxJkCgAZJFfVQ0Vz52oruxuSStDZJHwC4yT3rAnP71SDnntXSa+i2140a42xqFz+FYXkExBiMemadOWhE42fKOkDJEhycEdqFgdlBA4q89s0lhG2MEDvUtpZO8ANZuRqqEqmx9f3TS6ncmysuB0mnHPljv+Pt9avx2EVighgGyNOAvcepz3zV61sodLtY7aM7gg5fHzOe5NK0auct0r6h0NLvc/venvzMxJ7cO/qagkswykYrbeJVzwMVVmhVgcLmuGpQ0Ok5jWbeGz024lkjMqqufLU4J+hrznQ9Tu9Turl1iFu1uMgqNok5/i7EivTPFa3KaTM0EOSFzxzXk3gy51mfxGzXQma2Z9rqyfuwvr6A9Pzrw69O0rHwmd1JU8bh4wT9562X5s2b3Xbx4ZHW3eRlGGfGAM1xuqi/1AOCGjjAztY4z9PWuv1q+uYPErQR26ooUKSId7PyDjj/PFcr4xeAatvlukgXAO3aWP04rkUFfQ+VzjEzdOaqTdou1tjlr3QbmKffghAcZTgGszXbFoQksTFJFOcqe9ekvJHeaXGQ4kQjKO3UiuS1az8wMO1bU6j5rPofCZnklB4ZuGqmrmIvjG4miiju4w+xdu9etb2k6tHJEWTJGO56VyUtsIXbK5FQW8k1lcrJDnGeV7GuiUIyR+GZhw5G37rR9jo9ZkMshIb5cbvauXyckk4Irobts2LSOR5sn8PoK57ho5CTznFOmd9DBfUaEaclqZtwcMxz1qbSrZp5QAM5OKhlG9tuR+Ndj4C0U32oxkoSqkEnFdE5csTsyrCSx2LjTXc9O+HnhxbOGNnUhiMk4r0eysU+QAsoHXA7ZqnoumCC3C4HqMVv2ltsZcYz2rhjBz1P69y7L4YTDRpcqasVb7wzpt7dstxY21wmBtMkKPn37c1mz/D/w0Y3kOmW2FBJ2KR+nSuueOJNPW63jKtskXPI9/px+teb/ABM8Yf2Xp5tbfAmlXC4POD3qm1DRbnlZpDL8Fh51q1KPldanmfj/AFDSba5+waNZosithmj5JNZ1rp8WmRATEvcHDS8g4PZRVbSLQyST30+G8v1PJY1Hqt2VO1yCzfeIPPtUJWfKfzVjqyr1ZVUkk9ktEUtdkW5vG2Y25HA7CtfwNpiWz32szLtjtVxb7ujS5H6Abv0rHgtJLuRUjUvITjJHAHqTXXyloPDAtIMiAvsGBzn+Jj7HFOc7LlPLp0/ecmctqEUlzLI7HcHO7OOmaRLISoEUEqB+tb1zZLBpwYK0kkygHI+4KsaLaRHYAN+08j+tZ89kXGjKpIyNOtWkHkFctnoRWxY6W0cJXym4Y9jUmlQiDxHIGQbWbIHtXoNroySxBiFUk9K4qtbldj6nLculNNntykkc9acR7VHAQQpyMmrSgH2r9Ij7yuf2PexUkiyKjWH5eR+dXWT2pjJx0qnC6GpambPASpAyB3GOvtWQ+nBSwVBGDydoHWuilUYrNuMlX6j+leViKHMmxuMXOLaPMfGMuqaXcGextFuGdwu7yhKeh7YOPrXE6t4RvNRmgvPlglI3SIy42n6f0rsfil/aHlItsHEYYHfHnrg96zfD8dwLdzcGYKSPLM5+YjHNfNVY+zkfluZYSONzCph5p8rs/IxotHey09ImDcHJJ6H/AArI1G1+RsDiu3vIi+R1FYGp22xTxwa51fdmeNwEKdLkhslY84v4cFqp2kHmXCqR3rd1SAIzYrIsmAusk9Oa6lsfjeNoqnW1E1u6CRYX6YrHUrHZlm5LHOKsam5mlY9qpXJYQxrjoK3prQ+HxlRyqyZWUefKFUcZ7V9A/CrwqYtLjuJE+/z05FeJeFtPN/qcSFSQzDoPevq3wlp4stMjiQEhRjIFFRc8lBH6n4d5dCpXliay0WxqWtuqLjpj1qzGoLjvjn5amEOI+2fSpLeIg/d68cV1xhb3T+heW3uoQY8p4mbZFIMMwGfzr5w8fs8viOcOzPsOFJ44zX0lPEfIk2gMAOa8A+IOiT2HiC7E0bI2clWHKnGQD6V5VdKFRH5dxvTaw0fUxo7WOx8KWsxA33MsgPP93H+Nc7ewNd30YXgyd8V0N27S+HreNDk20kjMBzgNj/CmaZo817Gsy8sV4OOgrGM7XbPwyWHdWSjBDdLtD5bIg3k8Fh/OtLWSmmWcMJTDbcAZ65710Hg/QFuEm+UiQ9FI6DvXPeNlke+ZB1QbBiuZVFOrynovASp0rszHvTf3ccUf+qVfnx0B960bKIImRlRg81g6LHJYicyEoGPXGf1rft7uONCCeAu5nPQVvNJaI8+jBqXvENpL5WrFicthRz1r0vT71ZLcMcZz615m08bSCZXBcmuh07WnjtVUyZOa4qkbu59/lNkpJnv+nXodV3cEDNakc29SenNcdaXTBlHQetdJZSF8ZOeK+9w1dy0P6eavqaiZYU10OOKki+6KsCPI+tfRRhzROdy5TLlgPJ71Rnt3GQoznrW68QBqlPHhyRzXFUpGkalznL7SUmUCQAp1Ixmuf1HSokyeMDp7V2N0eGrmdTUhH6189i6K1ZnVhCS5mtTjL9REWCjNYepK0keMflW/fqSeBn6Vj3aEqR0Poa+dmmj5XGRi01Y4PxBbmNWxXJqpXeScZ4rudftGMTHBFcpLp5BBBz3JraEvd1PwfiCi4VrxMW+PlQqmCXY81RuX3cZ7CruoxS+d8ynA6cdag0+wkv7pY0VnZmxtUZNdkHpc/Np051anIlq2ek/B3wu2o35umX93EOpHU5FfRul2pitQAhUfSub+G3hVdE8O28PlhZcbnYjBJNd5bwFUAwa6MPSc5czP6o4YyyOV4KEZL3mrv5leO23Z9anS3VY8sNyn+Ed6ux2qjbyMk4x61JHaPd3sVnCFLzfdRwSDj5skDqBjPpxzXpTjGEbs+orVfYwlNvYpHR7y80zVtR8pprDTVVrgwwtI0zllCQIBx85IBY8Yz6ivH/jRc6ffeLri3sYY/tL7J7tokEcdsxQZto1UkYQ8EnkmvoLxlq//AAh/h+3h8PT30cmqaP5AgugoFojOfMndFyGlkAYIeqr9a8O8M+A21Ce5lmiZUZgoZySxwO/4d++favma8Z1qloo/N6+HxGdVHKfwdDyOSK5hlXEZMb/KABwfrXf+H9LRNPCmIrKeenH0Feo2nw+0+K3jDQB3X1FPfw1beaFVRH2XHTNRUwlWMdUa4ThWOHqKpJp3PPtEePSPNnchdjHhuO1cFqjLqN1cTDBJcnHpXovjjStRWD7Fa2krXc38EaHLVxnhrwbqo1N4pdPKzgHdGVJI+vpXlKPJJvqeFjsBUWJ9nCF4kmneFJbqyDJblzIOMjrWLdeEr+DUZbKfZHvGcKeo9K+hvCelXen2ZjWKWFjGFY8ED2ANc54l8MxaZPPfxl2uyCpMo6g9h+VbRjV+K2h6UeGIVnGUo27nkC+D2h3sGO5RkD6V0+keHXnsUdoxk+1LM7xMPMibDHHyc8mus0uGWCyRIk3IOhxWE5yZ9Dhsqw2GbjGNzWthytdHZZ2gj0rn7UYK54rodPcFRyOnrX2mClayP1BxsblvnaM1pQx7l4rNg+5WlasAnJxxX22FfMjgquxDPFycDP0qlNE3YH8a0nODnpUEgyTSqQughOzMO5tWYGse80wueRyRXUzKPr7VQnG7JIwc968bEUY2uzsT5tGcDqejGLcQAK5rULPHBHavR9Qh3BuM1y2qWwYDAH4V8riKST0ODFYVSjoeZ+IbYmMgA46Zrzi7vZLS4ZSOB2Ne3anYJNGU2nr6V5J410drWUuqHHrivPhJJ8p+JcW5ZVp0/bx2Rz0kj3knPfpjtXqnwn+HDXV3HqFwNqggoD3968s0gF7hVPqK+uvBVitnplptQFBGpyPUiuuMXKagjyOC8roY7EPEVlfk1+Z01nZeUu3GAK0ooAfwpkGCN3Q1Y3BPm6ADmvooQUEfvbgkrld3CFgW2+5OMc9/8966HQLlvD2lR+I4LmCe4kuhaRacHaN37klhzhSqkj2wetZFvawXc8jzzm0s7dGluboDIjQKTj/gWNo/3s9qqWV0+sXn9t3UMVtPcxqLeCAHbDAARGv+9jJJrJr2s7M8DFKWNqLD03p9r0LKWPnGSWQeezMzPK+WZ3LEseeg6YFWI7NIU2xoFB5PGKmhJUBcdM8njNTYz1r0Y0aUdbanpxpxox9nBaIqm1ZhgAfhVrT9IuI5S8Z8tyMZKZqxaxgsOM10VlATgjkY6V2U8NCs/fMJz5UYU/hqK8nSe8txNcLwsgIGKLPwfb2zSSLCiuTkv3NddDahmG4YFFzCqo2Bj3rWnlWFh7yhdnA6kXLbU43U9OWzTCjAPOQM15h42ZZm2K4bB5AFesa7N5SFuuB0rx7xFdtdXzuVCn0HSvFzWnTjHlUbH0GH1hqcTqEhELRqVjxyXI6UzTNavFttrXG7DEAn0q3qSZSTCjOPzrn2tW3E4YZ56V8DOCUjz6tJ814no9ud1bVjJsCe/FYVoxJx2ArXtJCWVRzX0OGmk0faWvG500MmABWgkm1RWTCflAPJHerQlzxmvscNV5dTinC7LbSlqY0mBVN7hicComlY96qpiW9SI09SaWQZ61SnkAFJJIy8k1SnkLA84NeXVr3R1whYgvJBsPFYF+u4Zx+NatzIxYDqMVj30pG5a+dxNS5U46anO36bTnpzXDeMrNZ7R2PJrvr1fMT39K47xXtSzfkEkYHNeJze+rHxOe0oywlRS2seYWdp5V0G96+q/BF6lz4dsJVP/LFUYjpkV8vqp3DAPXtXtfwl1/zLWSwlk5jG9FJ4xkZ/pXp0alqibPz3hGpDCYidPbmR7NC+Vz2x1onuvKjL/MSOE2feLHgBffmqNtcnYCDuXHarmnTS/aWuoYpLk2i+csEJAaRx9xefViK9mpiEon61if3VK/Vi+JInt9NtfDMduLiG+23GovcNteIr/DGn3l6857ketXrVVQKojKKoCqpOdqj7oz9KwfClnHdNc6osbmW4JAeRizkZy249zuyOPSuiRWUcgiunBRcvfZyYGhGlHnluyzu54Ofanhziqyna2aeWPYHmvWb1Ozl0LdvMUcEd66iyk2ovXGO1cZHIyDOPzrobG/Hkq2QeMda7cPNbM8/EUrxOiF0qrktUNzMPKLhsg9PSqBuhIox164FZl3evalmG5oj1Hoa9GdTljc4YULszvFN4I7ZzuGcdzXk183nOWNdt4u1HegAIJPauImGVxXxOZ1vaux79KFtDEvosqf51V+y7gDjt6VrXEPmHb2J5rStNHWeBW2+3Svl5UZTehtCmk2MtBt6gitTTRuuF/Ws9AVYE5rW0iLc5NdmFh7yPcbsrGzvIOR0pWlINPMYwKYwFfVRTSOZO7IjMewqJ7gg88VKwHNV5GH1rmqyktmbJR6kMt4ytnGRVS4u2bjGKmmOQePwrPuZAoGTXl1JS6ml0ivPdFM96yLq4LEk1cubhE96yry5G0kDb7nivHrybOWrUS2ZRu58E+/FcF4oufNdYwc4rpta1PyYC29QQeOa4m5kNzIX65NedD4rn5xn+LVSPsIsy0g+bOOauabrcmhajDcRHDxtnnoadtC5+lc/rE22YBTnB7V2Rbkz8yxE3gYKpB63PqPQPEFrq+mRXcXMUmOdpyp/i4+tWvEVwY9DhUxwv9slJYi4CyxOoIiYIDnHWvJvhD4jUWTafK4Em7MQZtu7PBGe3XvXp9nEmo+LI0WOFobONU8xIQvuQzZ5Oe9dcW6rUD9YwWOeZ4OnO+rsmdnpCLZ2cMShmVUHIG0ZIBPH1yaum5kH8GB6mmQLIV3ZByeBjoKcTKeAAa+uox5KaifUJKKSQ/wA9iASv5Um9z0yBUfmTZwRj6CkaO4kHDj1xW9x7knnMDy1XNPvxDuUsB35NY88cqjBbvVeMOJP4WPo1Z87hK5LhzaHVzairRZEkbc9A4rB1O9DIykuAeuxqrTSkL+8jRD6rxWBfXILnYWz69RTrYpuJMaMYO7Kuo3DNJhRIUBxlzmqrgMo5yc9Kspbs2Wz/AN9UC3+fkj8K+eqe/K7OlR7EEFoWlTAzk4r0zQPDqvpsbGLkk9q5TRLQNexArkZ717poumhdOiAiOPYV7WX4NVU5M87GYn6ql5nzhbReZKu4HbnvXR2cIReAuPas6ygE0gI4A7VuW0QQHtXFhaGp9A3ZAUweKRo/lzjmpwg9acy5XpXvuloYqWpQdD6VVkhJz2NabJVaZDzgEn2rz6tM3UjKlgcDpWbPbsQ2f5VtyngjPNZt0CRxXk1afY0bVjCvIVGO+K5zWrvyY2XgE+tdNeoVVj1rg/Ft6sMblmAOOATXg1o9DwsyrxoUJT2OK1fUTe3fl5woPSgDEQ4waz7dhPeO3b1rUlYCIVytW0PxqnVeIlOtN7srSnahNcfqkv8ApB781093NtiY5xXI3LebcHnvXVRR8nnda6jBHf8Awnn8nX4b5o2aKyUzHBH3uiZHcbivHpmvpXwnYNbabG9x5f2q4JmldBjc7HLA/Tj9a8E+E2hiWe0jMLO1y/mF1+Xaq/wknjBJB/AV9K6ao8sHaFzztPb1r18BS5qvMfqfB+HlHCc8zRhiAjFOZQtCuABgEGpCm5R3NfUWsff9Cs6bzjcU9xTGtuOJm/KrJiz0H5U5osLSsQ5GdLFIBxJke4qqUmRwwO78K1WjzmqkkZJIwQPpWM4u4JmTe3EjNtNtv9w2Kypg4P8Ax5tj2at+SzViScke1VJbdI8lSfTk1w1Is053YxzJMV2gPGKSCKSRwGZjz0NXHUAsSQOOCasaVbfaJlOMjNcUafPNIalodL4R06R7hGeP5c9xX0joGgeZpUDbM5HpXk3gfTg1zCFI39tw4z7/AIZqT4zfFG78EeKbXSdO12xs4YrGJniluURw5LE5BOR2r61ThgaUb7s/MeJs1WGlGLZ5BpqBR+OK1kGaKK8zD7H7FLYljXinZ7UUV6sdjDqRt3qtLkHiiiuSsaRKkkYYn19az50BJFFFeLLZmhjXagLITyMdK8X8f3TAyJ6t19qKK+crfGfE8WNrASsc3ow3DnvWtdgLHgfWiiuaXxH5dg/92RhalITERWBHBvn6+9FFdNP4T4/Mlesrn0N8H9Ba2mW5dYQEtwVZC245I654r2/T4htX2oor6HK1dH7zkCSwMLGg0Q4qWNNoJ9sUUV9DI95Nt6kR3KMggGkeR0AOQefSiiuK+pL0ZWuJJS5KuFHpiq2y4nJAlUd+RRRVzZUTMvlu7eUjzkI/3ay7m4uU+86kZ7DFFFcUtiJblaK7aYhSBXX+GrEvJFtYL+FFFa4NL2pqv4TZ7x8PrJbGOW7dI5vIjaTYy8NgZwfyr4Z8Z6Zc+N/FOqa3dLah7y4eRUw3yLuOF69qKKM33ifyb4kVant4e8z/2Q=="/>
  <p:tag name="MMPROD_125481LOGO" val="/9j/4AAQSkZJRgABAQAAAQABAAD/2wBDAAMCAgMCAgMDAwMEAwMEBQgFBQQEBQoHBwYIDAoMDAsKCwsNDhIQDQ4RDgsLEBYQERMUFRUVDA8XGBYUGBIUFRT/2wBDAQMEBAUEBQkFBQkUDQsNFBQUFBQUFBQUFBQUFBQUFBQUFBQUFBQUFBQUFBQUFBQUFBQUFBQUFBQUFBQUFBQUFBT/wAARCAG/Ao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BvuUwpilVeasQxZr9YvY/nBRurC2kP7yu68MJ5ciVzVlb10mmfu64q75lY9fCR5JJnp+nL5kSfxt/Dt61qz2F3abPtETQ7vu7l4Nc74W1r7Bd2lw6b/LcFl9fp713eueKbXVrdIrdW67y0i4x7D86+WqqcZpJaH6DhnTqUuZy1XQxY4sdan8vy46ydQ8S2ml/K/711/5Zr1X6ntXLap8TbhP9VZRv/dXexJ+mB1oUZSKnUhBbnRasPMNc+0EMnyf+PV1Om2E15bxS6hEqXDKGNurb1jP90nHJ/yKvNpcXl/6mP8A75FbxqqGh5lSHtHc4yKwetK00t3kRETe7N8q+vtV6+0t7eJ5bdN21f8AU9j9PQ+1WfDGqSxX9vctaRui/NtVznkEZGRjvTnW926Cjh1KSTI5vDNxBsW4gki3dNy9anttB4+5XX6prVvq6RRIjI6nf+8XB6dvWmQxpXEsRNx10Pa+p0oytHUyI9L8uP7tK8Hl10LxL5dZlxb/AP7NZKpzPU2nRUVoYjL5h/2KztRsUEf3K3pLes/Um/d11U5a6Hn1opx1OOltHuLhYokZpWO0Kq5JPoBRcaXe6VOkV5BJas33Q4xuH15BxWxpOqLoutW968XmpHkMq9cEEZH51e8a+KrXxJLZw2qNthcu0kgwc4xgD0ru9pU51Hl919TxnRpOnKbl719Ec461NEmTUe3zKuwxfu62b0OSMdSpcxfvE/3aasdW7hc/8Bqqj007oppXHrHViC1lnkSKJGeVuAF5J/Co4mrZ8Pagmi6kk8yb1wVO3qAe496zm2otxWpvTjGUkpOyKNzp89hJ5NxA0TMN21l7U1Y62/FviO31uSAQI2yHd80gwSTjt6cViq1RTlKUU5qzNasIRm4wd0MVn8ypaKK0uZBRS7aNtIB8Vq92yRRRNK7fdVV5pLmzuNPk8q4iaL/eHI/xHvWl4d1VdHv/ALRKm9GBRtvUZxyM9enSrHijW4dani8lG8qNSNzDBOcduw4/WsHOftFG2nc61Tp+ycub3uxiUUzZ5Z+T7n93/CpFPmVuchKtw6CrMbeZHVBIv4/v1Ygfy5KhpFIuKtWbe2aeRUiRmf8AurUaDFa2iXy6beb2XcrLt+XqOa56kmk2tzspQjKSUnZFOS1lgk2SoyN/dalVM1pazfrqc6NCvyqMfN1Pf8qqKlYxk3G7VmdLhFSai7oRVqVU5pVWnxx+YP7if3vX6VDlY1jEixk7V/4E3p/9erEUHlf/ABVWI4lT5ESpAi1k5G6gFrF/HVxahTqalU1hJ3OmOmhKtOamqac1Zs6Ikynk1KvFQxjnJqj4g8WaF4Osku/EGtafolr0WbULpIFJ9AXIyfauepUjTXNN2R004Sm7RRsAU8HFcr4W+KPgzxvePaaB4q0fWLtV3Nb2d7HJKB67Ac4/CuqK1lTrU6y5qbujpdKVP4kOprGm7qQmtjJsRulRN0p7NUZOatGTIXNIelDmkxjpVGTEZKxJ9Le3kfYnyfe2/wCFdLFFUhgSl7bkZ0wwftY3ZyiWDyVZXR66AwJ/co20SxMnsawy6C3OXm0p46gS0rqXTzKzp7fy5K0hXb0ZjVwMab5omcLcCljtXf7ib6siOrVpJ5e+iU7K4UqXNKzM02lNFtWnIPMkd6Z5P/fdYOqzvjh0U1gpfLqwyE/SmmOsnNs7YUUkREZqKWP+PvVkpmoj+7kouaOKtqV0tvM++m9Fqtjy/k+ZN33l/wAa0Emz96qtw3mSO1bxbvZnBWpxUbojIzUZ60u6lbZXQecxhFRlamBzQVzVwdmcteKcT5Ki6/hWlbQ1Ws4PNretbavvpysfi9KF2OtLat7T4vL++lVre1dBXQaPpTapeW9p8yeYTuZeoUDLEfh+pFedVqJLU9qjSbaSJ7CK4uP9V9xflaRug9h6n/Jo1q+m0+NFSVnlkyA3oBjLAdO4/Ou6m0pLO3SJF2Iq7VXsAK4fV7T7RrEv9yNVT6Hqf5ivH5+eR7ii6cbI5+Rpak8K6X9s8UW7v88VurTMrdCRwP1IP4VuLo9WvDVn9n1C7/3I0/8AQj+uf0puSs7CXNJq53Vi6PWq0SeXWfYWnmbP7/8Aeret7L93XmTmke1Rw8pmK9uAah0/T0t5JUT+9uX6Hn9Oa6V9NqBLLyrj/gP8jx/M1m6iZ3Qwzg7srHT0eL5v/rg+o9DUVsLiOR4t+94/73QjscjkcfyraSOqd1Gkd5E6fxKUb+Y/r+dZqV9De3LqTxTf3/lf+JW7f4iqtxswKszR/aE+Rtky/cb39D7f561zEPiS31C4lt0fZcQsVlhkUhgQcHr1Ge49qqEG9ialaMVZmhO6R1zWrzeXvrTkd5DVWfSpp4/uV300oO7PJrSlUVoo5KV/MlpIrP8Ajf8A/VXRr4Wm/wCeNTPoUv8AcrvVaGyZ5Lw1R6tGJbJ+8q4qU59Olt/4Gpzo8dPmUtieRx3RWEdVXg8utELVe5f+CrTJaRXC1P5j/JUSrVoCm2JIqk5pKmnT+OolWkDv0LER8yOn7ajjby/4Pu01paViieioBM9TofMpAFO20Of3dMhL/PQBJQsD+Z8n/wCulRa6HQtH+0SVlUmoK7OmjRlWkoozrTTHuP4Kujw/L/crv7HSIraP7lW/syf3K8eWNd9D6enlMUveZ5p9gltzUiJk139zpcMkeNlcxqWjpbyf3a0hiVPRnPWy+VLWOqMst5dPSVMfP8lAtf3mxHV3/u7qIrN/MDOfu/dXsP8A69bcya0OP2co7olRd/8Asr/d9fr/AIVai6CmKKkUVizSJKtSKaiWnRnioZvFk0ZqVagzyKkjPFZs2W5OpqUHNQA1IhqDZOzMnxd4ifw3obzW8S3GoXDi3soWOFeVs4LEchQAWb2BxzXg2pQxQaxNdyt/bGut/wAfGsXiCSUn+7GDxEg4AVcDjnJyT6p8Trp49Q0//p3tLq4X/fJiQH8mb868fav5e8T86xH1yOXU5tQik2l1b7+h6Km6cEo9Srq+nW/iCNU1CJbja2Uk+7NE3Zo5Fw0bDsVII7V638AfHupa1bah4a8QXbahqul4a31CTAkvLY8BpABjzF4DEfeyrdSceW1s/Cmb7P8AGTT1Td++tHV/ptfr+Q/KvnPD3OsThs1hhOZuE9Gul+jNKdSTfJJ3R9JM1N3Us3Wod1f1+locsnZ2Hls1CxoLVGTVGI4HNOjbpVe/v7XR9PlvdQuobKyhXdLcXDhEQepJPFcvF4/vde+Xwl4cutYi/h1K+b7DY59mceZIPdI2HPWolNR3N6dKU3ex30S5NDLXCronxC1GR/tHiXR9Eh/hh0vS2mdfYySvg/8AfAq3H4O8TR/f8e6lK/8AtafZ7fyEQP61y38j2Yx5ep1xGKaRmuXGn+M9PH7rVtJ1hF/hvLRrZz/wONiB/wB8Uknj1NHk2eI9Pl8P9vtkhE1m3v5y/dH/AF0CfSlc0V+mp0jJUMsdTpMlxGjo6vEyhkZWyCDyCCOoxTGbmqTsDV1ZlFoaVYuKmkWjHFauWhhGCUrEJTNJtqQjFJWTOxIgPWoSKsMtRuPc0jW6RGxqF+tPc1XkmraMb7HLUqxitSN+lQlvWmyzcVEsma7Y0nueHVxcW7ElMdadupSeM0+VmXPF9SDcKUs4FOZqb3reEepw4iqmrI+cbe3/AHf8Oytizt0rGhV8V0FhH5myvr6jPy+jA0bWJJJP9hfmb6en4/0rq/BDp/alxL/zziCL+Jyf0A/OuLW88uN/9pj+Q4H8v1rZ8Hal/wAfv++v/oNeNWvK571D3LHpN7eJJXMW1p9o1S7b/pqP/QFpX1HzKseH28y4uH/6a/8Asq1xW5Udy/eOxrxaL+737KzbSw8vWLr/AHlX8lH+NdfbvmPbVKG1X+1Lh/8AbH/oIrmdXc9WnhrtGxpFp+7St2OOqlhH+7q7Xmyldn0tKCjFIVlqtNElWCajl6pUKRrJJmXcT/Z6wdS1TMlv/wBdh/6Cw/rW7eWb3MnyVXHhNp9jv/C279D/AI10RnFas8upSqTdoGZ/adcFrGmPeeMJWiZomk2TJIvUPggsPxHTvnmvWG8J0y08HpHqiXD/AMKBfyYn+tbxxEI6o5Xgas2uYPDmhtJZK1wv73b83pn29v8AGuhj0uGP+CrUUaxptWklnjgTc7qi/wB5iAK86daUne579LDQgkkiH+z4v7hpr6Xbyfw1y+ofGPwFpjILrxnoFuz+XtWTUoQSHJCHG7oSDg+xrodL8SaVrsSvp2p2d9G3RrW4WQH6FTWKq66M6XQ01j+BWu/DkMqcLXPXnhZ49+xK70HNNKL9a6qeJnDqefWwNKr0seT3WhXEf3UqkNAl/jRq9fazhk/gWo20y3/uLXcswdtUeW8njfRnkzaQ8f8ABVZ7K4++iV6++j28n8FUp/DkMifIlaxx66nPPKJJXTPKhbt5fz/I9N+zv/A9dzqfhfy/uJXNzac8cn3K7oV41NjyKuFqUXZoy2jfy3qttrpLbR3l3/JTZ/Dsv30StPbQTtcy+rVJK9jn1jq1bWz4rpNN8KPJ99K2rnRrHQ9MuL29fy7W3iaWWTaThQMngDk4rnqYuEOp3UMuq1ehwVxbuabEn7urEfiWfXJH+xeF9QtLXbuiutQ2wGQFioIjJ3LggsVfaduCMk4pNLil1DR0u0+eJpZUSTGBIquVDDHY4NZ0MdRrvli9S8TldfDLmnHQmsYPMdK9I0CyW2tkri9AsXluEr0i2h8uNK5cbUv7qPSymja82SLS0YPrSgZryD6W4lMkt0k+8ual20baA0ZRbSbfzN+z5qp3GkVsUjdK0jOUTGdGFRWaMRNGp50etjbS1ftpGX1Sn2MCTTHjqo8Pl/SupPNU7my82tI1ujOephEleJggYp6mrL2T0n2N/StuZM4XTkuhGtSJTfLq5a2vmVMpJalwg5Ox5t8YLdkbSbj+CSK5tG/3iElUf+Qm/SvJP4RX0n458K/8JR4ZubGF1ivVxNaSt0jnQ5jJ9VzwR3BIr5pjk8zfvia3ljdopbeT70UinDIw7EH/ABHBr+U/FDLKtPHxzBL3JJK/Zo9KpDlhFj62vgSU1j4sahKnzLp9py3YDlP1Zj/3ya8+8beLYvDenzL5u2XZueTr5angEAclieAPfjmvfv2cPhzd+CfBUuo6rata65rbJc3FvJ9+3iC4hgY/3lUsW/23bFcXhxktWvmCx0l7kPzexVGG82enXEn7yoC1WZIqhaLFf1snockk73Gbar6nfLpemXd6/wA6W8LysvrhScfpirWysjxTF9os7ey/5/LuGFl9U3hnH/fKmm2khQV5IZY+B7e+uLfVfEO3WNQjxLFFcL/o1m2P+WcZ4DD++ct15A4q/F420qedUSWTynfy4rnyWEEj9AqyY2nngc8ngc1D4hb+2Jk0pf8Aj22iW9Zf4kPSLP8Atd/9kY/ip17p9vqGny2Uq/6PIhjKrxgYwMY6Y4xXz9fFOMuWPQ+jo0Vyps23kaX7v8W3H0PX9M0y4voreBpX+6DsXuXPoo+tcFb+M9WtbPMqWzvZt5E8bBt8rqdpKkdC3VRtP3gK6W2aW8VLu4Tynx+6t2x+5U9jjjd64+g9/By/O8Pj51I0J3lB2as1Z/Nfkazw0oW59h8st9ef8vH2Jf4Y4QrN+LMDn8BUdjqNxFeHT9R2XKTAmG4VdokwMsjr2YDnjgjPTBpdR1O00i0e5vbiO0t48b5pGwBk4HP1qhdXtvrMV6tjKs17p0yttXqkoUOF9wytj6NXpU8TapZy17f8Atw00Wn9dTOvvBeoeE3bUPBjxxJuLzeHrhytncZ5PlHB+zvnuo2HPzLzkbnhTxRb+LdM+3W8VxavHK9vcWd0mya2mQ4eNxkjIOOQSCCCCQQa2Le4S4t4pV+5IocfQjI/nXG+D0+x+O/Htl/BNdWupRL7SWyRk4/34Gr3L7NHLe6ae51zU3AqQHFRsa0bM42uMduKh3VK53fSo2Iqja6I3bI9KiY0+RsCqtxP5dVGN2ZTqqKGXMtZj3H7zZUd1d+YfvVUB8uSvWpUrK58jjMU5SaTLZ9TRTY5PMqQDFdFraHl8zk7ig4oyaUCvJ/iL+1N8Nfhm81vqfiKG91CPKtp+k4uZgw/hbadqn2ZhXHXxNDDK9WSR7OBy/HZlL2eEpSm/JNnrQGe9MldI43d3VVVSxZmAAA5JJPQY718Wa5/wUeS4vVt/DXgWa63sEibUL0K5J4HyIp/LdXi/wC0N+2P4o+LejQ+GrZYdC0pR/xMP7NmYi8f+7vPJjGenRiMnjFeDWz/AAsE1S96X3H6FgvDfPK9SEcTBQi922m0vRH1zaW6SV0ug6TdalceVZ28k8v3tsY7DuewFZllbeXs+SvQvh54lg8NXNx9qiZ0uFVS0fLAgkjj3z+lfouIqSjBuCuz+fMHShOpGNR2R5Fc37x7lf5HVjuX0OTmtDwnqn+kXaf7jfzFcl4mv0j8QaqqfIi3UuFbrgsSAfwxVfw5rHl6o6f89EK/iCD/ACzWXJeN2ac/LOyPXodR8yuo8Ny/vH/3h/KvL7HVPn5eu48Oainmff8AvKP0P/1xXn1Y2R7GFknLU9ES8xSW95/pkv1H8hWKL3NRxX3+mS/8B/lXmuB70Z2Z6PY3HmR1e3VxNjrKR/x1oDxLDH/HXFKm76HqRrxtqzpcihV8ySua/wCEphk/iWul0WX7RHvxWMoOOp0U6kajsi5HCkA5FUNE8S6X4iheTTb6G8VZHiYxtzuXGRg89wfoQRwRXlnxz8M614r8UeELJp4bbwnHcNcXIWN/OkulVhGokVx5RCsZEYK3zxDO07a8u8faRb/CDX/CfxBu7W41i4sb60g1O+sljFyLeOxuIMRozqZDLJJHmOPczFVG1tox5lTFctVU2j26OFU6fOnqfXY6U6mK2VH/AOo1wnjv4weHPA102l3Op2r+JJIPMstH8z99cOxKxIB2LuNoz1wcdDXW2oq7OSMXJ8sUVviJ8TZ9Cv4fDnhq0i1fxhcwmZLed2W2sYeQLi6dQSqZBCqPmkYYXgMy+WX3wVPi5El8b6o3jjUv47rWLdTbRZIJFtZqPKiHAG5gznBBJzXdeGdCfR7O4lu5lutYvpPtOo3neecgA49EUAIi9kVR1q/qOqWOkW/2jULu3sbfO3zLqURrk9BliBn2r5bGV3ik6abUfJ2/E+hw1CNBc3U+Nfid8CPBvh/XfETXS2Wo6na6TcapeW+n6bFBDbCVJLextlQE/vp5pnYE8s0WeAFFdN4E/ZUfT9Ym1i40extJre71OFWhU29zNDJKjxOsibXRkdZSjqQwD8HFfTsOhaVmaaLT7NvtVwl7LIsSHzZgAElJx8zAKuG7bRitOvEqYKDS5JSi+6b/AFPVWIna0rNeh5/peqfEfwBo9xe2uoTePbCHbINE1eCOLVPLBHmRxXSFY5WA3FBIg3HAaQda9l8GeL9L8eeG7LXdGuGuLC6Xcm9GjkQg4ZHRgGR1YFWUgEEEEZrma4Dxb43uvgvqj+ILOwS70rVpYoNQt5JjBHFcE7I7nIVjlvljbCksTF6GvpcFjJQtTqu/meNicGqicqasz6DIxQBmvKtC/aO8E6p4e1LVb/WrTRo9LjSW+F1co0cSsxQFZFJVxvBXA+YMNrBTxW9q/wAVdHtdL0250eT/AISW41aLztNt9OlVhcx4BMvmZ2pEMjMjHHIAySAfec4pXbPF9jVvblZ2rHA+biuK8SfGvwB4QkePWvGmhaZNHu3RXGoRK6465XdnivH/AIm/D7WPi34f1PT/ABHqP2u6vLcxLZ2ryQ6dZKSMqiggyuRkebJn1VU6V45efBu08L6xeWl54XWV7g3s2mWNhEiJcww3Du1nGQAA8lncNtGRuaI5Pymvk62fv2sqOFouXLu9l8m9z16WWxcearK3kj640n47fDjxNqlvpem+NtCvdQuCUht4b6MvI3oozyeD09K0/FeoaD4Qshqev6tZ6Lp/mLH9qvp1hTexwq7mOMk15b4P8KaFrvgSygTU7nxb4fuoRs/tuNJvMi7RyoUXLIRtwwDgjDfMDXnnxs+AOq6t4bsR4Nv5JY9IuHvbbw3qMpmtjI0ZQm3kc7o22lgELGP5iBtzmvQwebVppqrDlfrdfoEMnw+Jrwpznyxb1bWxkfFX43WXinxxd6ZFMyaLpM0kLqzE25KMULlA8aSEkEl5pBCimIKsjuQOs0H4230cNjdWmoanYeHIVWEX02g22p6TgY4aWwffAAP4n+UdTxXz7+zvo2i33xu8O6Vffa7G11SS4S1tYoIw1pqEEUkjqVljYqhRJegUq44I3mvsiT4S+J1167li13zJ7Xbd6L4iaNEulbcfMsb1Iwq3FuRtwcBgC3IdVculTxlXEOu63ufy2/Xc7s2y+hlVT6nyptJNS7p9UeraBqljruj2moabd21/ZXEYkiubNw8UgPdWBwR1qTXdOTWNIvLNz8s8RT256UaZpdvpcDLb2sFoZXM0wtlCq0rfebjGST36nvVTxnrQ8OeE9Y1PH/HnaSzj6qhI/lXuzd4vmPl6cL1FGHfQ8xm8cWU73drpTLr2uwy/Z20uxlV5EnJxtkIyI1GDl24ABIyeK6H4e/DS48J6XqH224h+0XzrL9gsd4s7PAI2xBySevLfKDgYVelfJ/7DGlmT45+JL0fJ9m0CEXHl8CWWWYks+OpyjHJ9TX3uPpXlZZaVNV4q17/dc+g4hwbwOJeClLmsld26tJ2+RzuiaR9nuHro6q3dzb6ZbS3VxNHbwRqXkllYKqKOSSx6DFeY63+1R8JfD4X7Z4/0Mbs7fJuxNnAJ42Zz0P4jHXivYq143vN2PmMPhpRXLTjc9Y20teaeG/2jfhj4tngt9M8caHPcTgNFbtepHK4OMEIxDH7y9u4r0sHNRCcZq8Xc1nTnTdpKwm2k25rOn1zTra8FrLfW0d03SF5lDn8OtXvOj+9uXb9ayWIpNtKSuvNBySW6MnxL4isfCfh++1fUpTDZWcRlkYKWYgdFUDksTgADkkgda8ctPG/jvxdcNcQ3EegwH5lsYoI5PKB5AlkcNufHXYAB0GcZOd8UfHMHxD8VwaTpdwLjw9oM3m3lxFzHdagOEhUjhlh5Zj03lBnKMB2Ph6FINEtkTqyBz7k8k1/O/H/G+IwmJWByypbl+KS79r+R9ThMDGlQVatG7lsn0Xckt/FPjuwQbxoutbf4ZPMtHP8AwIBxn/gIqzb/ABwttPcJ4o0LU/DGPvXkqC5s/c+dCW2j3kVKmpc4r4fLPE3OsG0sQ1Uj5qz+9GdTCUp9Leh3WmaraaxYW95YXcN7ZTLvint3DpIvqGBwR71dHXmvn3X9Jufh8NQ8X+EF+yXtujXWoaQrbbTVUUZkDJ0SbaDtlXByAG3LxXSfFb4w2+meCdIm0W8+z3fiKH7RbXjR5NnZiMSz3RX1RCAoPWR4wQRmv6JyLjHBZ3gp4qN4uC96L3Xp3v0PIqYKcakYR1ubnjj4sWvhm6l03SbCTxBrir89tDIscFtkZBnmPEYxzgBnxyFIr5s8V/ta63bz3e3xBB+5QSNaeFNCa7UKUkcA3lyyxOCIZCCqjIU4FdV4T+FU/i3QrS98SLeWOnSSvcW3hhpNkbxN9xtQIy88r53uhYLltrBiCTveI/ghpXiJ1la4ktZ2mEszRgbXxayWvA7YjlOMcZRe1eViMdnGLqrk9yD1smlZdLt3bv1StY9yhg8LSXvrmf8AWxynw6/aU8VeJr19OfRZJb3ynlWLW5rS1lfYzRybRE2GKyKVIHpk7QRnW1P9ofx/4Pu0Gs6HpNhayPsS4uopk09+eM30TTLHnIGZY0GTjOa1vAPhTxLoeq29xrEGl3FveQiW9jjUbrPUEURtcW5xzFOqqxThkYnltxx6N5SfN8i/MMMuBgj0I716qq5ioKMq33a/nujP6rhudyUCz8O/itZeOt9lcWNxoeuxR+ZLpl4ysXTgeZDIpKyx8j5lPGRuCk4rmPjT8JNQ1q3vfEPg8Rp4o8oK9jNj7PqO0YUMSR5cg6CX04YMMY4XxV4AbwXH/aPhqWTT9Ogk+0LAuWGkzDpcQDtDkkSw/d2E7do3A+1/Cn4gW/xJ8F2WsxbIrrL219ao4b7NdRuY5o/oHU4PdcEcEV04eUM4pTy/NKak19zXddmux5eLw0aVp09Yvo+h4z8AfgFLqJ03xz458u41ZZWnstFjkEtvaSAlRLI4/wBdKMZXgKmRhdw3V9NkVxPwkuPtHw8027x+6uWnuYveN5ndP/HWH514/onxy8barpa+IrrTLIWstus1lZWzsLeSKSGWcyTyFSytCI1Q7RywOBlwF9/C4XCZVRjRoRUY+RyxoSqNqC0R9J7Fz0pklutef6J8cfCeoeBNL8TXeqRabb3y7Vt7pJEnE68SQrE6iRmVgRgLnjpVJv2ivCaXGyRNYhT/AJ7TaXMgxjOdrKHxjn7tb1sww2HajVqJN92jNYSpO9oN/I9KWBa4vxLdl/iJ4c09U3w29peanMq+q+XFGPxMsn5V0GheLdG8R6el9p2owXVszFN6vjDDqpB5DDPQ81wGt3t1N4o8S6lYNuRYrTS1mj58tQrzSYPuZ4+f9mjE4yNLDyrr3klfTW/oRGl7O7lHY7WCPy97t/rZGLu3qx/oAAPwFTEV5xZ+ItVk/dLcXFw3ZY03t+QFaUHhrxhrHztL/Z8Xb7VMS3/fEZx/49XxlPNKuLXNQw8m36L8WawxDe0X89Dpzolkb/7d9kj+2cfvsc8DAP1x369qumvNtb0fXfCmy4u5/MtWYD7XbSuFjY8AOrHgE9+R64qWz8Z6nZ/I7rcJ/wBNl5/Mc15s84p4Co6eJoum3r0d/PTcp4uzSqL9TO8W6xeap4huIHgX7HYSeXEvmjl9oJcjHXDYHPHPrV74XFNLvL+witpkS4P2rzt4ZVIAXbnP0wOnGPSqPhyGPxJ4iCSr+7uZJ7iZUcgqOccjp1Ws7QtcvdIvLR12/aJrR1dpFzyChz9eTX5PhcdiqWdRzirUbpVJTilreyWmm3ofYVp0lg5QS+GKZ7LpifY91v8A8sdxMX+zk5Kn2yTj64rlRJ/Z/wAcGh/6Cnh7zfxtrkKR/wCTQ/KsO08ZaxZ3G5bvzdzbjHMgK/TjkCpvEOspceNPhlru3yvtV3e6NIvXBltnlAz3G61X8x3r+gcmzzDZknTpN80ejXQ+Mp1oVpPkPS5R/cqF/wB1H/vVI4zVO6fy6+uirmMpcu5HPPsqk99mqt7d/vP9iqLzJ5lelToXR4uIxzg7JmrJdcdKr3ENxJA8vlM8W373b61SMorcj8T28dh5Xkt5qps7bTxjOfStHTcLcqucX1tVU1OVjkXfzKQM5qUQpT/s6V6G0Tx23J6C2rVwfxn/AGgfCXwP0/ztauGuNSmXdb6TZ4a4l9CQThF/2j+GTXm37TP7VFp8IIH8P+HfJvfGEifOzLujsFI4Zx3fHRe3U8YB/PTXNZv/ABJq93q2q3c2oajdSGWa4uGLPIx7kn/9XGK+EzbPlRk6OG1l1fb08z+g+BvDKtnEY4/M7xovVR2b/wAkesfGP9rXx18W5J7X7b/wj+gt8o0vTSVyv/TST7zn24HtXhhQD3FTOtXNHsVv9RhilykQy8jdNqAEsfyBr8/q151ZOdSTb8z+rsHlOByih7LCUlGK7L8+46SUeH9G3p/x/wB+hVf+mUHIJ+r8j6A+tcwRmtTWL46pqlxdldm9sIi9EQABVA9AoA/CqGz2pwXKrvdmHI5tyl1P1mso6041yKoW0eBW1aW/mV/RtRn+WdGNzxD4uWzaP4o837kV5Esq/wC8BtP8gfxrhrbW/s+oRS7/ALrj8jwf0Jr3L46+FX1TwX/aFun+kaW/nH3iPDj/ANBP4V8wXdy5rpo2qRMMRF0pntNrrHlyffrrtC8SJHJF8/8As/nXh2j6/wDaNPicP8y/K31H+R+da0PiX7PH977vzflzWNShfQ3o4jkdz6YtNciuI/v/APj1TR6ivmP8/wDCP614Jp3j/wDd/frXsfH2+4dN/wDB/Ij/ABrzZYWV9D3IY6NtT2G78RLbx/frmdQ8aPH/AB/+PVwF94sd/wCOsC51zzP4q0p4ZdUctbHN7M9W07xs8lwnz/xetfRXw91JdQ07fv3f/qr4dsNa8u4T5v4q+l/2evGiapbvFv8AvMdtcWPw9oXR6uUYvmq8snue2atpker2D27HaWwySAZKMDkMM+hrzrwz4et9X+I1/LrEsd5e+GgqWVv9n2onnxqxuRuZssQHiB42hZB/Ea9VryH4iX5+HHxQ8MeMZCU0PVwvhvV24Ahd33WVwxP8IlLw/W6U9uPk504uSm1qj9BpzlyuCe568a+dtQa9g+Nut6PqWn3SxXmowazY332Zvs1xbx2SxhPOxt3xzqW2E5G4MBivomuC+JOLfUfDN2RhPtklsW9PMhfH5sqj8RWWLjzUXboa4WfJVS7levCP2qrfxtpfhzT9d+G/gnTfGnixblbZ11OBbr7JalWLNFE7AAs20MVwcHnIHHefEuLUozot8mvTaVoEOoWw1G3t7dfMnjaUBQZicxpuKbgoyVyNwrvCP71fLxfLZn0l7mJ4QsTp3hXSrd9Mt9Hm+zRvNp9njyLaVhueOPHG0MSBjjivL/2rPjJYfA34d2viLULjXYopL5LJIdAMKSSO6kgu8qOAqhGPucA9a9qqrfabaapb/Z720t7u33BvLuIldcg5BwRjINJSSldhotzE+H95fah4VsL2+vf7S+1RJcW941p9lmkhdQyedF0WQA4O3AOMgLnFZHxt07+1Phb4jiRmilWyleKRWKskiqXRgQQQQyqcgg8ZzWt8QvEOoeFvClxqel2Mep38MsCx6ezhGut0qqYYyeBIykhM4G7GcDJrm/ilrz3nwn1W5W0udPubuwkVLO+RUnjkdfLjRwrMN291HDHrwaUlf5l0/jTPjDxfofiPwb4waHxb5NxdWumJqCXlrcPPFcrMxWHmRjISvltw/TIxwK+wP2bvAP8AwhPw4snu9x1K/BuJt2QIVdi6woM/KoLElRxvZz1NcL8Sfgf4d0czar471C41f4h6lDDb2kGifaksLayjaKCBJUUkBFd2k3SkbnldcsowPojTYVgsIFU/JiuusnSjGn5Hs1cyp4nLqeGpxtyybbtu/It00pn/AIDyPY+o9DyfzrxH9qX4uyfA7wXF4ov7jVF0KO4itDa6AkYvLiZyx+eaVWWGJVUngbnbAyo6+veHtQi1nw9pWoQtcNDeWkNwjXShZirIGBdR0bBGR61y+zsuY8K9zM1zx1pXhq8+yXEWoTzEebN/Z2mz3awIScPMYkYRg4J+b0J6Ct+2uob23iuLeVZreZQ6SRtlXUjIII6jFeS/Hj4W+PPiRrHgi48GePpPBVppOoG51OGMNm9TKFcbfvEBWG1vlO/J6V6L4s8YaV4Ps4bvVrqOyt7i4W2jaZgqmRslVJPAzg9e/HU1XKrK244pt2RyuseGZfCvjxfEvhjRvDcev6kjibUdUsi0+9EyY0kTDL5qKQSSQDGDtYmvb/CviW18VeFNJ1+3IS01GyivYyW4COgcZP0NeV+KYh4o8KJ/Z+pS6ZJNcW/kalapHI8BaVULKHDKfldhyCOa63WPC+g+Cfgu3hJr6bTdDtdGGiQz7y86p5Pkptx8zykYwByW6c17mDqSVN82yPJx0VKcU/i2+Qvhz45eBvFOtx6VpniK1uL2ZnW1VlaNLwoSG8iRgFmwQc+WW6E9Kj+P8zwfBbxm6feGlz/+gkGvlnQ/C3jbWPt6QJpPhXQ5BafZ2uIWurvzYE2faY4AVSFmwjKS7MNgyuc10fjPw94/1fwdrtvdfFvxDqPm2kwe0bS9LWCcbD+7IW13AHGMhg3PXNfNR4nw8ozpYj3ZapW1XzZ6tHKJU8RTqU3omm7+qIv2A7bzfFHxRvccrJp1qPosUjn9Xr6x8V+J7Twhok+p3gkdI8KkMK7pZpCcJFGv8TsxAA96+Gf2PPjHpfw517x2utW81vot+thfnWFYGC2ZoWVFmBIKq+zAk+7u+VipIz9L6V4g1rx3qi3Wu6ba6VFpeHtLW1u2uRvlXIeQlEAkSJguBuAMjEMeK9zA4mnTwUeV6pbeZ08S4epWzqtKS926+6yM7UPBt38Qb9NX8ZyfaG623h7f5mn2A6gsn3Lifp+8cEKThFA5bi/ib8MdL1DW9Gb+ytV1u4y000iu7QWdtERLKyqODPMyJCq8sd7EYUNn17VtQ/srT5bgWl1fOuNtrZoHmkJOAqgkDqepIA6kgVn+F/EU3iSzeabTJtN2n5RJPDOkg55R4XZTgggjggj05rx61OOJl7Sqr+py026K5abseO/D/wDZy+x6fa6hqohtL5oVl/s3Ys8cDS2qRzwuSMOm4YI6Hy1NeiWHhvxB8PNPa78H3txK8Uomk8NX1401lcR4w8Vu8gZ7Ynqu07A3BXByOl8QeJ9J8J2aXesahb6bas20TXDhQTjJH5f4mr9neW+oW0VxaTR3FvMgeOaFwySKRkMCDgjFZ4aisHN1KN1fpd2+4utL26tU1PBf+FFRajdXmvHwhY/EHSNRuJrs37COPXLd3di0Mwm4ZoySmVkUgKAE4ya+kaN8JtZ1W48PJ4m1TTtUgYR3HhjVddu7d4yeim2klG4Y7DIIr2/QNSuvD/jPUtKtAAur2ct3bxv90XcYAJ9t6suf+ueepNcV8LPD1vrnheyu9b0KNNQjso7C6t9Qswsn2gAPeM4ZfmLzk89DsBHDZPg5vwzRxyeJw1edKcr3tJuN/Rv8rGUK9WM/Zyeitb0KGpfBe4soEl8J6rHoMkaBEt0tw1m6gYVWgBC4xjlCje9T+HfGXiLwkn2Hxf4YuYLdG+TVdH3XtsR6sir5sY6nlWA/vV1S/DnTtP8An0S4vvD0v93T5yYf+/EgaID6KPY1y+hfEHWrrxDrGgrc+HPEes6XIv2vSdP1Dy9QtoXxskmUjYDyMgEAZHOa/G8w4PzShF80Y1491pNf5/O53yxEqkeWeqO90XxHpXiKDzdM1G11Bf4mtplfB9CAePxrlvjP45l8A+Bb3U7dN919yHthyOD+lZ3iKPwZrLed4r0GbQrrp9tvImtnXnjF3A2Bz/00FZ+t/BePxToMtrY+NdZvNGmRgtld3EV9Du2kIVmdDKNpIP8ArOe+a+Lw2XYfC4qDxqlBJq6lF7drr9UjfAyoQxVOWI1gmr+lzwIfGXxBptvcafqFxPrNpqEBhu/9IKsySRjcYjghSA+B16Ak88eu+G9Sh+JfxK0SW1tNvhuw0K0traNmDBPLlZ5FIH3dzC2yD1EHcV43d/CfxZpU0Ok6h4evbuWElI7yyhW4gmX+EkblKkZwDkccEcCvUvhbDL8GNZt38ZRXGhaZqaKlvqV28f2ZJycbLh1O2FzhFQfcIGA244r92wM8tp14RwsopzeqTWqWq0v6dD9G4hoZRLDKvh3FVFtZrVPyX9I+lCayrTxPo+oavcaVa6rY3Gp2v/HxZw3KNNF0zuQHK9R19RV+aH7VbujbkSRCu6NipwRjIYHI69RXjfw78CfEvwn8bfE893q2j/8ACoZLRU0TRLNAJ7aX5PmI2A7iRKXYu28uD/u/pEEmnqfk17nsN/8AaxZymyWF73afJW4YrHu7biATj6eleW/Az4x2Hxck11tH8ZaT4vtNLuPstzJY6XNYPDKeVwHkcSRsA2HGOnevWwa5zwf8PfDHgCO9i8NaBYaEl9cG6u1sLdY/OlPVmx1P+RRFrldyrHQuqSxujLuRvlZW6EHgg+teK6Ip0Hxj4j8H+EbW30uSHQZbO/uLG2EIinnuIU06R9oAZ/JlnIPU+Uc16FoepeILnxfrtldppk2hWpQ291DJIt2GdQ3lSRldh2g/fD5ORlQeaowWaaP4p8ZeIG2wpNe6DaSyMwA+RwSTnpxOtdmCj++Rx4h+4z03xT8OtN8T/Du48HebdaZpctolmj2EpjlhRMbQrenygEHgjIOQa8r0W8TwDoaeDZ7e10/W9Lt3htLWxtTDBLAGKxXEaglUQggkbvlYMuTX0CWwtfF2ha4fjD8avF017ql3b2N1cwJpFtb3GyO70uBp4pXIAzIjSRyDjoLhT1INaZ25Kgo0WlOWkb/j9yOPLuZzlf4Vqze8EfC99WhFxHe3lrp7JsfWN5Gp6nkklkl/5d4CckeWAXyWG0fMx8T/AIF+Fr7RbTTbLw/595fXGxnhs45C/czXd1IjyCJMBzlwz4CDOcV7bjyo9sMX3V2pGuB0HAHYdhXB/C/4nxfEe41tLW60S9i0u5a0nbRr57j7POp5hlDxp82P4lypwR2r5ehllGnD305S6tt3b73/ACR7bqzvdaHknwy+CGiaZ4y03VZtC+w6beW0/wDZsOpIyma5EkpjM8AIDMYEEm1xxkAcrx3fwW8YeGvhp4w8Q+G73xI0UapLqN42papbSQxTPMMtJGrYtN5crHCP4UYcbRXeeNW8O3GnxaZ4lu7e0t76ZRB51ybaQyhgVaKQMGVw23BUgg4rgfBPw10DXH8Sprq32u+JLP7X4fvbrVLtpXFrLhx5YGAgliMLEgbsjBOVr2cIo4ONoLTzbf5mFZe30m9z0S7/AGm/AUVotxpV3deI0kWRo20Sze4WUI21yrAYYK3BYHAJwTmvPIv247LXUs/+Ea8A69rDXkwt7SGSaCF7hySMqoZyVwCxboFBY/LzWb8MbrTfh7rOvJetJp8Wt2UunXN1Ywl7gXdoFhh8lUUsWeBlYIo+9HkDk1o/s+fCSx8CaR/aH2v+1bhk+yWN5JaNbNHaIAP9WxJV3ZSW9go4xiu/CZrDE4X20FaV2muzTsz5/F4PEwxEKVFLkveUn2tsl3bO6vfiH8SLyyeI/Dzw9KkibXt7nxQ+GzwVJFmQeCfbivJ9L+JWt65rCWOl/Du1v0ZiwbTvF0jRxxCWWJZfntRhGaCTac8gAjg17FrPijStPvH027NxcStFmaO3tJrgRRtkAymNSI1OG5bHQnoDWnZabaafEiWtrDaxKiRKsKBQERcIvHYDoO3avOrf7Qv36Uu10nb8D2Y4eja3KeZyalcBymo/DfxRat3uNPubK+UfQFxIfwWuf0b4jfDr+23sT4lsdC1iNzbtaeIUm0m4DHB2eXcBVyQARhjnqOK9o0rW9P1uKVtN1C11FYX8qVrWZZAjf3TtJwfavG/2ivhy/iBtP1LT9PXUL26dNNuLXci/aFclUyXO3IYgZOOHIz0rieV4HFctKvTXk0rb+mhw5hGrTw0pYePM19m7V11/Does6d4Gu9QjSXzYXt2wyyK6spHqCM5pPinp8PhvwZo18jbF0fW7G9eZuAimcRysSTwNkr5J7V594K/Ze1DwR4D8AL4X1i68A+JNPt7eLXI9HuzLaXX7nEmYZQ8TMJCH3BF3YYZAIxT8cX/ivUdb0XwT4+t9M1O9ureW4juNBu76BZ41kQF3jhRmt3U7CrszRHJXIJAr6HA5ThMqUp0IWb63ucFGjDR09L/efRv2yK5j82KWOWJvuyRsCD7gjgisu9uawfD935cl7aJL9oW12RTSbV5nxlgQo2htpTdjHJ9akurl6+xwsPaRUz5/H1/ZScEynfXPmSfJ9+o0kf7j/I/8/pSiP95vp2zzPv17KSSsj5Sc3N3ZOClRybTUZ3x/f+dP73p9ak8tZKV0g3BRXjv7Tnx4i+Cvgz/QmjfxRqSlNPhZs+WOjTMPQdvU8dM10nxF+PvgD4UXi2XiDXVXVWwF0uxia4ucnplF+7n/AGse1fnh+0H8SH+K/wAVtZ1ss32JH+yWUbY+SCMkL09Tlj/vV8Zn2bxoUfY0Ze9Lt0R+7eG3A1bOcxhicfTaoQXNqrJu+i8+553qF7dapqFxe3txJdXk7tLNPKxZ5HJyxJPJPJqgVweKnKGmkZr8rvfU/uyNCNKCpwVktiAjmtKFfsmg6ldco8my0Rl/2iWbvx8q4/Eis88DNXNZHl6RpVurZ3+bct6glggB9gIwR/vGrWrSPMxi9zl7s54R+v607YakEZp6x1u5HHGkfrZpFn5ldVYaX9z5M1Doll+7SuptocV/QFes72R/l7hMKuVNmc+iJcW81vLErxTIUeNujqRgj8ia+I/ij4AuPA/iO+0x92yFt0UjfxxnlG9+P1BFffkYzXln7Qfw4/4TDwu+p2UXnanp6FtqrzLD1K+5HUfiKWFxLp1LPZm2NwKq0rxWqPhPTdT/ALOvHt358z7v1H/1v5VfbVf771zvi+B7S43py6tuVvoapLrX2i3WUfJuX5l9D3FfVKKkuZHwkpOD5Toz4he3k2b/ALtXtC8TvJrESb/vKy/oT/T9a841PU/L2Pv9m/pVbTPEP2fVLSXf92Vfyzg1p7K6MVXadj306o/9+o21CubF6f79P+2n+/XLyHVzmxfax9js7i43/wCrRj+QrovgB8Vf7D1S3Rpfl3CvJfHOr/Z/DdwiffmZYh+Jyf0B/OuD0bxFLp9wjo7JtaqlhlWpNMKeLlh60ZR6H7P+EfEtv4l0qK4idW3KOlS+LfC2leOPDWp+H9atI77SdSge1urZ/uyRuMEfr/WvjP8AZs+PP2O3t7S9l+9j7zdu1faWia7ba3ZpNbyq+5fWvz/F4WWHm01ofrmXY+GLpqSep578MfEWreGNRT4feMruS91q1QnStbmUAa3ZqOHYgYFygGJUGM4Eija2F6/4h+GZfF3hHUNPtZlttQws9lcNyIrmNhJC5HcB1XI7jIqz4n8Kab4w0z7DqUBkiV1likjcpLbyryssbg5R17MOfwrjb3xnr3wvKp4nsbrxB4cX7viPTLcyzwL/ANPdugLcDrLECp5JSMDnzGlazPbTu+ZbmFo2paf8SfB93DqFltWdJdO1TS5uGt5gCk0DDsQScHuCrKSCDXPeHfG7+DNQtfCXjW98m/8A9XpevXWFt9YiA+XMn3UugOHjON+C6AqSF6HxH4aTxjIfiD8K9a0q91S4jVbu3+0B9O1lEGFWV0yYplxtWYAkAbWVgBt4yx+NHgbxv9o8JeLbe30jVZ2e3uPDfiaKPbcFGIcRlsxXCgg8xlunODXzGIpfV5Wez2PoqNRVldb9j1sh/wC6axvFPi3R/BOl/wBpa7qEOm2m4KrSk7pGJwEjQAtI5JACKCxJAAzXBx/A/wAJJ82jaz4m0G0b7tro3ia+t7YD0WMSbFH+6BVzSfAngD4b3H9uzbZdShQ/8TzxBfSXt1GvfFxcOxQY9CPeuX3Tq5ZPoXfDdtqfjDWIvFGvWUmkafa7m0bR7rHmx5BU3dyASFlZSQif8s0dt3zsQlC+hb4lfFnQvDEA83TdLli1zWW28JFExNnETnhpJ1EmP7kDZxuXNM/ETWPik76b8M9PXWUb5X8SXiMuj2w4y3mjH2lhn/Vw5BxhnXrXsvwu+GWn/C/QJLO2nm1HUryY3ep6tdYNxf3JUAyuR04VVVRwqqqjgV6OEw06k1OaskceJxEaEHFP3np6Hnf7Sfh/xOttNrGgaVJrdlNpcltfWtvLHHNBJDKtxbTjeyhkBEyuoJb51Kg4NVvEnxC/4RzwKms2Vpdar8oaG3sbdp5Z9w3RqoUcbsj5jhR1JAr3+REliKMNysMEHuDXzv4Pjk+H3ifUvA+oDEVjmfSpW6XOnM2YyPeAt5LDsFjY4DrW2PpWaqr5k5bXUoulJXtqvM7Hw9eN4h8L6ZdX0Vu73lrFNLCuJItxUEgEj5gD0PsDWuTXEahBqvgW7mvtI0+XWvD9w5lutItcfabRzy0tsCcSKTy0PBySyZJ2G7oXxN8K+Iy4svEFg88f+ts7iYW9zAf7skMm10Psyg147TeqOy+rZ1Vcb8SILHW7TSvDl3bx3v8AbV6kTW8iK6+RF+9mcqRjbtQL9ZFHeota+L/hfS7j+z7HUB4j1v7qaLoGLy6YnpuCcRL/ALchVR1JqXwnoeoR3974r8UfZ7fWLiEwxWscoeDSrQEMYRIcbmYgPI/AJCgDagJpJrVhzNNNF7WnstCtvD+mxRNFbzahAiQ2sLOVjiPnNtRFJwFixwO4rD8c+OtM8Y+LU061vY5vs5aJLdspJGoUGVtjYIZiwTpwqMB941f8Bza/438ST+LNO06CLRY4DZaJc6jKVSWJiGlu1jUbiJCqKmSvyR7hw9eWa7a6tqPi7xTaam2l6rPp+oXX+jyWMinLKJ4/LfzSVJWRcEdMcdKwziVTC5ZJRdnJpfJhgoxr4y715U38zovHGta14d8Oy3vh7w6/inUUljQabFcx2zMhYB2DyYX5RzjviuhHK/8Asv8ASvPbTxTrtv4Y+16bp7a2byyabSWkuPMSSYxlo4nmwCVY4GXAYHgluo5D9mj4++Ivi9b6ra+LPB9x4W1jTNj/AGjynS0ulYkDYX6MMHgFgQcg4r8l+p1ZUZVIpWi9XfXXyv08kfUcyuef+EtBi8GfGzVvBd/ui0zW7e40b5ukkZDTWgI9GieVM/3lxX1f8GGu7PwRcf2tqH9pXVrdzRS3jRCMvFGqrGWA43CNVyR1IJ4zXzv8V/gN/wAI7oDeIPDN7qd1f2d7JfyteXLXUqL5glVoyeSsLgsF6lXkHJIr1v8AZy+JcXjc6uEtJLKKcxXKeZ903QiQXcSHHIjYxHP8QkyOK+zyqs51fcd4tWfqtn9xvm0licPDEfaVk/Vafirfcel6TrWk/Ezwveva/aJdHvPtFj5zI8BmUZjkaPcAwXO5Q2BnbkZGCcD4GfBHw/8As+eBU8J+GZtQudNFzLd+ZqUyyTGR8A8qqqBhQMBR07kmpfEGv/8ACs9be7vRJN4X1iYs7Qo0kun3Owl3KKCTA6oWYgfIwJOVYlez0vVbLX9PivtMu7fUrKRdyXFnKs0bg9CrKSD+FfXO6VlsfH7GZ4ut/FE1rb/8Itqun6VdRuXl/tKye4WZAOIxtkTZk4y/zYHQZqLQbz7FeXGmtokehW/m4tysqbLyZ1MshhRe33yc4JIJIra1TUrTQrCW91K7h0+yhUvJcXUqxxIB1LMxwB9a4mayt/i2bea4sbiHwxYzC7s7qTzLa4urhQQs0RBWSKNQWw/BkzkfJ98SdtdhaGL8cL/RbO88NPrd3NZWS3U2+S3uXt5ifslwyrG8bBt5YLgDqcDmuo+Gep3er/DrTNQnbfqVxFI9xuxn7QHYSA47hwQfcVStry3vPiNe6tcqr6V4T0ma/uGkwVWeQfugSejCKORj3xIh715t+xT4+fxR8M7rRr1turaVdySyxyfeMNyxmR8dcbmkT6oa0fuUo3fxN6ehuoOXNKK0ha/zuen/AA11TxRqh1x/ENvZ2SW939mt4bWZpm+UAs7sVUc7lwoHGOSc8R+G/gl4N8I/ErxB490vR1tfFWuxeTfX3ms3mLlS21CcLuKKTgc7RVuxv/8AhH/iRf6ZdHZb67Et9p8jfdkniRY7iEejbFhkA7gyEfdNdjWTbW3UiUueTexleJ7240vw1rF1ZafJqt3DZzPFp8L7XuWCErEpzwWIAB968N/Z98DT+NvBlv4p8QeFrv4d6xqG9ZNJtriaB4WRyEljbcHCup5jl3DIBAAJz9EVxvxP8Rar4f0FG0K3XUNbmmj8nT9wD3EaupmCEnAITPzH5QSuetcdbCUMTHkrU1JPuhxV3ZO1zmPFcni74a2kd3Za8viSyaVIFs9V04y3ZZ2CgJJb7SeSOsbHjvVZ/jDdQ+Hbe/8AFHgbUE8PalEqrqWn7dRspVfgKyACYZJxtaIHPBGat+KNS8T+I9X8Mad4d0ePUNdgVtWmtdQuBbxQKilIzMQG/wCW0iNtHJEL45Fewx/DOzvPhhD4L1e4k1OJrJbe4vOElklGCZ1I+6+/5wR90gEcivnZ8BZbj06kIuD6NaGGJxUcPKMGk+58lal498I/DWNfFHgLxbbwaLo0c1xqPgW9uGjilhKjebWNyHgmVQdseNhPGxSd1fUOn3sOqabb3tu3m291Es0Tccoygg8exrzXQrn+xfEsfhnxvp9m/iW05stQmtk26lGvAurYkfexjzIgd0bHupVjsz+BNQ0e4lvPBOtQ6OszmWXSb63Nzpsjk5ZkQMrQMTyfLbbkklCTmvYy3A18vpPDYio5Weje9uzfU6JuDtKnt3O7rL8SeItP8J6Hdavqtx9nsbVQztgsxJICqqjlnZiFVRySQBzXJm/+KTjyU0DwhA/T7Y2rXMq/XyRbgn6b/wAaS28F/Yr2LxL448Qx61e6fumt/MiFnpunHHMkcJZvnAyPNkZmGTtKgkV6yiluZvU1PBcFxo3hu71bxBt0+/vnl1TUI5GGLNSo2xM2cHyolRCRxlSRxWLqCxah4EX+32k0638WfabuJpHEI+bCwwlip2SG2VMcbhiTb8wFWdLhm+N9wkoSSx+G1s4muL64BjOu7TkRxqcYtMjLOeJR8q5QktU+NXjO18f+H4I/DUMOtaBpmoWr3erzQCXTI3+0Rx5XPy3XlqzkonyggbnUrg+vh8K3CUpaNnn1ayVSMVrbc5/wV8StR+KfhB/h34YuriPV5r6a01XUmlllbSdNUr5khMhLrLKpMcKszHnzPuowGn8NrG18P3mi6LaxLa2mmw3unW9uvSIQShAg78Kn6V7Z4C+Hej/DjSJbHSLfDzSm4u7p1XzrqYgAySFQATgAAAAKoCqAABXi3xLsbvwR8QLm6srdrhJ5f7esYY/+W+AI722XtuKsJFHdn9jXgcSUJQhhsV0pyXN6NWv8rmmBrxdWpTirKS09ToPB8uv/APCV+JYNYv7Wa3heFrK1tomDRxuGId2JOSSCvGANh7mtrw94P0Lwn/aB0TR7HSv7QuGu7v7HCsX2iYgAyPgcsQOprmtRu5f+JZ428OJJrdlJbeVd2tn80l3Zk71kjH8UsTbiE6kPIo+bArqPD3ifR/Ftn9r0fUrfUrf7rfZ3BZGHVXU/MjA9VYAjoRXQ/ejeOx2yk29Ucr8Ufh/r/jvUPCv9leLJvDulafqH2jVtPW3WZNWtyuDbyAnG08gg5HOeoFZHie80/wCH/jiy8R6fLGumxwQ6J4jt1yxgtwc2dy3oIWkZWJ/5Zzljwldrr/jfTdCuEsUf+09bmX/R9HsSr3Mv+0Rn5E9ZHwo7muK8TaRpnhHS9a8U69aQ3uv6pafZLu1tyTFcK2ViskQ4EmS3lqzDLF2PAOApzVOnzT0SKpxjN2ZwupaTqXij4nWllo2s28N9/b76pbW1xb+YlvJbRpEGdkIbZKfOQqefl3KcKRXrF7430n4d+AdH1DU5WS0+zxRKY0LNI5UYVVAyzE9AOTmuE+A+h2Pw08XadputLZ2bxo0764FwLq8mBEcE8p/5aKrzBNzfOu0jnIr1FtKt5ZNb8JXqbPs+7yl6M1pLkxSx/wC6SyezRe4rhyuMa+EeJpw5Yyk2vNbX+bQqtWKxPs5apI574kfCZPifrvgjVX8Sa7oH/CNagNTS10m4EUd6TsPlzqRyPkx9Gcd69EJ4xt/4D/SuW8I+J3upW0HWHS38UWKATQt8v2pBwLqEH70b4ycZ2MSrcjnqsN/drvk3omSmjy/4Y+A9a+Ho8Vax4w8Sw+J7q4vZ7m0uo9PWB7Kw4YW3yjLhcZx26DrR8R/EuieKPhJfalbyrqWlTLE4aEGbzF8xCNoXJYnI4HJzgc1v67r765qMvhrQpvNveE1K9hbKadERkgsOPPYHCJ1Gd7DAG7IufDlhd+K/DPgrRLC3sdOjul1S+htYgqR28DBwSAMfvJliTnrhzztNbRi6k1Hqy1KMYym+mp6V8H7W7t/h/p63dpcWCs872tndFvOt7UzObeN9x3BhEU+U8r909K5H4haLonxb+Idh4X/suHUH0Pbeatq20h7BGAMdpHIpDCWbh2AyFjUlsGSMnq/iB4s1aO4Twz4SWOfxPeJua6mXdb6VCTg3MwHU9dkWQZGGOFDMNXwL4K0/4f8Ah2LS7JpLg+Y891fXTb7i8uHOZJpW6s7H8gABhQAPqlFWUT5jmabn1ZU/sLT/AA3pcWn6ZZQ2Vjbrtit7dAqoCcnAHfJPPvk1i3I/e10niCbyzXMOzbt9fQYVe4j4jMpXqtBs9qMZ4p279389NDqPSu1nkJEiofWvj39qf9sJ/DF5d+D/AIf3Ub6mu6HUdYj+YW7DgxQHu4OcvzjGBznHV/tl/tFN8MPD/wDwinh+42eJdWhLS3Eb/NZWxyNwI5DvyB6DJ64r86JW3kuzbmbqW6/WvgM6ziUJPDUH6v8AQ/prw44Bhi4RzfMoXj9mL6+b8jd8M3Ek+uXGpXDtcTW6PdtJIxZmkJAViSck73U59eahH3fc1Ppcf2fw1cS/x3NykY+X+FQScH6sOPYVVV8e1fm1STlNs/r7K6cKUHyq3T5IVxmo361KzcVCxqEezNoY/wDMVc8StmewTbt8uziU/kT/AFqk3XNaPixP+JpF/wBe0H/otapO0kjxMSlKpFephKKeI6kVafsFaORpCkfsvpKfu0rdiHNc3ot2nlpXTQr5n/xNfvdVNS1P8uMO04qw6Ib6vhf3dRItSM1cr1PTWx8Mfte/Bx/BeoP4j0y3/wCKfvn+dVXi1mJyVPorfw/l6V8nm8e2kdf4G/nX7Aa7omn+KNHvdH1O0jvdPvIjDNbyfddT1Hsf8Mivza/aM/Z4u/gx4kd4pZJfDV1KRZXlwpbGeRFIyjh+vUDIBI719Pl+PikqNXfofC5rls+Z1qO3XyPHJJ3vcRIrOzEADqST0wO/Paorq1msrhopU2Sr8vr9CCOCPeraSQ6fG/lP9ouGyvmKpCxg8HGRknH8/wAamaWK4jhS4DJ8gKTKuSvUbSByVyD/AEr23WmpJqPu/j6+h84qMOWzl734eh3Wman9s0+3m/vIu764wf1q19qrmNBhuI7N02eaituEkLbgQfp078GtWJbiT7kTf723A/M1DnDfmRShPblZj+Or77R9kt/7uXb+Q/rXOW9jLJE1x5TfZ42AeTbwuegz61s6mtvJqEstw/2h/urDCeMD1fp68CpA0t3Z/ZG2o8yeakca4A2nIUD3AY+vY1M8Q4RXItL6t/iVCgpNub1tol+Fy1oXiebSp0lifbt/u+1fUvwK/aYl064it7u4/dfd+Zq+PobN5JNkSs7fxe319K+3/wBj/wDZOmtZLHxz4yiYbfn07SpF4zxiaUHr3wv4ntXn5nUw8adqj1ey6nsZNDFyrL2Wy3fQ+09GvZdQ0u3uJYmheZA/ltwwBGRkdj7VoHFc/qEOsXg/0K/h08ej2/mH6nJA/KqF34O1PVF/0jxhrEX+zYrbwj8D5Rb9a/PZLU/XINNas534i+B/CfhvTdY8YRaZJpesW0LTtd6LM9nPcyAYRX8sgSknCgOGHPSvmX4ifD21j0jQW8T2Ta1YeS+laqjKpkMk5R47hc4wwuUX5uMeZk8Zr6d1j4CeH/EcKxazqHiHVod6u0dxrVwEYg5GVR1HXB4HYYqvH+y98LkbdN4Ps71v7168lwfxMjGvjc6yavmtWlKnU5Iwu/Nt6fgdkaihZ8zPijxJ4c0LSki0/UL7SvDusSRJZ2X/AAj+qPa2pyQJb24MciqJI1BPlhVTdgru3YX2L4QfDXwlrN/e67otp4e8RaZa3ZhhuNchbUdjrCjboJ5HLAg7iw5HHGK+kLD4HfD3Sx/ovgrQoT/s6fH/AFFVNc+EtpdXVtLpT/2dbqJY30+MLHbbZYjG8iqi5Em0jBzjg9Cc1WEyavhavt513J2tbp01t8js+uKekmzkNb/aX0b4Xyppfi/T7i3u2BNk3h+ymvILqMHBwqLmNlOAyt0yuCc8ZD/tr6Dcj/iWfD34i6v6fZ/DrqD+Lstel+B/hRaeDtdvNbfULrUNTuUeN9xCwqrGPlYx0YiKPJzyQTgZr0DaDX1MeflXM9TjnOjzaRv8z5ftPjTd/GXxP/ZmpaN4m8AaFYtbRy6bqS/ZLzVbi5ZxACY23LCqwyswDAsSM/KpBd8QLTRNU8OqNCSS38S2enyazobW9zseVlYxMiliVYFmVWVgQQ659vZfF/wg8O+NNWg1i7hmttctxGLfUraUrJCyMSjBTlCw3OMlTw7DoaTSfhLo2mavaXTxR3lvp8Pk6dBcRK32XLKzMGIyWLKpB7c+tclShKpO7eh1QxNOmk4Kx876P46/aJi0+3ik+C1m0yoFkZ9aRFLdyBkkDPbJ+tRa0vx48WbP7S+Bngu9/u/2pqSTkfiQa+xyc06hYSkugpZhNu/Kvx/zPjzTLb9pPSbb7PpXwv8AAGkW/wDzxt9QMa/kmKyPE/g79p7xm9pHq3hfwXJo0LF5tHXUJBBeN/CJiDlkB5KZ2t/FkcV9s4o5rVYWknewvr9RbRX9fM+d/D3jPVb7S7TTfiOmmJ4oWK8muNJ0eZja2dvb4yxBOSTuQZP97joa8q8f+FPEOm/ES2vfhIlrf6nqrrZanpWvXspt45I7cXNvLCzMTHmJ5F2j5TgYA219Y6/8P9L17U49QeJYLrY8Fw8Mag3ML7d0bnGSPkXnqBkDrWf4b+DvhjwnrKavaWck2rxhkS+uZS8gQqEVM9CFQBFyMgZ5yxJ5q2Bjibxq6xfRm1LGqj70FZ/gfIUnwW+Pa3Fw/wDwhGgJZXUpmudMsfFFzBZzOTliYQcDcSSwXAbJJBJNTad8PPjvpeiabp938K9B1P8As+3W1huIddMTrGvCAAHbwMDGO1feBamFxXO8jwUlbkK/tav5HwvBYfHXSrabb8HlhvVJ8q603WoUBHYSRY2SfXaPbB5rlfC2kfFr4dmKS3+E3iZHkAu7tre6gnRNRUHFxAgPyowZ42i6GNtoPyrj9DzcfWnLKZK0oZPhcNJypRsy/wC2azi4NKz33PjTxF8dde1jTNPOq/CH4h+HdWs5luYrqz0pb2COUIyMCu9S8ZV3GODzkYIrntM+I/wpjmuLjxN4f8XaVrN1L5s15HoN7pIGBgKPsz5x15ZmJJOTjAH3erCkO3+7XQ8FT6GSzB25eX8T4/8ADnxO/Z+g1CK7TWLT+0I2DxTeIJbq4kib1VrktsPuMV12vftA+D7uOGz8OeItH1rVbwlIY/7QSOPIHLSyHiONe569lBJxX0FeeHtK1D/j70y0uN3/AD2hRv5isG7+EPgi/wD+Pjwdocu7727T4v8A4ms/qUW9xxx0Vrys+VPiv44tPCXhu98CaXqltq8upIuoavqUDqTqs8pIbkMQkCiNU2jLFVVOFBZvFPAGt6x8MPFlp4i0f97LGpiurNmwl5ATloiexyNyt2YehNffd7+zf8Lb+PbP4C0H/gNki/qAKz/+GU/hKE2/8IRpv/AVYf8As1cuJy2pXqxqKdlHZHsYPOcPhqEqMqbfNu+5iaTq/hf47eD0ls7iR9rrIPLfyrzTrleVYY5SRST7EEj5lPMkF1458Mf6PqGkQ+MLZeE1DTJUtLpx28y3kxHu9WRwDyQq9K04f2U/hjZ+b/Z/h1tKmkUK02m31xbuQDkDKOMitmL4C+Eo/uf20m3+7r19/wDHq1+oyWlzy5Yym3eN7HMnW/GGr/utN8Krou7715r13G3l+4ggZy59i6fWptN0B9HuLh4rhtb8SXKf6RqV5hVjQHhVVRiOMHOI1HOCWJOWrpf+FJ+HM7fO1v8A8H17/wDHa43xN4E1PwJYXUGhzXFxpGpXlmt3fajqLzT2kRmCSqm7JxtbjnjLHrSlg5pBHFU5PR6lbSLjXvhJea34h1XSrfxHZXriW+vNKdxd2dtGMIqwOP3kcYLs219xLOwUk4r3DT9QtdVsre9tJluLS4iWaGaNsrIjAEEHuCCD+NeK+I/E+r2et7NPtZtSf+1obi3tLflrjT1hZLhhnAIDK5AzySn94Vo/Cv4NaVb/AA90WLVbTUorlYTm3k1G5TYm4lFMYk2qdu35QOOld2G54x5GtEcmJ5Zvnb1Ot+IkXhDXoIvDviWyXWHuF+0JZxwPNNGAcCYGMboiD0kBU5HByK8X8X6TqPghZU8HeLNb1BIfKEtvrFnHd29gHYACS4dopScNnaXkfGCRg5r0CP4Vah4X8S3d34cuIU0q8Mbz2kju0+UCf8tHY7hhXAX5QDKxNXLf4JaF4stUu/HWiabrmphAgkmiJaOMMSqk55YZAJHBxVSp+0nacFYUKqpU/wB3N3/rofPd/wDFHxrpc98mueJNJsLDT7l7S7m03TGnuY2wGhZYnn+ZJFZeRu2scEEAsORSW08Qapc3Hi3x1a67LDpzalbW+pX0H2O2ndwbWIRR7I5HQRMzMQeZABwBX15F+zl8LYpN6+AtB3qNu77Eh469xV6D4G/Dy3/1fgrQl/7h8f8AhW1OhSpS5owX5nBVqYivSVOVVrzSSb2PIT46+D/ii0stQ8b/ABOsfEUbxJMmjXl/HDYw5AOxrWLCyYzjE3mEVd+Jn7Q3wX8R/DjX/C0PjrR7dL7T5bSBbbdtiYoQhAVeAGwePSvY4Phf4Ms/9V4U0WL/AHbCIf8AstX4/B+hQ/6rRdPT/dtYx/StLM6eaF09dPQ+W/iN+2Z4N8T/AAktbXSPFCWniHUFtPt0KW8wMSEq1xHuVeNwDR5HID5HIqh4u/bI+HPja88MmB9SsItOZ7uaS40+TKM0LRCBQoO775JYfL8o5OePr5NE02L7mn2q/wC7Co/kKkFhaH/l1h/74X/CvNxuC+u0Z0Jy92Ss/wDgHRSxFOk1KMNU77nw3a/tNeDfCcl7qHhfVbhPOuRLcaHfWM6WtxufDzROEJgk6u3BRs5xuJNacf7S3wO8eP8AbfEWkx2Op/ddtS04+dx281Adw9Oa+0/sNv8A8+0P/fAqF9HspPv2Ns/+9Cp/pXPh8rp4ajClBu0Vbuzq+vxbbcPxPkOH9qv4O+CLf7F4ZS3R7hv9Xp9kLdCf70kjBVH1JP4msxfjN4V8R63ZanqnjLw/d6rlv7N05b0rYaaSMGaaVgDI+043bRxkIoJZq+xpPC2iz/f0iwf/AHrWM/0qhcfDjwlef6/wxo8v+9YRH/2WuXF5LHGJQnNqHVLr5X3sVHMYx+GFvmef+DfFfwrTwxcaTP4z8M68mobn1F7q9gK3jsADuRmxtAAULzhVArC1nwaIza3HgnxpY6gtnk2VnfXyTy2inG6KKcsTJCwABhl3DhSrx7VI9Iuvgb8Orz/W+B9Bl/3tPj/wrDuv2XPhLefO/gDQt/8AejtQp/MV7dLDwpUlRhFKKVkvI89Vo8/Pd3+Rxmua5p2oafZW3xE8J3GnyeaRb3kKNcReaFJLQzQkyQttUn+HgHDMBmsmS4+G2zyrjx3q9xaNx9hm8SXRB/2cBxI3HbP1r0AfsqfC2N1e38NNZPGxZGs9QuYChIIyNsgxwT+dEv7N/hOG4tbi31PxLYy2svnQmHXrltrbSuRvZsHDEfjjpXI8A3L3djtWNope9e5w6/EvStLs4tC8EaI3y58pY7SSGCPJ5by0UyOec/Khz3Yda634deFPEunw3bQW7aXdag4fUNf1dVa9uSBhVhtlLJDEoJCK7nGSSrMzE9HYfDttJ+Wx8X+I7dQ3KyTQzAn33xE10dnpOq28fz+IpLv/AK+LSLP5qFrrpYSNF81tTmqYtVlyw2LOhaBZ+Hrd47RGaWV/MuLiZt01xIRgu7dz+g6AAcVoTv5cT1lQLrNrcb7i4t7y3ZuVjiKMg9jnmr95L+7rtirtI4Kj5Yts5jU5nuJKm0bRYr8ytcO3y4G1eOtQSx/6RvqSKaWBv3Tsrf7Ne3Z8nLHQ+LnJOrzTV0UtVsTaXE0SNuRcN79M4PvXGePfGmn/AA78H6r4l1V9tlp8JlK7sF24CoPdmKrj3rupG/eO7/O395vWvhv/AIKKfE/bJoXgK0l2fKNV1BV98rCh9f4mx/umvPzHGvB4SUvtbL1PpuFMj/t/OKWFS9y95eSWr/yPkDx14z1Px/4r1PxDrEnnahfzGWT0QH7qgdlAwB7AVzf9aViM89KjJPWvyBycm5Pdn+gVKlTw1GNGkrRirJLokdRKfI0DSYvmVmWSZvQguVB/8cNUKtalNiDTk/55Wkaj8cv/ADY1RyK4WtT6DCSUaSRIXOabuz0FM3D3ph9qLXOp1LEhPzCtTxSv/Ezi/wCvWD/0WtY7PWt4jbfqMX/XtD/6LAoatJfM8+o71Y/My16VMFqJKsJ0NJnp0kfrZo1x5ex/4/8APSuysr/7npXFWMbx1v2b+XX9HVoKR/kphqsoo6eO7qQzeZWRA9XYWxXnygkexGq5IsA+XJWf4s8OaV4s0O403WrKHUNKukMN1bzLlWQ9G9QVPIbqOoq6v+sq6I/M/wBxvvVjNO11utjop2lpJaM/N39on9k3W/g3dXGr6Ok2t+Dmb5bpV3TWWeds4H8I6CTp0zg145pfh/UPEFvEmmafdahKrldtrC0nBAIyQPXNfsNawrJHLaSosqKuxlkAYSIRxkHrxxj2rzbU/hpZeD9RS60q3jt9HmfDW8KBVt2PYAYwpOAPrivYoZxLkSqK7X/DanzmLyOKm50n7r6f5H58aN8B/iB/x8f8I5cWiN/FdSxwn64LZ4q3qPwo8UWEbvcRQ7/9q43Gv0H1zTrKPT12bd+Pmrwzx1axfPXowxjqyvZHjTwSpqykz43ufDV7Z3CRSxLvZgqtuBGTxUiabcarqkVvZW81xcSOIbeGFCzyEcKFA5J4/WvUtU8OXer6olrptpJe6hMRDb28K5aSRuAAPpk59snivtX9nD9mbTfg3pialqaQ3/i+dMzXe0FbVSOYoienu3U/TilicwhQXNLV9Eb4LK6mKlyx0XV/11PN/wBnH9kGXQvsXijx8v2rV/lks9Ekw0dqwORJNjiRxwQvIUjuen14q+XHtqK3Hmfvm/i+77LU+2vip1ZYibqT+Xkfo1DDU8LTVKn831YKKcrUlFJq50EqyVLuqqKUdaxlA2U+5aphYdqioqeXuDn2JQ1AaoqUHFHJ2Epk26lquzUJNUcjK50S07dUZlphko5R8yJGfAqJp6jZ6jx/frRRRm5voSedRvpu2kqkl1FzyI5pnjqLznqd18yOoAtaK3QzbbE3vU0MtM20uBRa443vcuCTFLuqmHxSmWsHE6udWJ3lzSxz1Uc0iPT5TPndzR3UbqrpPUofNQ9Dpi00P3UlAajPFBT2Cq1yiXEbxOiyIwKsrLkEHqCD1/Gp3kxVd2qkZS0GRjyo1REVEVcBVXAA9AB0pxlpAtBFaqxn7zG7qlWTFMIpTzQ9SVfoTLJT1fIqBFpzEVkzWLaJ6KjWTNPDVDNUxaKZTt1FyhabuoZqSmApOajd885qQtVd3wKpESehG01Maam01hXQkkcUnIGnaq8jSSdqlpyw1d1Ez5ZSKYV+1XIbnZTxBSPB61LknozWFKUNUEt9WVc3vmVbuLfms6eGtqUYJ3OXFTquNinPcIhqPz/M/jqGVMVGVr04pWPm5XuWx0r8gP2gPHX/AAsf4yeKtd374Jr1ords5HlR4RMexCg/jX6l/FjxP/whnwr8Yawj7JbPSriWJvR9hCke4YivxvbmvgeJardSFJdFc/pXwfwMf9ox8lrpFfmxrHAqE9eae3HSomavikj+lpTR0mpyfvIP+vW3/wDRKVU3cVPqB/d6e/8Az0tI/wBPl/8AZao7s1y2PYw9T93G3Ym3U1mqPJpCaLG7qD2atXWi/mWbv/FaRt+hH9Kxi1a+rzfaItMf+H7IqfkzA0mtUcjn+9i15lMHFSq2aqocVKj5FQ0etTqH66W7PWzZt5gNZMEdadqfLNf0fU1P8laKNqAVcgWqVm3mfJ/HW3aWHPz/AC/7NefUaW57NFXGJHgVfiif+41WYY0j+4n+NTk5Fcjlc9KnHuZ88T2+y42f6v5X/wBw9T+BwfwNWNQtkuNPuIpU3oyfMvrjn+Yq6DzUFifL32j/APLH7vuh6H9CPwrzp3jJ9n+Z6EEnH0/I8L+IZuPCGofZJnZ7W4Uy2s399PQn1GR+YPevHPEWpNqEiRQo00szBEjjGWdicBQB1OT0r6i8f+FdP8b6J/ZGoC4SKzjaXzrVzFJG5by49p9wHOP9kZHNc18P/g1o3wy8WNqBvL7WHjle2il1Fo2MLGFJAyhVHzH51z7/AJ+1QxsI0VKXxWPnMRlk517Rfutk/wAA/grF8P4JNV1WKObxFN8u7qLVSBmNT0zgjLD6DivX5W82Tyv4Or/TsKjhH2e3Tf8Af+8y+rE5IH4mpIU8uP5/vty31/wrxJ1J1pXlu9X/AJH09KjDDwUILRE4bFAOabTgMVo3YY5aWm0u2pcirMAKUCjIpQcVFw5WA606gGilcaQoOKSk3UbaVyhaQrSbqXdTuKwgXFI9Rlf9jfztXd0pyfu9/wB1P92lcOVChKRhSsDQBTuO1iNzg0VIBzmmlKLlKKGE+1RMR5lTkYqNl5p3DlQwYHelpdtDevencfKMagrUmATSNSuHLcjopcD1p1FxchHup6y0m0dRRtpXuXaxMJaXfUUY4p5GKCriFqAKAc0+hMkKQjNHNJtp3KsLtoxjpSE5p69alsLDNtP20o6UtSMTbTacelG2gBA1LvptLtoAXfTWk/Giii4DGFITQTSVoiWiNt9RtvqVjTGrRMz5RqLVgDNRr1qVqhu5tCIbqRmooqGdHKRumKz7mLFabHmqN11/CtabdzmrQTVjHmtqqtAg6VsPH5hqo9tXpQnfc+bxFGzuj5+/bYv30b9mvxQ6fI109taL7h5lBH5A1+WEvFfp5/wUJfy/2d3RP4tYtE/9DP8AMCvzDlz6V+eZ43PGO/RI/qfwviqWSOS3cn+iKrk+tRv92nu1QuTXgWP1/wBpc6S/mEmnaPt/htNn4iWTP8xWdu9v1q3JJ5vhvSsL/q2mRm9ywIH61QJxXLb9T1cLU/dIfu9v1pd/sai3UhalY6uclzita9lSTSNKK/8ALNJYm/3hIW/k4rEL/jWqGaXw3F/dhu5Nzf76Lj/0WaGtn5mEqiUovzKpOadu96rhyPenCWpaPQVQ/YqNa6rwZp9neXE73O1vLQERscA9ck+vb8652KPPWui0Wy8uPzn++33fp61/QFZ3i1c/y1w65JptXNpLS1t7t3gi2L/Crc4+melWlbmqqGp0avOl5nrRdy1G1TKarKamzxWL0OuBOpqK5HlyJcIP9X8rL6oev5cH8MU+M8UzUX8uwu3/AOmTf+gmuLEyUKcpPor/AHanfR1ml30MO2k+1TzMu0G81CJ0b+9FGSMntgiJj+NO1Yt5mqqib3heG727c8IuTgdTkLj8a4lIr62ji2XUy+SvybXPycY49OCfzpkOo6nHcNL9tuPNZQrSbzkgdBn0r4CjxdRqLl9m/vXc+r/sGb95TX4nriOtw+9fmiX7repPf8qnBxWV4WP/ABT9j/sxBfwHA/lWmtfcUZqpTjUX2tT5+rBwm4dtCSjzPam8e9LtrZslRFD0okNN207dUNmlh60lN3UlRcdkS04HNR0u6i4uUkBoJqPdShqLjsh9FMo3fWi4WQ7bSYx/9lSUUXJSFAzRt9qTfTd1FyrIcWprDtRSbqLjSEAOOtNaP3p56UhGKLlERU+tG2nt0ptNMB9I3Sm0uTUisLtphU+tLSnrTuVZjFO2l3UtIDTCwc0oGKKKASHbakVaYDSr1oKSFx7mk4pcCjIqrjshpPvTh0pFpwNQwsFFFFIYAUg6UtJkUBa4jdaSnHpTaAsJupaQjNNpXJshSOaAoHekJptWmOyGE4pH60e9NrRGbVhA1SBqioBp2HF2ZMGpScVDuoaWpszbnRMfu1nzdanMtN2GriuUym+Ygx7VDIlWif7lMkXFdEJWPMr07o+Z/wBvyw+2fs73r/8APvqNnL/48V/9mr8u7iPFfrv+1roX9ufs+eMIdm7ybdLpf+2cit/Svya1C08uvi83h/tLl3SP6D8OcRy5XKl/LJ/jZnPyiq7ir88Y9apSKK8PlP1z21zXtn8zw3s3/wCpu/u+zJnJ/Faonip9GbzLLU7f1jS4X1JRwCB/wGRj+FVW6VyuNpNHpYSsuRrzFppIpCaYWzS5Tt9qO3VsWDmTQNQTf/q5YpFX1J3L/I1hFq1dD/eW+pwbd7yWjOvtsZXJ/JT+dKUdDGdTS5U304NVcS4o8wVPKdqqn7Z2kKXEiJ/n3ro1H/jtY2hxYkd3Hz7dv/6q26/c6juz/M+mtLj161NGahXrUq1gzsgWIzxVhDVVOlWENc8jugTRdBSXsD3FncRJ99kKj644pU61MlcdamqsJU5bNW+876UnCSkuh5ncXaW/yXG6Jl4bzEI5HuRiq9uEuH/c/vXb7qrz/KvWqVVr4alwrQoyvGbt6I+thnT5bcn4lPSLZ7PS7eF02uqDcvoaugUjNgU0PivsqcVSgoLorHgtupNyfUl3UbqbzRSbGPpN1M3UlRcqw/zT6UBqbtpd9SVYd5vtRuqPPuadTuFmOyKWmUuTU3CzH7qN1NyPSjPvRcOUdvFL5lNoouHKITijml3+9JtouOzDdS1Htp3HvTFYfvFM3UE5oyaB2EL5ooptO40mLuo203IoyKQ7DgaWmDpTloHYWik3UpNWABqfUVSL0oAWmU+ihMpK4mBSgYoop3E0KvWnUynE4rMaVxaKKKdi7IKTApaTAosFkI3Wkp22kbrTQkrCUhGaAc0tMbVxpGKbtpxOaSgztYYelRVK3BxQRmtEQ1cjK5qN6m8v3ppSrTuQ0yBulQ7H9atFaaBmtEzKVyJFxUlOUYFIRiluNDD1ppGealK0hFUjKSOb8caEnijwfrejv9zULKa2/F0IB/Mivxz1/TXt7h4pk2yxsUdfRhwQfxr9ppTX5ZftL+Df+ET+MHijT0TZE10biL5cfJKA4x7ZY/lXgZtT1jP5H6ZwHjPZVauHb3s1+TPnu7t6y54cdq6y9s6xbu0Br5txP2+Ne5W8On/ieW8P8Fxutz82M71KgZ7DJHNVN31+7RKjR/Mn3lO5fqOlaXiGNBqksqfdmxcL06ONx6cDknj8K5ZxtO/c9PCVkpNGQzioywNSPULVHKeqqg0yVqeGX/4ncETpvWbdEy+u5SAD+JFZLGpLK6+z3sEvzbY3Vzt4OAcnH4UnC6aRnOp7opfnZ/doDVPrMH2PWL2H7nlzMu1ecDJwKobsUrXSZrCrdJn7q2CpJb/8Cq6r+X9//vr/AB9KpaZ/x7/8CP8ASr1ftE92f52QJUqdTnNVMeXj+NP1FWomx0rFs64oljGBU6jNRJxU6DNYSO2CJk61MlRJU6CudndBaEiinU0e1OPHJrFs6YxGE96aCRSMe9NVqybN0rEnHrQWAqMNink1lzGiVxd1G6mFsUlLmLsSbqUHNRUoOKi4EtJkVGXppehO5VibdTBMlREDFLRctRROrU7dValEjUXFyFjdSg1Er0u6mTaw8ml3fWmA5paAsO3fWm0Um6gLDt1G6m7qMiquPYWiioaEUtSaimUnNMZJRTeaSgLDwaKKVapkcoA08DFNp9SHKFFFFAuUKVetJRTTE1YXbSU+kHSkaLQWikwKNop6DDIpN1LtpG607AJRRRTAKTbTl60lACN0pjU8DFBGaCOUjplTYNJTuFiKginAYpFqiCIrzzSFak24pSa0TMWiIGmtUjCo2qyG7AWx7VE70hOKZseT7nz1aVjKUuwwnvXxZ+3n4J2eIPD/AIliT5Ly3NlM3+3GSVz7lWP5V9ntG/09q8p/ac8Ff8Jp8H9VSJN93prLqEPr8md4/wC+Gb9K5cdS9pRdump6eRYt4TMYTb0ej+Z+X2o2Fc/e2vHSvSNS03NcrqVj/sV8i4H9C08RdbnDXVt/kVLcr9o0eyuP44d1q/0B3IfphiP+Amr97a5qvYxeZHe2n8ciebF/vJyR9Spb8QBXJWhpfselh8RyzTOfkGarv9avXC+1UJV49Kx5T6JVSJ+tRMae5NQNRYr2hs66fMksrj5f31tGx2/3lGw5PqSmf+BVk7q0Lh2udAtH728zwt9HAZcDqeRJ+lZO/wBjUJO1iYVdD94NNP7t0/2qvoaytPfy5Pn/AIvl/wAK0v4hX7FUVmfwLDoWKciEnen/ANY02M8mpo+1ckjtgiaN/MqeMgD2qqxWJGdiFUDJJ6AV+UdjqPjL/gph+0nrPh+78TX+hfCvSZDdHT7R8RpaxvsjIj4VriXcT5kgbZubAIUIdcPhninJuXLGKu2enCKUeaW36n63Iw6ZqdW7d6+Jfhj+wNqP7OPxr8IeIfhn4416fwU9wy+JNB1O+CmcCGYRynyhHHMqs6DYyEqcsCc4HzP+x3448N/D3/goD8U9U8UeINL8N6a02twi81e8jtYTIb9SE3yMBkgE4zng+lawwMK6m6M+ZRV9te1rf8OdmsI3a6r8T9eEUCvMv2idF+IeufC3Vf8AhVviU+GvGlqPtNk7WtvPHdlc5t3E0bhQwzhhghguTjIP5wft2fEDwv8AEX9tb4Q6h4V8SaR4nsYYtMgkutHvoruJJBqMrFGaNiA2GU464I9a+pv+CpXxTbwF+zBdaRbTiO+8U3sWlgA/N5AzLMR7ERhD/wBdKyWBnB0JJ6zezW1n17nVG3O49Erns/7MPxE8TfEv4L6BqnjTQtV8P+L4Y/smrWur6c9lI9xHw0yoyKCkgw4KjaNxUfdNeqL0r8rf+CVHirVfhr8bfGPwu15GsJdTsEvo7WbIIuIsMAAe7QylvpGK6r9un4xeNvjB+0lof7OngrXLnw7ply8Frq81s5Q3Uk6bnEhUhmhSB8mPIDEtuBwuNsTlcnjXQi0k1zX6JdfuM6U1ySlLaP8ASP0pIpMivyq/aY/Yyu/2H/B+l/Fb4ReO/EVpqGm3MVtqhupowXV2XYy+WigxeYqBoZA6sGGSQpB+/wD9l34yP8fPgT4V8bTwJa3uoQMl5DF91biJ2ikKjspZCwHYEdeteZicCoUViaM+aN7PSzT9DRTakoyVr7Hq3SgnFfl3/wAFkYXuvFHwoijXdI9vqCqvqS9viul+Bn7ZUngr/gn94mfUJzb+NfBP/FNWkEvEu+TK2bbcf8s13gg9rZs9a6I5TOphIYqDu5O1vna5bko1FB9evyufpCD2rzf9oTRPiBrnwx1QfDDxM3hnxnar9pspDaW9xHdFQc27idHCh+gYYIbaScZB/LD/AIJXW1zZ/tbTQXkUsF3Ho16ssc6lZEcNHkMDyDnqDXf/APBOvj9vb4q/9eer/wDpxgrsqZM8NOXv35I822j12IjV0bt1t959+/stfEbxX8SfgxoepeOtA1Tw54wgU2eqW2q6c9k8sycecqMq/LINrZUbQSwH3aPgN8ex8b7z4g2/9jR6SfCXiS58P+ZDem6S78rH74N5abc5+582PU1+fH/BSvSLPxD+2x8OdL1CH7RYXun6bbXEW4rvje+mVlypBGQSMgg1a/4Kk/Cvwp8HvAXwg8M+DNFg0PRYJtVkS2hLMWdvspZ3dyWdjwNzEnAAzgAUQy6liHTk9HW2SWkbPX1NPehJwX2Ve/lbY/VSnDpX5Z/skfHO/s/2cvjZ8C/F4ex8Q+G/Dusy6db3H3xGIZRcW+emY5DuAzyHbHC1v/sA/FiH4GfsK/FTxtNClw+k67cSW9vIcLLO1tapEh5HBdlBxzjOK562S1KPtPevytJed9mOFbnUdNW2vSyufpaTijIr8pf2cP2ZvEn/AAUHj1b4mfGXx1rkujx3Mllptpp8qIwkwhkMQdXjgiX5RtWPLNkkjblvp/8AZ7/Y18S/sw/G2Gbwv441fW/hNdWNwJND1K8Ia0u2Ee2Ro12xSFth/eKisOFIIyxyr5dSoc0JVffS1Vna/a/cFWctYq6PrsHaKkVqwfG3iyy8CeDtd8SagT9g0ixmv59vXZEhdgPfC1+VfwQ+G/jL/gpt8TvEfiT4keLdU07wLo05aLS9OmG2B5Q3lwWysDHHtVVLyFGZgqg5Lbl5cHgvrMZ1Zy5YxWr39El3NaklGKb3eiP10r55/bJ+IPxR8L+FNA0H4PaRqV14z8Q6lHarq9vpv2q10uAMN8s7tG8UYJKrmQY2lyOVri/2df2M9d/Zc+Nxm8MeM9Z1n4T3umXAfRdTvObW+JgxI0abYpSwR8SKisowpz94/Ef/AAUu8Vap8Yf2nNc0TSI3v9P8DaOFlWLLLGAFluJD6YMiqf8ArnXoYLAQrYuMKU042u2126Nf8EycpRhJyVnsvmfrz4F0fWNA8I6VYeINem8T63DCBeatNBFAbmXqzCOJERVycAAdAMknJO9j3r5j/ZF+P1prv7FOi+ONYnMzeGtIng1Mq2582asOf9po0Rv+Bivij4H/AA28Zf8ABTj4n+JPEnxI8W6rp3gXRpy0WmadKNsDyhvLgtlYGOPaqqXlKMzBVByW3LmsulOrW9rJRjB6u3npZeZEKiVOMu+nzP1z20ba+Rf2dP2Mtd/Zd+N5m8L+M9Z1n4UXumXAfRdSvebS+JhxI0abYpSwR8SKisowpz94+s/tg/8AJrXxV/7Fu+/9EtXnVKFNVYwpS5lK2trWu7ao2gpSfvKx7DvHrSV+D3wh+DHwg8Xfs0+PPGPiz4g/8I78QNJluF0fQv7RtU+2hIYnj/0ZkM0m92dNyMAMf7Jr9FP+CVmqeNdR/ZymbxXLf3GlRai0WgS6gzM32NYo12xlv+WKsGVccDDAcDA9fF5SsLSlUU78rSd1a9+zvqYxrOTirb3/AAPswkCm1+FH7YXjbW/i5+0f8R/HWlGWbSfDGoxWEN7BkrbxxP5MLhu26RGYe71+rHiH4ix/Fj9hnX/F0bIzav4GvLmYRnISY2biVP8AgLhl/Cs8RlUsPRp1XK/Pa67Xs1+BrCopVvZfj+Z9BKw6U7cPWvwT/Y6+NGq/sy/FTw949uIJU8F6pcy6LqcoBZJYl8p5sAcl4vNhkAxz0HU19ZzXlvqX/BY7S7u1mS5tp40limiYMro2hZVgR1BBzmuyrkUqVRw57x5XK9uqWqMVXupNra3z1sfp2DS5FQXV3BYW1xc3U0dtbQoZJZpWCpGoGSzE8AADJJr8UfEvhr4ZfHb9v3xpa+L/ABraaR4C1G+up/8AhIrHVbaGFtsO6MpcSB4iGYAd85wOa8vBYL6253dlFN3tfY3qTUIc3p+J+2wPHHNcV8ZviJc/Cz4d6v4i0/w7q3ivU7eIiz0bRbKW6nuZzwi7Y1YqmcbnIwoyeTgH8u/if4V8Qf8ABOvxT4Q8f/Bv4gXPi34WeI58/ZJryOe2umRRvjlMWIpd679kyIrLgjqMt0P/AAVs8V2Xj3wr8C/Eunkmw1jTry/t89fLlS0dc/g1dkMq56lLlleMm1e1mmtWmiI1NWpLVK/qj3n4NfFH9qLwZ4003TPipo3/AAlVj4y0l7rSrzT9KYW3h2/+YxWt89tBuijOUV3cPtyCGIWQ19QfA/w3468K+A7SD4keMR4z8XSky3l3BaQW9rAx/wCWMCxxRkoox80gLMcn5QQo/P7wT+xB+yPqkWgzf8L0d9auVgYWMXi3SC5nbb+7VPJ3Z3HAXr261xv/AAVp0G+8SftQeBdG0u2e91G+8P2tnaWyY3SyveXCogzxkkgfjXXLCU8XiFh6fu3vd8ttu2plCTacnslff0R+ulAPcV+T+iftIH4wf8EzfiJ4O1m4z4q8Hw6fZusmd89l9tgEEhz1K7TG3+4pP3hX17/wTM/5Mu8Bf7+of+l09efiMsnhqU6k38MlH1urpmkaiko6b3+Vj6jZ16Gl3Yr84f8Agr/8M549J8CfFPTFaK90m7Ol3VxEPnVWzLbvnsEdJB9ZRXZftq/tLw6z/wAE/dK8Q6ZOkF34/trSxWNWy0e8b7uP3wI5Ij/vVnTy91aVOpCV+d2fk/8AhtS3K0+V7Wv/AJn3XuFfLHxi8W/Gvxr+074X+H/w7m1fwR4IsbU3viTxa2ixSwXAYqfIt5rmF4mkC7QNmcNKxYEREV8meIfiBrX7FP8AwT/+H+g+GZjo/jn4jPNqlzqEQKzWsDqhZ0P8EvlNbRhuq5YrhgCN7w7/AMEvz4s+B8HxDvfHXiE/GLUbIa/DdPcg2wuXxOgkJQzmQggGUSZDndg4we6GCp4ZupVmuW7irq93s3a+yMvaOaUUtWr/ACufp6F2qAWLEDqepo4/vCvyH+A3xQ+LP7bPgfw98Hbuzt9Zn8N69Z61e+ONXv1NzaWcRbarRMpeaUtuUSAsSGCuACXrzr9qr9l3wr8L/wBsbwr8PdKv9YuNF8SS2E93cXk0TXCNdXbxyeWyxqoAA+XKnB65qoZMpV/YVKiUndqyvotb76XE6toOSW25+3q0bhu61xnwb+Fmk/BL4aaF4I0S4vbvS9IiaKCa/dHnYM7Od5RVUnLnoo4xX5y/8FoQG8TfCkE4H2bUef8AgdtXlYXCrF4lYeD0bavb9DRNqDm10P1Nyp7iuX+JejeIvEPgfWLDwl4hbwr4klgb7Bqy28U4gmHK745UdWQkYYbc4JwQcGvxm+O3wn8GfAr4m/Dh/wBm/wCJOpeMPFWob/8AkE6nBe3NtcEqiKklqqgeYHdTGwJIBzkNiv0+/bI+Kl78Jf2S/Fuu3Esdvr8+mJp8XlNjF1cbYiU/3d7uPZK7K2XexdN05c3O7JNWd07ba6Cp1eeXK10uP/Y3+IXxI8YfD/UtJ+Lejapp/jrQNQmsrq/vdNNpb6lHvYxzwMsaRSLjK5jyPkDfxjPv2a/Fj/gm74q1T4LftTeF9M1hHsNO8b6UYU84lVkSQGS2kAPUmSLYP98+tfV3/BWD4D6B4h+Fdx8Vbm81JPEOgQ22nWttFLGLR45bpQxdShct+8bGHA4HBroxeXKnjYUpSSUuqWl9tr9yKM+ZSXbX5bn30DuqNulfBP8AwSg+Anh/w78K7b4rW15qT+IdfhudNurWWWM2iRx3RClFCBw37pckuRyeB2+tP2hPi3B8C/g14q8cTRJcPpNmZIIJGwss7EJEh5HBdlBxzjOK8vE4X2GIeHg+Zp22tqXTk6qvax6HvINMPLZFflB+zf8Asx+Jf+ChcerfE34zeO9dm0aO5kstOtNPlRGEmEMhiDq8cEQ+Vdix5Zskkbct9Q/s8/sZ+Jf2YPjdDL4X8c6vrfwlu7G5WTQtTvCGtLthHtkaNdsUhbY37xUVhwpBGWPXWwNOheEqvvJaqztftfuT7Xm1itD6+Yj1pr+tfiV+1X+y/wCFvhh+2L4V+H2l6hrFxoviSWwnu57yWJrhGurt45BGyxqoAA+XKnB65r9VP7J0P9kH9mHULfTLq6utI8HaPdXFtJqciNNKw3yKrMiqpLOwUYUdRRiMDGjSpVYz5nU2VreXfuLmbqunYq+FPHnxQvv2kvEnhPUNEs7r4c6fpwuYvEK6Rcaey3Mj5jtkklmkS72x53yRKihuDtOFb2ZlxX4P/stePNe+FP7Rfw6+IusGSLTvEWqSwXF9MSqXEcshhuXJ77Wk3n3Ar9Av+CvHP7Mmi5/6Ge2/9Jrmu7E5a6NejRuvfsrpdevUyhJVJyS23/D/AIB9smPI9altpY03/wC1X5U/8Ev/AI533ww8c3Xwf8WBrCy8RQRatown/hnkgSVVBHAWaEow/wBpQOrYq9/wSp8S2XgjT/j74h1FtlhpdrZ31wQQDsjF47YzxnAPWivlM6XtE5XUUmn3u7fmYqTaulrdL7+p+odw2+R3zVaWCC5jeGVd8UgKOrd1IwR+VflF8GfA3jf/AIKcfEbxDr/xE8XalpXgDRZ1MWkaZIBHFI4fy4oEYFFZVyWmZGYjA53ZX6O+HX7BOsfs5fGPwjr/AML/AB7r0/go3Y/4SLw9qd6EM6+XIqynygkcwBdfkZNy4JDHOBlVwMKS9nVqWlba2m2zff5EN2k5Q6f1oeTfE/wJL4L8Yaxokqf8edwyI3rGTlG/FSK8u1XTv9ivt39sLwL/AKZpnii3T5Zk+yXW1f4hkxsfqCw/AV8kavp/3/Wvz+rScJOL6H7RlmO+sYeE76219TyvUrLIesHzP7PvIrjZ/q3DbfUdx+WfzrvNWs+9cfqVpXHOF00z6SnWuYutWKWd5KifOm7cjdip5B+mCKwplNdXfr9o0u3l/jh/0d/oOUP5ZH/APpXNXKVwcvRn1FCvzwTM2Q+9V3b3qzOM1UfrU8p2+1NTTD9o0/Vbf/pks4+XJ+Ruee3BP5Vi7q0dEnS31W383/VSHyZflz8jgoTjuQDnHqKzriN7a4lil+SWNijL6EHB/lTjHVmXtLSaP3bP+rrVtZ/tMe//AL6+tZMj+XHSWV/9nk3fwd/8frX65UT3P4agdAh61ZWqcUiSRq6fOjfdarcZrgkehAdLCLmCWFiQrqVJHUZGK/Jz9i/x9p/7Gn7VPjfwP8Srj+wLa+/4lo1G6jKxJKsoa3lc/wAEUiOW3n5QGUkhcsP1oXqa88+L37OPw2+PUNqnjvwlZa9JakeTdFpILmNRu+QTxMkmzLE7N20nBIyAa6MJi4UOenUV4yVnbfyaPUppSg4Pvc5ub9sf4aXHxT8H+AfDPiGw8Y654ildd+iXaXNvZxLHI5eSZCybiY8CMHdyCcDBP52fs1/Brwb8df26/ih4d8c6P/bejJdazdrbfaprfEq3wCtuidG4DNxnHPSv0m+FP7JHwg+CepnU/B3gXT9N1Tduj1C4aS8uYTtZT5Us7u8WVZgQhGQec1a8CfsufDH4Y/EXVfHfhrwz/ZvirVPP+2X/ANvupfN86QSS/u5JWQZYA8KMdsCtaONw2DVRUb+9G19L33vpsdbjKUOXzX/BPzY/a5+B3gj4Cftg/CnRPAei/wBhaXcjTb2aD7XPcbpjfyIW3TO7D5UUYBxx0611H/BRTxHr/wAdv2uPCXww8HaYniPUPD1uBHpUkirHPdyqLiZWZmVQvkpFnLDGG5FfoH8R/wBmX4afFvxzo3jDxX4a/tXxHo6RJY3v2+5h8lY5GlQbI5VRsOzH5lOc4PHFLoH7M/w28MfFi/8AiZp3hoQ+N75pWn1V725lLGQYciN5DGuRx8qjAyBgGtqWb04qlKonKUE9+72Npw1k4dUl/mflx8V/FXxf+DH7Wvgj4v8AxY8Had4M1S6uoZGh0aWOSC5t4VWGfGyebDmF9py3cYFd9+1BKv7Pf/BQ3wr8V9Uhebwdrc9pqcd9CC6mMQpbz4x1ZB+82jqHT1r9EfjL+z74A+P9jpln498PjXrfTZHmtV+1z25iZgAxzDIhOQBwSRxWh4i+DPgjxj8PbXwNrvhyz1nwtaW6WttY3waYwKkZiRkkYl1kVCQJAwcZJDZ5ojnVJ+znKFmk4tLaz7Xb1QOlfmjfRpfej4x/4KTftT/DjxX+zyPCXhXxXpPivVvEF3byCPSLtLgW0MTrKzylCRGSVRQjYY7jx8px9DfsH/DbU/hT+y74N0bWrV7LVpkm1C4t5OGi86VpEVh2YIyZHY5zzVj4f/sO/Az4YeJbfX/D/wAPbKHVrYhoJ726ub4QuGVlkRLiR1V1ZQQ4AYdiMmvdh0ry8TjaKwv1TDp2b5m3a/ktB8k5zi5fZR+Z/wDwV5/5Hz4O/wC5ff8Aoy2q98Tf+Cevibxb+2bDrdlpKyfCfWdRt9b1a4a6g8tJApeaFoC4di7hwCEIAuOvDV9rfF79mv4cfHm/0a98deHP7cudHDixf7dc2/k7ypbiGRA2Si/ez0+temoAihRwAMAVtSziWGw9OlR+KN077a7fcaSp8823s0l9x+WP7GgCf8FL/iUqgKBca6AB0H+lVmfsteJdH/Z5/wCCg3xItfH+p2/heK7GqWkN5qcgt4N0lzHcRM0jkKivEhKsTg7lAOSK/Q3wb+y98Mvh/wDE3U/iDoHhn7B4v1Jp3utR+33UnmGZ98v7t5TGNzc8KMdsVzv7SHws/Z88bXmkzfGODwtaajLlLG71XVBpd1Oqf8s1lWWOSRFMn3MlQWzjJrt/tWnWnyuLalBRdt7rqu4OjpL1uv8Agnwp+1D4q0T9oX/goP8ADSz8A6jD4qhtH0y0nu9LcTQEx3Lzyski5V1SJtzMMgbW/umu9/4LJf8AHj8J/wDrrqf8rWvtH4P/ALMHws+BFxcXXgbwdZaLeXIIe+Ly3VztOMos0zu6odqkorBSRnGas/GX9nL4d/tBJpKePvD39vLpRlazH225tvKMmzf/AKmRN2fLT72cY471jHNKFKtQ5U+Slfe13ctRk+aUt5Kx8Ff8FOvgXf8AgnXNI+NPhMzWS6lb/wBk669tgbHeAwrIcfwyxF4mzxwo6vWZ+yj8M9V+L3/BN/4weGtDie51ibX3ubW3jGWneGKzm8se7CMqPciv0z8cfD7w/wDEnwbqPhTxNpseq+H9QiENzZSOyh1BBHzKQykFQQwIIIBBzWN8H/gd4J+Anh260LwJov8AYWlXV017Nb/a57jdMUVC26Z3YfKijAOOOnJoWdf7I6Ml7yknF+Sd7MhUmpRkum/3WPzc/Y/+KHwr+IP7NXiD9nz4r+JZPApN+bmK+muIrNZYxKsxQTTI0cbrJGQVkAyGG3Jzty/2E/DXh7wf/wAFBtX0Twnqv9ueHLCHUrfT9R+0R3H2iFVwr+ZGAj5HdQAa+6/2gP2cf2cNevI/FPxU0Pw1o088xiOrXmpto/2qVhuxJJHLEJnwpILlmwDjjNdd8Ff2dvhD8KLK01P4d+EtFtBcIZ7bWoD9suJI5VHKXcjPIY2XBAD7cHIHNdEs0oOFSootOaaa0te1rp/oRKjKygnondd7XOr+MHg+b4h/Cnxh4Xt5RDcazpF1YRSN0V5ImRSfbJFfm9/wTP8Aj/4b+Amt+OPhr8SL6LwZfXF8JoJtXIt4Y7iJXSeGaRsLEwCrjeQCQRnJUN+p1eT/ABb/AGSvhH8ddWh1Txt4JstW1SIFft0Ms1pPIMAASSQOjSABQFDk7ecYyc+PgcXTpU6lCsm4zttumtmdNWHPGNt4u6OYvP24/hlL441rw5oWsW/iVND8P3niHU9W0ydZbOCKBUYRpKuVldg/8BIUjBO7IH5r/s16V8efiRqPxQ8eeAPh9pHjdfFy3mj61d6vcRRrEbkiaZIg9zCcnehz8wHy1+oPh/8AYv8Agt4W8H6x4Y0rwDYWemavC1vfSLLMbyeFmRmiN2XM4jLRodgkC5Xp1rvPhP8ACDwh8EPCS+GfBOjroeiJM9wLZZ5ZiZHxuYvKzMScAcngAAcCuyhjsNg4TVCDbkkte17vZmcoznyp6a3+7Y/M7/gntcarqOg/Hf8AZ31cnS9Z1PS7w20ExB8i8VGtbhSQcE5aHoekbHNX/wDgmX+0D4b+AeueOfhr8SL+LwXqFxfCaCbWCLeGK4iV0nhmkbCxMAi43kAkEZ3FQ33/AKJ+y18MfD3xdufifp3hr7L44uZZZpdUS/uiHeVSshMJl8rkE/we/Xmq/wAXf2SfhH8dtWg1Xxt4JstW1SIFft0Ms1pcSDCgCSSB0aQAKAocnbzjGTnqq5rh6zqKcXyzSvbdNdV3Rn7Fpcqezuvn3KnhH9rX4f8AxF+NifDbwdq1v4pvY9Nl1K81TTJ1lsoApiCxrKuVlZvNydhIXaQTuyBa/a//AOTWvit/2Ld9/wCiWrT+EX7NXww+A4kPgXwbp+hXMgdXvgGnvGRipaM3ErNLsyinZu25GcZrV+MGr/D6Lwfd6D8R9c0fSNB8QRSac8Or6otgLtXXDxo5dGzg/wAByM14MnS9vB0E2lbfd632R0Rck7yPyn/Yy+Gn7NXi34D+LtV+MuqaPpvia2v7lLR7nX5LS9S2W2iZWhtllHnEOZNo8t9zDbhulav7DPx38TfCD9nr47as9/dS+FdC0+L+x1uGJig1O4d44ljB6bmZWcKewJHOa+3x/wAE1P2biAR8Osg9/wC3NS/+SK9F1b9lP4U618Krb4bT+DbWHwXBNHcrpdlPNah5UXaskkkTrJI+AMs7EsQCxJ5r6XEZth6vPGXNJSa0drJK17a7/cckKUo220d7/ofk/wDAb4UfH3xD+zn40tvBXw00nxH4J8a7Td61e3MC3n+iyNjyA1yh+WQP1jbJzjNe8fsN/FU+I/2Gfjh4Eu5Sbzw1o+pXFtG3BFtcWszYH0lSUn/roK+q/GvxJ1X9l/XfAPwx+HXwQ1vxR4Mlhih/tPSpbl7fSlacowkYQS7iATIS8gJzz611vhD9jj4QeBbvxTc6D4S/s+bxPYz6bq+3U7x1ubeY5lTa0xCZ9UCkdiKVfM4VqcueFlJpxa30tvrpoXCm4Ti76p3faz3Pgz9j/wDZ7t/2kf2BfiH4ZWNf7ct/FE1/o0zEDZeJZ2+xSx6K4LIT2D57V43+wNeaxdftyfDyHXJLh9RsPtWnsl1nzIVg0+eJIiDyNioEAPQKB2r9hfg38DPBHwC8OXeheA9F/sLSrq6a9mt/tc9xumKKhbdM7sPlRRgHHHTrWBpX7J3wo0X4wP8AFKw8Ipa+OnuJbptUjvbkKZZUZJH8nzPKyyu2fk6sT15ojncFOumm4yTt3Tat/wAOQ6EnC3VP8L3PUdW0u11vSr3Tb2Lz7K8he3ni3Fd6MpVhkEEZBPIOa/GHw98Ifg9o/wC3/wCJfAvjSHTtG+GFhdXcKwaprEtpBFtgLRKblpVfO/GMvyeOa/auvnzxz+wT8C/iR4s1TxP4j8D/ANo65qcxuLu6/te/i8xyACdiTqo6DgACvKy7GxwrnztpSi1p36Ppsb1Yc8eVb3R8L/t7/EbwF420X4Z/AH4HiHxLa6TeK8KaNctewCR0KQW8U5ZvNb965YhyF4BOQQrf+Cn3gZvhj8Lv2d/CMkqzy6Jo1zp8kqZw7xx2iswz2JBNfor8IP2VvhT8Bbqe78D+C7DRr+bIa/d5Lq6CkAFFmmZ3VDgZRWCkjOM1Z+NP7Mnw2/aGbSm+IPhz+3zpYlFn/p1zbeV5m3f/AKmRN2di9c4xxXfSzSlSnSjFNxg223u21a5Kpttt6aWR8vfDv4I/sQ6XB4b1dNZ8FQ+Ibdba7Vm8dSb0uV2tkxm8xkOPukY7Yrzr9vIg/wDBRH4C45G7Rf8A06S19O2//BNb9nK1njmi+HZWWNg6t/bmpHBByP8Al4r0vx3+zR8NviZ8RPD/AI68SeHP7R8U6B5H9m33265i8jyZTLF+7jkVGw7E/MpznByOKiOPpU8R7bmlJWe9tLq2mrIVOSg4WWqtf/M/Lr/gpb8B7/4FfF3UvF3hozWfhPx/E4vEhOIxc+Yks0DAfws6RzAH+INj7nH3l/wTL/5Mu8B+nmah/wCl09e2/Fr4M+Dfjp4T/wCEb8caJHr2i+elytu80kJSVc7XV42V1OGYcEZBIPBNXPhj8MvDXwd8E2HhLwhpv9keH7AyG3s/Pln2F5Gkf55WZzlnY8k9eOKzr5msRgFhpL3k1r5K9vnqN0/3kZr5+pyv7UvwpX42fs/+NfCCxCW8vdPd7IHtdR4lg+n7xEB9ia/F74T3viL9pLXfg38ELzzG0fStWuFUK53LbzSLNcEjHBRI5SPrjiv32IzxXj3gL9kP4SfDD4jXPjzw14Pj0zxXctO73wvbmUAzEmQrE8rRpnJHyqMAkDA4pZbmUcFTnCcb31j5O1r/AIlVoOokouz/AE6nyd/wV9+FOoap8MvA3izSbR5NK8M3E1neRQR5W3hnEQjkOPuqGiCfWRa9Z8F/t+fCW1/ZksPFNz4v0+DWtP0iOGbw686f2k12kYTy0t8hnDPjDgbMHJIAOPq/VNLs9c065sL+1hvbC6iaC4tbmMSRTRsCrI6nIZSCQQeCDXz5df8ABO39ni78QSa1J8NbNbx7n7UY4r67jtt+7dgW6zCIJn/lmE2Y4244qKeLoVKCoYhO0W2mrdd07/mNwtJTW6VrHy5/wR1+HOsRjx78Qr6CS30zUFi02ykZMLcurs8zL6hTsXI4yWHVTXmf7bHxD8LeIP2//hzreleJtH1PRbA6Ol3qNnfxS29u0d9I0gkkViqFRywJGBya/XDRfD2m+GtItdK0fT7XStLtIxFb2VlCsMMKDoqIoAUD0Ar50vf+Cbf7Oeo3s93cfDzfcTyNLI/9uaiNzMck4FxgcntXXRzSk8bLFVU0rWSVu1tdjFwfs5Rvdvc+h/DniPSfFuiWur6HqdnrOk3Slre/0+4SeCYAkEo6EqwyCOD1Br8wv+C0Iz4m+FOen2bUf/Q7av0t+Hvw+0D4V+DtM8K+F7D+zNB01GjtbTzpJvLUsWI3yMzHlieSetcX8av2XPhl+0Pc6VP8QfDX9vS6UsiWbfb7q28oSFS4/cypuzsXrnGOO9eZgcTTwmLVbVpN+tjTV03F7tH5i/twfD/9m74Z+BvCGq/BLXNMTxv/AGiryL4e8RS6iViWMsZHYzSeSyyeVsIKk7mxnbldT9tr4o+MfiV8JP2dvhbfLPqHjXWNNtNX1G2kIE1xczDyLMPnADtmUsDjBYZr7y8K/wDBPb9nzwX4gs9a034cWbX1oxeL7ffXd7CCQRloZ5njbGcjcpwcEYIBrtdd/Zh+GfiX4u2XxQ1PwyLzxxZNG1vqcl9c4jMa7YyIRJ5Xyjp8nXnrzXsrNaEXC95crbvK179Fvt8zNU5JaWTtb19T8lv2oNA+PfgCb4Z+NfiB8P8AR/AkfhOK00XRL3Rp4ZA5t8ywLKEuZjuGxiD8o619m/8ABQP40+E/Hn7Dq3FvrumW+qeJrTS9VsNHlvI1vJYmuInYpETvYLhgxA4KnPSvrr4tfB7wh8c/CZ8M+N9HGt6KZ0ufsxuZYMSJnaweJlYYye/evMfEf7BXwK8V6P4f0vVfBDXdjoFq1lpsR1i/XyIWleUplZwW+d2OWJPOOgArJ5nRreylVjZwd9Nrb9X3LVJwd0+ljzj/AIJa+M/D1/8Asv8Ah3w1ba7p1x4ispL24utJiu42u4I2upNrvEDvVTuXBIAOR616v+2t8MNV+L/7MnjjwzocT3OsTWqXNrbRjLTvDKk3lAerCMqPcitT4NfsmfCn9n3W77V/AXhf+wdQvbf7LPN/aN3c74twbbiaVwOVByADxXr1eZisVGeLeIo31d9fvHRUoRUX0PyU/Y9+KXwq+In7NHiH9nn4s+JpPAZ+3tcxX01xFZLLEJVmKCaZGjjkWSMgrIBkOAuTnblfsHeGfDvg7/goTq+h+E9U/tzw3YRalBp+pfaI7j7TCq4V/MjAR8juoANfol8UP2LPgp8Y9eOt+K/AGn3mrsWaW8s5ZrGWdmxlpTbvH5rcD5n3EdjW38J/2XPhV8DmE3gnwPpejXgLldRKNcXoDgBlFzMXlCkAfLu29eOTXqTzOg41JpNOad1pa7Vr33MZUnyqK2Tuvvufmt+218Q/CviH9v8A+HOt6V4l0fU9FsDo6Xeo2d/FLb27R30jSCSRWKoVHLZIwOTXvH/BVH49aU37OnhvQPDOs2er2/jS98wXenXCzwzWdswZyroSD++8kcH+Fh2r22+/4Jtfs66jez3dx8PTJPPI0sj/ANt6iNzMck4Fxgc+ldFqH7EPwV1e38JQXvgsXMHhSLydHik1S9KWyecZtpHnYky7Enfuz0PHFCx2F5cPdN+z8lr179ympc8pLqrH5Z/Hn4SfHzw/+zl4NsvG3wy0nw74H8F7za6vZ3ED3h+1SAt54W5c/NIyk4jXBIzivef2xPit/wALp/4Jt/C/xTJN51/NrNpbXzHqbqG3uopSR23MhYezCv0j8e+AtB+J3g/U/C3iWwGqaDqcXk3doZXi8xchgNyMrDkA5BB4ry5v2KvgzJ8L0+HTeD2bwampf2uumnVb3i78sx+YJPO8z7pI27tvfGeav+1oVOR1IWlGXMrdnvu9yIw5Wmn0afzX+Z8RftN/AO91P9kH4I/GjwkJrXxP4R8NaSLye1O2T7KIo2jmBHO6GQ5yOiuxPC1gf8EyPCFx8TPht+0Z4aimEd5rejW1lHK2MLJLHeqpPtkiv1J0/wCHvh7SvAFv4Ig0yP8A4RaDThpCadK7Sp9kEfleUzMSzDZ8pJJJ7muO+DP7M3w3/Z5fV2+H/hz+wG1YRC8P265ufNEe/Z/rpH248x/u4znnOBTWbL6vVoyT1d4vsr3syOV2i1urX87H5pfsO/FHwn8N9N+KPwG+MF5ceBo/EfmWb31yVgFtMUaCeJ5GVlibaVZXcbPlbJ5XdzXw/wDh/wCBfhj/AMFDfAmgfDnxL/wlnhaHULR4NU+3QXvmO0O5x5sCqhwxIwBxjmv1I+L37K3wo+Ot3FeeN/BWn6xqEZB+3xtJa3TgDAV5oWR3UA8KzED0rP8Ahj+x78Gvg7qP9oeFPAOmWepLKs0V9d+ZfXEDqCAYpLhpGiPJ+4Vz3zgVp/adJuVVpqUlZrSzdrXM5w91xjs/wO9+I/hCLxx4L1bRH277iLdCzfwSryh/MAfjX54eI9JeC4lhlTZLGzI6t2IOCPzr9MiPMr5E/ai+H/8AYfiz+2LeLZaatudtvQTDG8e2chvxNfE4unqpo+pyHF+zk6Envqj5J1iz+/XD6tbffr1bXLP79ef63a8vXjyifo1KscXaf8fEtq/3LpfK3dg+cofz4z71zt/H5cjJXQ6pF/HWfrq/aI4r3/n4Us/tIOG/M4b/AIFiuCpC0r9z6DBYiz5DlpuRVCTFaFyuOnf1rPmasuU9pVO5CzVd8QP5l2l0Nuy6iSb5exIwwwOnzBse2KzZJavzyfaPDUT/AMdncFD14VwSP1VqTVmmTOpazP3JWR5Pv02RKbB0qdx2r9ckfxTTYmmak+nybPvxf3fT3FdRZ3UN5Huhfd/MfUdq5COLzJParsEf2d9ybkf+9Xn1UepS1Ouj6mpgOKxbTVJf49r/AKGtGPUEk/gavNmerTRfUUrVAt0n+1SmfpXK2d8Semk0wNyaUDNQzdMCtMIxUmRRgVmMYBivm747f8FA/hF8AtefQdU1C/8AEWvQSeXd6d4dgS4e0PP+td3SMEEYKBy4JGVA5r1/41+K7vwH8HfG/iOw/wCP7StFvL2A+kkcLMp5B7gdq/Ob/gmfoXhXQfCPxT+N3iuybXNV8NB5I5CizXMCLE808kQcgea4+UMWB4YZAZs+3l+Dp1qVTEVruMbaLdt7BOTjGKS1k7I+svgb/wAFD/hJ8d/Fdv4Z0ubWdC1+8l8mxsdasApu22sx2PC0qLgKfvsucjGa5z4lf8FP/hb8K/H2veENV8P+MLjUtFu5LK4ls7O1aF3Q4JQtcqSPqAfauL8M/tl/s/ftJ/Hr4e+R4J8U23jy3v1j0nXJ7G0hMZKuPLmkS4Zmiwz/AClWwTkYJJrzP/gsr/yMnwr/AOvbUf8A0O3r1KOX4epi6dKpTcVJPRvt1T6mfO+WdpXtZn3j+zx+0D4e/aU8Av4u8M2Wp2GmreSWRi1aKOObegUk4jkcY+cY5z14r418S/Gf4U+Kf+CienTeKtW17Wr3Q7tPD2iacNJgTS7C+3BfOac3ZeQiVn58lcNsPIQE/b/jLx5afC34Jal4uvsG20XRDelCceYUiyqD3ZsKPcivxGn+Emv3PwCm+O73Un2p/Fhs2cNhySnm/aM5/wCep2+uc1WV4OlVr1ZaxivdWut35/IU5ydCPVy/TU/ebVdVstD0261HUryDT9PtImnuLu6lWOKGNRlnd2ICqACSScCvjzxN/wAFZPgpoGuXNhZ2ninxDbwkBdS0zT4lt5sgE7BPNHJwSRyg5BxkYJ439vn453HjT9hLwTr+jSPBbeNbmyS+EJyFUQySyQk+00QU+uwjvXtf7Dnwj8K6Z+yB4V09tGs7u28TacbvWEuIFcXzTZ3CXI+YBSEAPYCuGGBo4ejLEYpOVpcqSdtt2zT2nNyRj9pX9D2L4S/GXwd8cvCcfiTwTrcOt6WzmJ2RWjkhkHVJI3AZG6HDAZBDDIIJ7jJr8rv+Cbd3P8Pv2yfiZ4A06a4bw8I9Qg8gsSu61u1SGRvcKXXP+3X6lahfW+lWFxe3cqwWtvG00srnCoijLE+wArhzHBRwtZRpu6kk1fezLoylNuMt07H53/tufGT4WXH7U/grQviHqviDUND8HmK5uPD2maTBLZy3MuHDz3D3SNhV8osghb5dwyd5A+/PF/jCw8E+B9a8U3ay3GmaTp82pSraBWkeKKMyEICQCSq8ZIHTkV+JHiLwNqv7S2k/Hn43qXSHSdShvIoXPLRTzsCnX/llEE/TFfor8KvignxY/wCCbWr6o0vmX9j4O1HSb3c25hNb2skeW92QI/8AwOvdx2Xxp4WjZu6aUl2bsyIz5sRZ7PRfI6b9nr9vz4a/tJeOZPCXh6z1/SNXFq91Eut28ESXAQjckZjmkJYA7sEDhWPaunn/AGvvB1v+0xF8D20zXD4sk6Xogh+wf8ev2n7/AJu/7nH+r+97c1+Pvw48E+KPAPwq0j9oDwncMLnw14sOn3SEZWHEUEkLkDBKO0kkbgn+JAPvGvpL4VfFXSvjd/wVE8IeNtF4sdXtEmMRPzQSDRCssTe6OrqT0O3I4xXZVyTDqpKVK7jGLvrs0r/czBVpKMnLfp99mfrIOlfIPxT/AOCnnwu+EPxD17wdrGgeL7rU9GuTa3E1jZ2rQswAOULXKsRz3UV9YeIdQn0fQdSv7azk1K5tbaSeKzizvnZVLCNcAnLEYGAevQ1+LfgT48+L9D/bm1r4i2nwn1vVPFFzPdvJ4GhM322EvAUZTi3L5QHcf3Q4HbrXhZXgoYqVRzV1GLe9teh01ZuFPm63R+jnwI/4KHfCD4++I4/D2m32o+HNeuJBFZ2HiK3SBrwkdInjeSMnPAVmDE9Aa0P2lP25vAv7LXifStC8V6R4i1C71G0+2xPo1vBJGqbymGMk0ZByp6Aj3r4x/wCCjug2viH4XfC342P4Sm+Hnj3WLr7NqWnPuiu1IQtGZSY43aSPygA5VWAZR0C49v8A2wvFt74//wCCZdh4l1IEahqum6JeXBIxukeW3LH6Ekn8a7Xl+HbpVUnyyfK1fZ+TW5mpy5uV63V0z1z9nH9uvwH+094h1jRvC+keI9PudLsTqEz6xbW8aNGHVMKY53JbLDqAPevgr4wftR/Az4+fFTV/EfxJbx/r2jppkumaBoNlo9paR6Mz9bkSDUG86XPOWUAkLlSFUD7M/wCCay/8YT+Hv+umo/8ApTLXwD+wf8dvFvwM8W+NLvwn8KdZ+Kk2oQQxT2+jGYNaKruQ7+XbzHDEkDIHTvXZQwdKniMR7KL9xJLVLrbdrQj2knRUn1f4H3L+w1+1Boep/s6eJ0l1bxB4qtfhtYGafUNR0eCwuprNYpJI4lRbydZHRYWUMzJkbAeQWPdfs8f8FAvht+0r45k8I+HbLX9H1gWr3US65bwRJcBCNyRmOaQlgDuwQOFY9qzYfjd4q+OP7KXxm1PxV8L9Y+Ft3ZaHqVvDYayZS9yhsnbzF8yCE4ydvAPTrX5XfDjwT4o+H/wq0n9oLwpcMLnwz4tOnXcbAlYcRQSQOQMEo7SSROCf4kA+8azoYGhjJVpVfdldJapq7XW2mrFeUKceTXV/cuh+w0/7YPg63/abi+BjaZrp8VyYxeiCH7B/x6/avv8Am+Z9zj/V/e9ua9g8U+Irbwf4Y1fXbyOWW00y0lvZkgAMjJGhdgoJAJwDjJA9xX5WfCf4raR8bv8AgqT4Q8b6K3+havaJN5ROWhlGiFZYm90dXUnoduRxX61V5OY4NYNUlZptXfre36HRTqKc5W20/I+Ev+HxPwa/6Ffx1/4AWX/yXXa/CH/gph8MvjT43h8LaLoHi201CW2uLpZNQtLVIgsMLzOCUuWOSsZA464zjrXkv/BZJf8Ai3fw6/7C9x/6JFfXXglQP2V9A/7E+3/9IlrpnSwiwkK6g7ybW+1uuwry9sqd91fb5Hk/g746fD//AIKMfDfx94Q8OaPc6ZLYW8K/a/GOh215FbSziVUnihW4O6RAkhBLLtJU88iubi/a7+Hf7Kl/Y/s82Hhv4i+Ntf8ADtpFYQNplpFdy3jNCJR5Z88ScK/RUGwDCjCivF/+CLH/AB9fFz/rnpX87usXxR/ymJtP+wnbf+mxK7ngaUMVPDa8ijzWv1t3MFNunKb3T0Puv9jHQPH3h79nnw3B8SbrUbnxXM091MNXu5Lq7ijklZ4o5ZJGLblQqME5X7pAINe4Uu2vnzxz+3v8CPht4u1Twx4j8c/2drmlzG3u7X+yL+XypBgkbkgZT16gkV83JTxFSThG7etkjpj7sdWfQJ6ivmr9pH9vn4f/ALL3jm08K+KNG8S6hqF1YpqCS6Pa28kQjZ3QAmSeM7sxtxjGMc19AeFPFGl+OPC+keItEuvtuj6raRXtnc+W0fmwyKHRtrgMuVIOGAI7ivyp/wCCnmrXGhftpfD7UrTT5dWu7PTNOuIbCHPmXLpezssa4BOWIAGAevQ125ZhYYrFKhVTtr5PRCnK1OU49F+p9Q/Dv/gqr8KPiZ478P8AhPS/DvjO31HWr6Gwt5buytFhSSRwqlytyxC5POAT7V9m8+tfH3we/bT+KHxF+JGg+G9a/Zm8W+DNK1CYxXGvX7XRgs1CM2999ki4yAOXHWvsBsY5rHGUoU5JRjy/NS/ImlJyerv8j59+GP7bXgj4r/HfXfhPpWk+ILbxDoz3cdxdXtvAtoxt5PLk2MszOcnplBx1xXsXxB8aWPw38Da/4q1KK4n0/RbGbULiK0VWleOJC7BAxALYU4yQM9xX5ifsY/8AKTn4nf8AXzr3/pXX6FftWf8AJs/xS/7FnUf/AEnet8ZhadCrShHaSTfq9y4Pmqyg9k7HzEf+Cx3waA/5Ffx3/wCAFl/8l19M/s3/ALR3hv8Aah8B3PizwtY6rp+nwXz2DRavDFHMZERGJAjkcbcSDvnrxX5hfsCftN+O/gZ4E8Sad4T+B/iH4pWl7qS3E19o7ThLZxEq+W3l2swzgA8kdelfpD4a/aO1O6/Zo134p+MvA2ofDu80u1vLiTw9qpk88eTu8v8A1kUTfvCFx8o+8OTXZmOCp4aXs6cOqs+ZPfy3OanOU5JX69ji7n/go18LLX48n4UPaa+daGrjRDqYtoP7PFyWCY3+fv2hztJ2dfbmvYfjz8b9C/Z3+Gmo+OPEdpqF9pNjJDHJDpccck5MkixrtV3RerDOWHGetfh9cfCTxBdfs/yfHp7qQXb+LjZtIGw5Jj803Gc/89vl9c5r9Hv22/iPbfFz/gm7/wAJla7RHrNvpVy6Kc+XIbmHzI8+quGU+61visro0pUVTbd2oy9dNvvYRqXm10abXyIf+Hx3waz/AMix47/8ALL/AOS6+ptH/aD8GeKPgxqHxR8P6i2u+F7Gwub+R7OPE+2BGaSPy5NpWQbSNrbeo5wQa/Jfwz+2Z4L0H9g/UPgpN4c1TUvFN0txGtxPBD/Z8fmXRlWQOZC+9AQR+7HzAcjrX13+zj8E/EfwQ/4J2fEuy8UxNZ6nrWkavrAsGYM1rE9jsRWxwGKxhyvUb8HBBAvHZZQoQcknFqSSu78y6tCpVHKcU+u67HrH7O//AAUJ+Gv7S3juTwj4esdf0jWBavdRLrlvBElwEI3JGY5pCWAO7BA4Vj2rpZ/2xPB1v+07F8C20zXT4tkAxeiCH7B/x6favv8Am+Z9zj/V/e9ua/HP4beCPFHw/wDhVpH7QXhO4b7T4Z8WnTruNgSsOIoJIHIGCUdpJInBP8SAfeNfSfwq+K+lfG7/AIKk+EPG+jE/YdXtEm8on5oJBohWWJvdHV1J6HbkcYrpq5NQ55OldwjF38pJX+5ke1koyb+X3n1R8Tv+CpXwr+FPxA8QeENW8PeMLnU9FvJLK4lsrK0aF3Q4JQtcqSPqAfau70H9uLwL4i/Zy1z40W+k+Io/DGj3Ys57OW2gF67+ZEmUQTFCMzL1ccA+2fj7/gs3/wAjN8Kv+vbUf/Q7evqL9vMf8YH+MP8Arx03/wBK7avN+qYd4ehUSd5ys9ezSfTqbXbrKPS1zrv2ZP21PAP7Vd5rll4VttY0y/0lI5pbTW4YYpJY3JG+MRyyAqCADkjBZfWrHww/bE8G/Fj47eK/hRpGl67beIfDYujd3V7BCtpJ9nnWF/LZZWc5ZwRlBxnODxX5P/CeLxJ+yba/Br9oHSmkvfD+vSXdnqVuOmY7mWKW3PQYeFFdCSfnRieFGfof9hLxVpvij/goT8Y/EekXC3+lX9jrF/aTpkCWJ7+B0PPIyCOtd+IyijD2s6bbjGLt5STSaZlGpJrXdtW9Gz7U/aH/AG3PhX+zPcDT/FGrXGo+ISquNB0WIXF4EOPmfLKkYwQwEjqWHKhq85+F/wDwVM+CnxO8UW2gsPEXhm6u5I4LSTWtOUxXEzuEWMG3kmKklhy4VQM5avk//gnV4Z0v4+/tQ+P/AIi+OYItc1LTUfV4Le8CyqtzLMSsoUjBMYUheMKSpGCox6z47/b/AP2b/wBoTWvDmjeIPAXjC51W01SBtK1M2Fkk1lP5qFWSUXRZVLKu5cEMBypwK5JZfSpyVHklKVk209r9lYqc37zTsk7fM/RjbSOKcACBTGXmvmjS4wjNRsan2Gq0w/eUCHs6f36jLp/fWl+zVA0fJp3FaxLlJKYU/v0luuZP+A1Oy1omRIhbrXHfFPwOnj/wXqGlbV+14M1ozfwSqCR9Aen412ZSkCgU5RU4uLIhOVGaqR3R+Y/iTTHt7iWGaFopY2KOrcEEcEEeua821y14evsj9q/4af2PrKeJbKHZZak2yZV6R3AXJPsGAz9Qa+Tdftvv14M4uLsz9LweKVemqkep5TrEP36xLf8A0iO4sW/5afvYfZwDwPqufyFdXrcWd9cPqBe2k3q+x1YMrehByD+dctSHMmj3aVblakjEu14rLuOtdFrgWSRLuJFSK4XeFX+BujL7YOfwIrm5znrXDa59PTrKSTRVkNXtE/f3FxZtz9siaJf+ugIZMe+4AfjjvWZKKZFcPBIkyNteMh1b3ByKfLdWNHO6sfvWY08vfsqzpemNqkjpv2bcbm69eg/nWWgq9p19cafJvh/i+Vlboa/U6l7e69T+PKVuZcy0JL3TX0+48rfv/iVvamQxv/fqSW5lvJfNl+d/0HsKmih5+5XFJXWp6FNrm93Ymjjq3EOKiSPhKtQrXnVEerTZPGtWFGBUcS1KBxXKzuiSKMinUxc4p9ZWN0wpMinbaSixRn+IdCsvFOgalo2pQi40/UbaS0uYW6PFIpV1/EE1+Y3g74Y/tA/8E8/ihrE/g/wbefFP4eavMsTQ6ZE88lwilmjZkiDSW8yqWUuUaM7iPm+Xb+pQNLXoYTGSwnNHlUoy3T2YppTjZ9D8v/Angj4wftDftuaB8YtQ+EWteBNCsL2zF9DrEnkmFI4im9PPSF5QduT5aHGQDXP/APBRaL4p/H74o2elaT8F/GC6b4RnvLK31az026vIdTR2jxKm23AUfu+zODnrxX6w4NKBivRjnDjVhV9mvdVkrvT/ADM+T4rvWVvwPzq/af8AiX8V/jf+xvpejWHwa8YeH9Z1XWVsL7SY9OuruZLO2RJBK4ECMokl8vGVwfLbk9sp/wDgk54bT4CnW21XxP8A8LJGg/bTpizQNa/b/J3+R5Yg8wjf8mN+f5V+ldLurKOb1aUXGguW8uZ2/LXoXGklbm1SVj8z/wBnP9nnxn8dP2KfFnwf8ZeHdZ8G6zomqrqPhu78RadcWcQdwzhfnQFl3+erFQdonBwSBVb4VfHL9pf9l/4YXHwuu/gHr/ijUtJWSLSdbtLe4uba2VwXQMYIpI7hVZ+iSpgfKcEGv07oAqpZs6jkqlNOMne2uj7p+fUUaSSVnqr2fr0PiL/gnl+x/wCK/g3qHiL4jfEgC38a6+jwJYeckr28LSiSR5mTK+ZI6ocKTtA5+YlV9e/bo1PxTZfszeLbDwboOreIde1mJdKjttHs5LqZIpjtmcpGC2PK8wZ7Flr6A20EVw1sZPEYhV6iTtbTpZbI1pr2d7bvr5n5kfAL/glN4b8c/BfRte8fX/izw54z1CGWaTTIXhgjtcuwiWSKWBpA20KzAsDyRxiqX7GXgn4n+A/g7+0N8NPEHgXxPZW93oN9daVLcaPcRxXN2IJIHjhZkAkaQGEqq5JCHFfqKBS4Nd885r1FNVNYytZdrO+hnGlGNmt073PhD/gnR8DNRn/ZU8f+B/iN4V1fQrfXNZuYpbHV7GSzmeB7W3XzEWRQeGBwwHDL6ivnf9kr9l74i/Bf9u7QLfVfCOuv4f0a+1CH/hI/7LmGnzRfZJ1ilE+3YA+5MDdwW29eK/XgDFLTjnNaM6s0laas120tcToxcOS/W43Br8nfElr8U/gp+374z+J+j/Bnxd430xL+6Futlpl0kFyssPl70nWCRSBuzwDnFfrJRXn4LFvCSk7cykmmn2foa1IKcOV+X4H5e+Ofh58ev+Ci/wAR9EPibwNe/CP4b6JLgw6wJI5kLBPNdVlRHnlYAhGEaxqBtJzuLep/8FFZvFkHwmsPgx4C+EviHxJod3YWjx6zoltcXMWni3nXZAY44WBJWJeS6kBs4Pf7vNJurqeZvnhaCUYO6Wtr9292KNPVtu7at6I+GP8Agm54i8e6J8NJ/hZ4p+FfiPwla6LZ3V7Dr+sWtxbpeySzlvJWOSFQGAkJ4didp4Hb5Z/Y/wDEfxj/AGSPEnirUV/Z58c+LRrUUUAT+zb2z8ry3Zs5+yybs7vQdK/YwDNeIftPfs/eMfjrF4dTwl8XNc+Fh0xpzctowmP24SeXtD+XcQ/c2NjO7756d+qnmanWqOcUlUtfe2mvTUj2NqfJfZ3X+RwWg/Gzx5+0d8APjNZ678GvEfw61G38P3Vtp9lqCTyy6m8ttONsKvbRFmBVRhQ2S46cZ4H/AIJ1fAvULj9lL4geBviN4V1fQrbXNauopbHV7GSzmeB7S3XzEWRQeGB2sBwy+or7p0+3ktbO3gkma4eONUaVurkDBY+561YD+1cbxvJGdKlFKLaejelu1+5cYyai5PVO/wB62PyC/ZJ/Zb+I3wX/AG8fD8Gq+Etefw9o19qEP/CSDS5hp80X2SdYpRPt8sB9yYG7gtt68V+vtPplRjsfUx8oyqLWKt6+Y4UlCTkup8Hf8FYfh14s+IngPwHb+FPDGteJ57bVJ5J4tF0+a8aJTEAGYRqxUE8ZNfW/wn0KRfgj4P0fVLWW2mHh6ztbq1uEKSRt9nRXRlIyCDkEEcGu7206snipSw8cO1pFt39RuK51Psrfjc/Kb4SeE/jb/wAE6vir4xtNK+Emr/Fbwjr6qlrdaGsjGRYXJhlZ4YpjEQsrq0boMnlSQuW7b9lT4D/FT4yftfXn7QvxH8Kz+AdNjklns9LvYzDcSyeSbaKLynxIqpHhmkdV3kLtBDHb+khHYUoyPevRlms2pNRXM1ZvW9tvS5k6Sd0nZN3sLXnuu/s7fCrxRrF1qus/DTwfq2qXb+ZcX19oNrNPM/8Aed2jLMfcmvQ9tH514kZyi7p2NfJlHSdIsdB0uz03TLO307TrOJYLa0tIlihhjUYVERQAqgAAADAAr8xf+Cjfw8+IGoftZ+CfF/hb4feJfGGn6PpljO76PpdxcRNJFdzSGIyxxuFYjb6kbgcV+pG2krtweKlhKyrpXavv5iaUouPRnxh8OP25fiz4x8deH9B1T9lvxj4b07Ub2G1uNYu3u/Jso3cK0z7rFRtUHJyyjjqK+z8fLSqPWlrKvVhUacIJejb/ADJScXq7n4+eE/8AhbX7O37aXxF+ImnfA3xp41sbrU9Wgt47bS7uCKaOa5LLKky28gZcAEYGCD1r6nH7R3xM/aO+FnxZ8K6z+z94r+H7nwhqEllc3yXUxvbgx7Ft40a0i3O28kBSSdvSvtwDFJu9q76mPVblcqacopJO76fgSk1NzT3dz8iv2Nfix8Zv2RvCOu6GP2afHfir+1L8Xv2j7De2flYjCbdv2OTPTOcj6V6x+1n8Yfi3+0R+yPFp9j8EfGXhjWdZ8QfY73Rk0+7vJlsrdEmErYt42VXlMYGVwfLfk9v0d3UZPpWlTMVVrKu6S50073fTy2JjTcNn3/E/Mp/+CSXhmP4Af262reKB8ShoH206YJYGtPt/k7/IEYg8wjf8mA+f5Vw/hDwd8VNW/wCCcHj/AOG+p/DvxfDrOk63ZzaVYz6FdJPcW0tzHK4ijKbn2OsrsVHAkGa/W7n2plV/a9dpqp73vKSv0afQlUoxStur/O5+bvgD9jLUPjT/AME9NC8L6zoF14c+ImjXF/e6ONXtXtbiKQ3EjeS6yAMscy4HPGdj87RVz9mbxx8VtZ/ZV+I/wn8feAPGNnrWneGNQt9Av73QbpEvIPszolrvMeGlUkBBnLqQByvP6KPFmoN4qamZzrKcaiTTlzLyfkOEFBxa3X+ex8If8E5vgXqM/wCyj4/8DfEfwrq+hW+u6xcxS2OsWMlnO8D2luokRZFB4ZTtYDhl9RXzr+yR+y78Rvgt+3foFvqvhHXX8PaNfahB/wAJINLmGnzRfZJ1ilE+3YA+5MfNwW29eK/XrdTgvtWkc2rQnVkkrTVmvla6IdOLhyPvc/Jb/go2vxU/aA+KdppWk/BXxium+EJ7yyt9XstMu7yHVEdo8TJttwFH7vszg568c/R/xb8TeO/2hf8Agn141W5+FniHwt4o8y2sIPDMttPcX1wkVzat5yRmGNyCN5wEOAh5ODj7eRPLqTbWTzFulTpKC9x3T13vd/eacn7xVLnxJ+z5+zVcfE7/AIJ0aX8MfGekX3hvV5475oodTtHt7iyuRezyQStG4DAZKkjA3IxHRq8C/wCCXnwM+IXwt/aX8RTeLvBHiDw9ZJoF1Zi+1HTZobWSUXNv8qTMoR8hWI2k5AJGRX6sbCRSiq/tWso1o20qXuuzfYj2S5Yx7P8A4J+WnjL9m/41fsRftA6p8S/gz4dl8b+DNQdxJpNnCZ5VgmcE2slvH+9IRsFJIwQoVS3G5Tz3xZ0j43ftsfHvwV4li+A/iPwLF4cSBbhdYkMMbxrc72dZLmK3DEbvuLubAJr9bKCKqnm1SLjNxTmlZPW9vOzsxypc17O19xgGBS06ivCHaw3bUEoqcsagkWnYbt0GTGmCOnrUhkz9ymIrQL89T0kK/vKe9UiHsRtSiH93vprijzX8vZWi2MXbqc54z8L2Xjjw3e6LqH/HvdIV3d426hh7g4P4V+bHxL8J33g/xBqGj6lDtu7VyjehHZh6gjBH1r9P5fu18+/tafB5/Gnhd/EulW/m63pcX76OMfNcW4JJHuyZJHtkelcmJpXXOvmetleM9hU9lJ+6/wAz84tei+/Xn2sAHfXpmvxffFeda1Hy1eW0foNObZhWr/aI5dP/AIm/ew/9dAOV/wCBAfmBWBdNmr92Xjk3I2x1bcrL1BHQioNZK3Gy9i+RLjO5V6JIPvL7dQfoRXDOPLK/RntYWs/gZizGqzPUkxFVXIqbHpe0P36it6spb4qWONNhqaJU/v1+gObP5djBFdYf7/yVPA/l/dp08iVNbJ+7qHK61NFGz0Jok8w1bjjqGJc5q0grknqehTFReTUq03HSpGXiuRo9COoNT1oApQKzsaxClIxSgYpQKTRQwLTgMUtLtpDQlKBmlAxSgUrDGgZpcCnbaAKLFjQMU+lAzSgYosOwmDRg06ipEIvSlpwGKWqsOw3bRtp1FFiiPmjmn7aWmF0RbaeEx3p+2loHcjwfWlAxUmDQEoC4hODTl6UbaOtNAhwGadSA5paoQmBSgUoFLQK43bS7aWigm4UUm6jdTsTcNtOwaN/saYetFguFGDSbW8ypAM0xCU2pNtBGaAI6dSnrRg0AJRS7aUDFAEdLj86ftpaAIGFPEfl04DNOoAbsHvS7aWigTdhAMUbaXBpu2qsLmF20baTbRtpk3AjFIrcU4nFNoEDNxTadQy8UAMMdHlp6VJg0baCCIpTStSkUxqsCFhUR61OwqJlrRbGEtiFlquyVaYVA/Q1otdDnlpqfnb+2P8CX+G/iD/hINKt/+Ka1SVm2xr8tpOeTGfRTklfoR2r5A11OHr9svGfhHTPHnhfUPD+sW63em30Rilj6EZ6FT2YHBB9RX5JftDfB3Vfgv43u9C1BGlt2zLY3235bmAnhh6MOjDsR6YrxcRSdKXk9v8j7zJ8wVeHspv3l+J4RfLWfZypLK9jK/wC6uPus3RJB91vpyR+JrU1IYrm70VwTjzKx9dBtO6Kt0jxyOjpsZWKlfQjqKpO1a+oN/aFn9r+/LHhLj/a7K/4gYJ9QD1NYkjH2rFK53Kpc/oMAf+Op4xzU8cWTU0NvX3TZ/OcYjUtv79Wo4KlihzzV6GBPuf8Aj1c0p2O6FPmK8cFTrFVhY8UpXFcrlc74U0iuseeTTiOKl20bag2WgxVpwWm7alqGixNtGBTtlOwaktO4wilC07bS7aChtLg06lAzSsA0LRtp22nUrAR7aUCn7aXbQ0acw0DFAGKcBS0WBO43bS7adg0YNFg5hAMUgFPAxRtosTdiYNGDTgKXbTsF2MwaAM0/bRtosF2JS7aXApaY+YaFp1KtLQJOw0LTqTdS5PpTsJu4UgNAXmnbB70WEN3UbDUlFMBmylCYp1LtoAbto207bRtoAQCl20u6m76qxPMFFFMpiuL2o3UlFBIu6lyfSjbRgUWC4ZPpSHrS4FLRYOYZTh0pwAxTqmMeUblcZRUm2jbVE3I6Kk20tAXIqKkakoC4xl5o8v3p9FOwXG7aNtOopEjdtIVpx6UYFAEZGKQpUhGKSrJbIWWoGFW261A4rRbGMmVm61Wqef8A2KgDc1qkcsyMjivLf2gPgdo/x48By6JqG231CHM+m6gq5a2mxgH3U9GXuORyBXqEjpUZbzKqdKNWLiyadedCoqlN2aPwr+JngbWPhv4s1Pw54gsmsdVsX2SxtyCDyHU9GVhghvf1rz29Ffs9+1D+y7oX7Qfh9JZf9C8S6fE32LUrdB5hXBPlOD99M8gZ4PQ8mvyM+Inw213wBqF3b6naSeVbuYnuI0bYjD+F8jMbYIOGxwQRkc18pWaw9X2U3q9vNf5n6zleOjj6PMt1uv66HDQ3f2O437N8LKUlj/voeo9v8mq2pWn2O4+R/NiZd8Un99T0P1zkH3BFOmWp7L/iYx/2e2fNY7rbud56r9G/mBUP3dT2z+hKNOatRw05LWtCC3r7GcrH4JShcZBBVkJzxUiJTgtccnc9OMbISkKVIBSMKyOgi2/WmlKkIzTWNAXsJtoA20ganjrRYExV6UtLtNOAqLFibaAuafS4NKxpdDNtLtp4Wl2UWGMoqQLRtpAMwaXbT9tGBQAwDFLTsClp2AZS7adRRYBu2l20+mZFFhXQpFJtoLZoPSmkTzABilpvFOqrBzihfalpoSiiwuYXbTttICc9KduosXzITYPenUA07IqQuhNtG2lyKTJ9KAuhcClpu6gPVWJ5h1JkU7bSUWE5DKKeDRTJuMop2BS07BcaEpSM05aQmiwXGgZo206kwKdibobSbqV+9Mq0jPmHbqcoqOnpJ5dDQKWo+ijd5lAFSVzIdS4NJTl6VNirhtpD1pd1G2iwCAZpCKfTS2KoBKbSg0E0BcSiiigTdgoAooD0CT7iEZptKzUwnNUkQ9xrVExqQmoXNWYyZBN0qtcdR/eq29VpF8utYnNIrRW73G/Zt+X+90/Cq7Bo5HV/lZeDVuO5e33rs3o3zdcEGs+eZvNd5f4j/kVtG9znna10PMhr5v8A2nv2Xv8Ahb+n3GpeFbtfD/j+zhLWN6p2w6hADk2twMEMAxO1iDt3gdM19IAfu6qanC8sSSxf8fFu3mov94dCv4jP868/HYaFaF2r2/LqdmX4uphKvNB2Z+Dvi2+vfDfiC/0fxT4M0mLXdPmaC7jmgltJEcHncsEkaH1BC8g5HBrH/wCFhX2nx7NGs7Dw+jAhpNOgImIPUedIXkA9gwFfrt+1n+yF4f8A2m9AXVrJ49K8a2sB/s/VFUBLhSMiG4GPmTPRuqZ44yK/IL4g+AfEHwz8V33hzxRpk2lavZttlt5vQ8hlI4ZSOhHWvn6mHVNpNXXTsz9Zy/M6eOhZO01uj+iGC3qyQn/fNKz/ALz+66015K+mbbPylWjohVFLu+lRI/8AHv8A9nbTDLU2uaqSsWC1MaSqct1squZ3k/jpqmTKskXjPTS9Z+9/M7VYTfmq5LGaqtlhWqZKqKfLqzEaho2jInUU7ApoNPHWsrG6YmDT6AKcBiosXcQNxTqTAp22iwXDbS0UnNFirsWjPsaKMCiwuYKTdSk00miwmwbNOphOKbv96pRJ5h9JkU0vTTLV8pHOP3UA4qMSUu6nyi5yWgGog2aeDilYakSA0p60wNTgaXKVzC5NOpF6UA5pWHdDgBinU0HFPBosF0JSYFPopWC6E20lFJgVQXQoNFJgUm6i1yeYXIoD0E4poagXMPpdtN3mlBoFzMVqSkZqbRYTYpOaSioy1WkZuQ4nNJu+tM3Um6qIuP3U4HFRbqUHNBPMTVIBmoFNPqGjVO+5LRTA2KfUmqdhy0bqbS5NA+YCc0wmlakoC4UUbaBG1BIu2hqNlIyvQVZjSc03dSmNqjarRIFqTdTWamM1UZtj2aomNBamOaaMmNMlUbiTNWphxVKU8VtFI55sgWT95TLgc0jjpTnHNbI45NldA8fz/N5X8qlWVP4Kd/yzqAx/xp/wJfX/AOvVbmexStV+x6hNa/8ALKTM8P0J+dR9CQf+BccCvMP2kf2X/CX7SnhP+z9bhXT9atVP9na5bxA3FsxB+Vu7xk9UJ9+DzXql/C9xbpLEv+l27ebEvckfeX8RkfiD2q7BOl5bxTRfOsgDD6EZrzY04ycqFRabr0/4B6UK9Si44ik7Pr6/8E2IJ/tn/XZf/HhT3/d/e/8A1VlBsSOifcUnFSPceX0rq5Oxn7ZLcnnKVVlufLrPvL7mqBvfMrpjRZxzxSTsi/8AbfMk2VfjFYUUm+4reAf5KVSPLZFUZueo+NetWIkqNF5FWFbFc0jvgxClSI1Mc5pgf61PLc05ki6hqRTVeN6lVqzcTSMyYDNOAqJXqRXqOU1Ux9FNJzSbqXKXzokyaN1NDUbqOUnnFJpN1NZqjaSnyrqHOS0mRVGTVIo/4t3+7VGXWm/gVV/WsJ16cN2dNPD1qn2TXZqryXcMX33rDmv3l++xaqr3Vcc8cl8KO+nlzl8cvuNuXVof4NzVVk1tv4EX/gVYz3WarvdYrinjaj6noU8tpLdXNh9Ymx95U/3R/jTDqdw//LVqxjcGnK0knRW/75NczxU3vI7Fg6UNoo2Pt0p/jb/vo09bp/77fnWWiXH/ADyk/I1YjiuM/wCqahYh9yXSprsaiXR/v4qeO6fP32/OsyOKfP8Aqm/T/GrCRzf88TW8a3mcsqdM1EumP8bVOty/9+stfN/uNmpllI/vV1RqvucsqUexqLdMOtSi6zWasuaf5nvW6qyOZ0IvoaX2lMcU9ZFrKMuKY0lWq9tyHhb7M2d1J5lY4vnT+OpF1Xj51/75raNeD3OeeGqR2VzU3570VXhuUk+49Wl4ra6eqOZpx3Qi9aNtOYU6i4iKipNtNHSncBtFKRim7qZk2LUT04vUEjfvKtIycgY03dQTTCwFWkZXRJTlNQqanU/3KTBO4u6pFqELUiCpNou5LT1NIsdPrNnRFN7ht+tOC0tFSbWQUUUUWAKKKKYBRRRQAUUhOKWgCMwp/dqJ7PP3WNWaKLtEuKZlyW8sf8P/AAJajJrXY1Xmt1m++v8AwJetaKfc55QvsZMrc1SlWtG50+WP7h81P1/+vWfN1roi77HBUTi9SpI2aWlx/HUU0nlyVvucbY4vUlVIf3slW6bVgWpHIn8f3H/hrN0+X7Hqkti/yxTZuIT26/vFH/AiG/4EewrV21S1e0e8s98S/wCkW7CaH/eAIxn0IJH41x4mLSVSC1jr6rqjehJXcJbS/pMrpqfP9ytLRQmrySq77PLx8q9TnP6cVwKX/PFWre+uLd/Nt2aJ/wC8rV7MsO2mlozw44tcyctUdLrlutheeUrbkZQV3dR7Gsvy/wC5/wB81QXUZZJN9wzS7vvM3JpRqGJHZFb5f0FXGDikmYTqKc246I2LUJJIj/3a6O3aua064aT76f410FrXJWR6+GdkWiakDke9VHaoJLqublud/OkbdrAt3u3t93+tVr2P7PcbN/8Ak1lDVmgk+VmV/wDZprX+/wCd2Z2b86FTle/QUq8WrLc24TirANZEF4kY2O9Xo5vMqJRsXGomi1upytVcyVE1yajlNecv+dU0C+eHzWSlz5lK9/8AZI9zy+Un96olGyu3Y2hJyaSVzQlby5HSoJrlLePe7KiVzl74qyf9H/7+N/QViz6k80m923t/tV5NbMKdPSGrPdw+VVqvvVPdX4nU3HiBf+WX/fTf4VmT6q8n3m/Dt+Vc/JqNQ/bWkfYm5m9q8Wrj5z3Z9HRyynR1sbjX9Qvf4qpBp1xL/rXWL9TV+HT7eL+HzW9W5/SvMljIrqbtU4eZXW4e4HyKzf7vNWEsLiT7+2L/AHjVtZ/7pp/miuZ4xvYxc5fZVhsGnpHB/rdzMdtSfYLcvuddzf7XNEZzWnaweX87bRXTTnKvp0OOdSUNWyrFaIB8iBf90CpfKFXI4R/cxUv2Vv7rV0exOZ1e7Mth6UB+OK0X06X+5+oqu+k3H/TP8/8A61cs4SgUqkHuyBJanWWj+y7j0j/Onf2bcf7P50oTaE5QfUeslTK+ahFlcf3P1FKIZY/+WRruhUMnyvZk5ZPSgon92q+5k+/upfNFdKrE8r6Dnt/7jVWkt5f4NrVOZRTTNSdc0XMjPlkdPvqy1GtxxWg0nFVnt4X/AIdv+7xSWIV9TpjJdUWLaWrsd48Y/wDiqzIrZ4/uNu/3uDUu5h9+u+nVVrxZzVIQmbMF8sn3/l/lWgi1z9u2a1YZfLr0adVvc82pQUX7paYUymef/ep9dCaexxyTTHdagc8VPUVWjGRWy/8AcqMo0nzNVkiq6sz7letUcktCWOFHTfUAX95spVZx/HsWnAUzOTTSsNRv3SbPk3ZpwbYPneo2XI3pU4Hl/M+37uPlpbGkU5D0jqZRTFNOqHqdMEkSA0tMBzTgag0QtO3U2igtPuO3Uh60lFBd0FFFFBDdwooooC7Cn03JpKCm7D6QnFIOtJQS3cKKKCcUEiGql3ZQ3X31+b+8vWrDUlUtNSXFNWZg3VlLB9/50/vL/X0qm1uZa60pVGfTlPzRf98/4VvGr0Zwzwz3iYkFn5dSi19zV5Yql8v93/npVuZEaKK50tPs+/8Ai259qoNbv5iIn32/T3PtW6YuNqN+6b9KhiXy5P8Ax3d+OazU2bSoR00PEbb++/3P71S6Jr9prGoy2VokkrwruabZtj64wGPJOQenpXNX3ji0s9XuLJtuyOH2+8cHd+AOKpy+LrLS7iL7E6puhG/p1BNfQSk2fEq0Nj0JLm3kuJbeXdE64+Zl+Uk9gasppqR/dff/AIV5nafEWJLi4R2V/M2+ldj4Y8XJqmoXsW7ekbB1/wBgEDI+mTWEpSitTrpKNR2Z29lB5cf3K0Ek8usmO/xUwvErhlK+rPbhBRRqlkkqrcJ5YqBL5I/46in1JM/fpRepU1pcpzy+XI31qSBvMpslykn39tVWvHjkRE+5XUpXRw21ubEMfJ+etCKfy+RWJDddasLdVlLU2RuPdebHVYTf36y7nWotPt/NuJdi/qfYDvXJ6t4rl1TKJ+6t/wC73P8AvH+lePjMfRwas9Zdj6DL8qxGYS91Wj3f6dzqb7xRFbfJb/vZv738I/xrAutXmvZN8r7/AOQ+g7VhC8pY5XuJEWHc7t/CtfE4rMqld3k7LsfpeDyihgo6K77s1HvjTInlu5NkaM/8vxParFjoR+/dv/2zXp+JrXRkto9kSKq/3RxXiVMZy7HTOtCOkFdlS20XI3zvu/2Y+n4mtKPybePbEiov+zUDXFMVmmk2xIzv/dAyf0ry54qUupxTcpazZdNxmmG4q3ZeG7if5p2EK+n3m/8ArVt2uhWloP8AV+a/96Tn9Kx9rJnn1MRSp6LVmBBDPd/6qJ29+351p22g3DD966xf7K8mtwMF+VRz6U9VxW0Ki6s4J4qb+FWKlpokUX3maX/e4H6VqRW0Uf3IlX8KbG1TKfWvpcHNOJ51ScpPVjuKdk1HuUdaYZk/vCvWTbOdyS3ZNTHphuVFVpdQjTvWNaLcdjP21OO7LBajNUDqcP8AtUq6pEezflXlWmnsP61S/mRfzTs1QGpxf3v0NPW/gI/1i1opSW6KValLaSLnBqNoI3HKio1nRx8rKfxqXePWr9tbc1jLsys9hCR8uV/z71Wm0yUfcYN+laeRRuqXVubRqTXU5+WKWAfMjL+v61D53vXSnBFVJ9OguB8ybW/vLwaxc+zOmNdbSRkpNVpLnIqObRXjH7l93+yeD+dUX823+WVCg960hiJQOhKFT4WayBP4Pl/lU6zPH9+saK6xV+G7r1qGNvuZTptF0XBFSR3FU9qSfd+T+VAZ0+/XrwrKWxzOEWrGolykv+xTiMVlsfWnw3zxff8AnX9RXdCulpI4qmFbV4GnUUiU5JUkTcrblpc766k+qPLnCzsyuetJgU91oVK1uYKF2CpSqiR/c+T/AHVFOoqTcUNUlRUobyxSsUiQGng1Hupalo0WpKDRUe6l3+1TYeo+ik3UtAwooooAKKKTdQAtFJuoDUASU0nNN3Um6gB1IRTS2abvoEyTdRuqPfRvoKUSWk21CZqaZqm5oOliT7/+TUZVf+AU1p6jaempMnlRL53+x8lRO38FV2mpguv8tWi8jNrufBH7RepXHhPWNJ8RW/8AyDLxPsVwy9ElGSpPpkH/AMdxXmOlfFX7ZcSxed88aj8sn/61e/8AiSLSvF/h+90fVYvtGn3ibJY+nQghgezAgEH2r5Wv/gD4m8P6xdvZTW93p8as0V00pEkiZ4DKAfm//WOK+ypwqKPJUptP0Z+YVq1CcuelVi0/Nf5nUJ8Uf+KglTzfkhUM3pwAf6/pX0T8AdTuLjwvLrd6jL/akpMKt18kZAbHbJz+AzXy58Kvgvd+INU/tPxLFJZaPHKWaHlZLxg33SCOEz379B619Qf8JHFbosUW2KKNQixquAABgADtx2rixTb9yKPUwUUv3kpK3TU9ft9YX/nrVtNbT+/XkEHibyz9+tKPxPXkODR9HCpGSPTjrH+3VabXUjk/v1wreJkEf31qv/byf36IhU20PQpNXSWnxahXn419P79WoNeT+/W17I5+W56DHqH+3VHVPF0Wl/L/AK24/hj7D3PoPavPtY8d/Z99vaOry/xSdk9h6mucXWfMO92+duWavmMwzT2d6VHfv2PtMoyP21q+J0j0Xf8A4B3V1rsuoXHm3ErO/wCgHoB2FNXUM1yMGo+ZIqJ87f3a6fS4Yrf97cfPL/d7D/E18RUk23Kbuz9DdWlhoKMVZLZI29NsZbz53/cxf3m6n6D+tdNaGKyj2RJs/vep+prml1epV1SvMqc0jy6mKlUeux1H232oila5k2RIzv8A3V/z0qhp1m9wUe4fyk/ur1b/AArpLS6hs49kSKif56nvXFOk3ucE8ZCnpHVlqw8P/wAd0/8A2zjb+ZroLWK3sotkUSxL/s/496wY9T7ipl1P/brklG2x5dSvOprJnQCdD0pDPk7U/wC+q5WfxPbx/Kj7/wDd/wAapyeJZZPkTbEn+z1/OiOHqz1tY8avmVCho3d+R2b3McI3OwX/AHqqy69Cg+RWk/QfrXHfbvMG933v/eqRL6u+nhYx+J3Pn62dVZ6U0l+J1S63LJ91VT9atw3zydWrk47zP0q9b39e7hqip6JHHHHVZv35HTiWneZWGmqJH999v+9TZNet4x/rl/PP8q+gp89Re7Fv5M6frMerNmWbFZ81xWXN4jtR/wAtv++Qf8KpP4itZOvmf981c8HjKnw039xx1cXB9Ta8z2o8z2rBPiO3j/56bf723/69OPiO3/6af981z/2Xj/8An2zl+sQ7m5vNL5vtWKuv2n95l/4CakXWbWT/AJbKP97I/nWMsFi6fxU5fcx+3j0ZsCWnLdyJ912/Os1L1H+46v8A7rCpRPXFJTjpONvkbxxDjrFmomrSqPm2mrMWrofvqy/qKwxPQJRWLUJdDtp5hVh9q/qdPFdxydGU/Spi47GuU3+9TxanLGPv7h6NWMqT+yz1aWZxelRfcdJmmSIsg2uqsvvWZDrUeMS5T9RV5LhJPu/PXM+aG6PWpV6dVXhIpXOiLJ81u/lH+63IrPkSWzk2zLt/2u351vrNQW3/AHuE/wBqtad29D0I15R0lqjNt5a1IF8yq/2FB88Xyf7Pb8KswnivpsJTl1M6lWMldDmtP7tQPbmrwemsUftXuezOZVmjNZZbN9y/KKuWt8k/y/cf+76/SmTpms24WknKk9NinCFda7m61JWXZ6nn5Lj/AIC3+P8AjV/za7ITU1dHnVKLpuzJM0E4qFpqYZ61vfYxcexY3UbxVMz80n2imQXN3l09Zs1n/aaabigdzTD0u+s1bul+10FKVjR30vmpWaLqj7T71NkxqRpebR5tZpuqQXVOyL0NPzab9orON1TTd1Lj2Fe+xpmaj7RWV9spDeUmrFGobjmmefWWbumG8ppXEjVNxmk+0VkNe0G9qXoNI1jcYppu6yGvaga+qDU2Wu6he7rHa/qvJqFAG215UZvawH1H/bqM6j/t0AdA11/cemif/gdYH9opQNRppgfLdFN30m+v6Isj+J+aXQfQRmmeZTDLWbhB7o0jVqR2kyQIv92nM7yfxVX84Uef7VhLC0JfFBP5I7KeYYyl8FWS+b/zJev8Tf8AfRpQcfxtUPnGmmY1zSy3Bz3gjvp57mdP4az++/5k7PNn/W1BdTah9n2W8qpu+83IP0Hp9aQzH1pDMfWuCtkWBrRceVq/Zs9fDcXZthpqampW7pMy2s9Qi/hV/wDdf/EUsbXvmIjxMn+1uBA/I1pef70nn/X86+Xq8D4Cf8Oco/c/zPuaHirnFNWq04y+TX5Mv6fqKafH8n3/AOJm6t/gPatGLxGP73/j1c8Z8CmmVB/d/wCBV4Ffw+b1o1/vX+R7VHxS5nfEYd/J/wCZ2djqz3Y2I/1bsK6bTdRis/497/3m/p6V5XFfvb52PtT+7xVhNelj/jrwK/AeY09abUvnb8z2afiLluI0qKUPVX/I9ji8RJ/eqyniFT/HXjS+J5Y6jk8UXEn+5/dVq+er8LZnS+Oi7eWv5HrQ4ryqsv3dZN9np+Z7PL4yij+4+9v0/OqU3ieW8+/LsT+6vH515EviR8/Puq0vij/brxp5ZPDu04NPzRhVzB4te5NW8meqprKf36nTWf8AbrydvGUVv9+X/Gq0nxAcH90Nn+03J/KurDZPisW/cjp3eiPKqJI9oXWUj++6/wDAmxUL+MbSP+PzX/6Z/wCPSvFG8VvcfemZv96pYvER/v19jhOEqMfexMr+S0X3nnzqS+yj2A+N3k/1SKn+82TSf8JPcSffuG/4Dx/KvLIvEX+3V2HX/wDbr67D5TgMOv3dNfPX8zBKrUdo3PSU1n++7P8A8CzUy6rXncWv/wC3VyPXP9qvVVOmtEj0aWWY+t8NOX3W/M70aj/t0ouxXFR63/t1YTWl/v8A/j1ae4ehHhvMp7x+9o6/7UKZ9o8v7v8A3z/hXMprKf3/APx6njV0z9+jQ2/1YzH+VfedML2j7X71zB1Rf4H+ehdWSiyZzVOHszh9i/o0dP8Aa/8AaqWPVZYz8lwy/wDAuPyrlv7V+tH9qVhPD0aqtOKfqjzKuBxtDWdOS+TO2i8T3Ef32V/97j+VXofFUUn+tRov1Fee/wBqU1tU5rw8RkGBr68tn5aHOq1SGjPUoNXiuP8AVSq//AufyqcXleVLqmau2nii4j/j3p/dbn9etfJ4vhapDXDzv5PQ7IYm+56T9q4qzb3LR/Ojba47T/EcVx9/5H/T863Yb9K+blgK1GXJWjY9rDpys4s6i31T+/8A99f/AFqvpdJ+NcpHf1Muo57V0U8FBao+kpVppWlqdStzgU5btOtcz/a1L/alexSpqKOi/MdIt3/tU43lcydUJ70w6vXUmG50r3dUZp81iNquKjbVKxkzWDaNKS6T8aktta+z/I/3P73p/wDWrn7m9rOk1OsLuDujsSjVVpHoH2wU1ruuFtPEP2f5H/1X8q1Bq6f8Arup1Odabnm1aUqb8jomuqYbquebVMU3+1E/v1utUczR0DXlM+3Vz0mpf7dRHU/9umQ1Y6U3lA1D+/8A99VzP9qf7dI2p/7dBJ1H26j7dXK/2p5f+2n8qX+1qVgOp+3U03+f465j+1qZ/adMs6g39NN/iuZ/tT/bpjar/t0AmdOdQ9aadQrljqv+3TG1X/boK5ux1DahUZ1L/brl21X/AG6iOq/7dJaDTudSdR/26RtSrkm1b/bqNtYqJbmi3Ork1P8A26rvqVcs+r1k6n4y0/S/+PvULe1/67TKp/AE81g5wirtkyq06SvOSS82dvJqtVpNW/268h1X47+FNP8A+Yqtw/8AdtUZ/wAMgY/OuM1X9pu0i3/2fpV1cP8AwtdOsQ/IZ4rknjsPT+KaPExOf5ZhvjrK/k7/AJXPohtWqGTWEjO92VE/vM2BXyPrP7QXirUN6Wj2+mr/ANMYg7fm2f5Vw+reKNY8Qf8AIS1O6vd38M0pK/lnFeZUzilHSmm/wPk8Vx1g6d1Qg5P7l/mfYmufG7wl4f3pca1byyr96G1bzmz6ELkA/WvONf8A2tIoy66Loklx/wBNr6XYv1CLkn8xXzfRXlVc2rz+C0T4vF8a5hXuqVoLyV397PfjNmm/aKxmvfrUTXwr+t3M/NVRNs3A+lIbusJtQHrTG1D2qfaDVA3jd0w3lYJ1GojqPtU+0LVBnQG9ppvhXPNqX4VGdU/2qTqmqw77HRtfUw3xrm21M/3qadT/ANqodVFLDs6Q35phvzXNtqf+3TDqv+3S9qUsMzpmvfc0fbv9uuVOq0w6p/t0vbItYZnVG/pP7QFco2rf7dIdY/26XtkP6qzq/wC0aT+0K5P+2P8Abpjax/tml7ZFrCs6/wDtGmNfI9cidZ/26P7X/wCmlYT9lUVpxTXmjeFOrTfNBtPyOilgtZT/ABK/95W/xzVaS0/55Xbf8CXP8sVhnWhTTrfq/wCtcssPhpfYXy0PVpY7H0fhqP56/mazm9t/ubZf91sH8jUR1u7tz+9ikT/a28fpWWdbA/ipTrI/vVxTwVJ/BJo+iwWf1qMk8RSU181+RsQ+LE/v1di8Wc/frkptQt7j7yRt/tY5/OqUq28n3HaL/dbj8j/SuKeDqR+GSZ+mZfxplsUozouHok/+CejxeLP9s1bj8Vf7deSM1xGfkuFb/eyKempSx/652/4D/wDrrhqe1pfFF/mfbUeJstrK8Kq9Ov4nskfiv/bqzH4rP9+vHodft0++7f8AAmxV+HxJbn/9o1x/XEjqee4f7KbPWk8VH+/U6+Kj/eryyHxNb/3FqyniS3/uLQsdHsSs+p/yv8D09fFH+3S/8JMn96vNV8QWn/7LGnPrVufuOyf8C/xFWsdBmkc9oP4k0emL4q/vv/wKpR4mP96vLv7VST7lx/31/wDWph1a4j/jWVP9luf1rVYuD6nZTzPC1ftfeerf8JEnrThr6H+OvIm8UOn39yU5fF3+3WqqpmVfB4HFr34J+f8AwUeujX/9upoPEH+1Xj//AAlf+3/49U0Xi3/b/wDHqiVXQ+YxPDdB+9Qny+T1R7vp+vp/frdg8T+X9x68AsfGX+1/49W5Y+N4o5PndfmG3rXhYqUJX5jyVhpYR8tR28+h75beKVk/jq2niBP79eEr45tLf793Gn93c4pD8VtKjj+fVbVP+2y/4189P2MHo0vmdscTh6fxzS+a/wAz3Y+JP9uhfEv+1Xz/AC/GPRIzhtVt/wDgJJ/lVaX436F/0E1d/wDZR/8A4muV4ilHeS+8h5pgob1Y/ev8z6J/4SPH8a00+I+cb1FfNknx30eM/JdzP/uxN/Wmj9oHRz/z8P8A7sR/qa5ZY2knZSRl/bmXbSrL7z6UbxCn9+oH8SeX/GtfNrftD6Z/zyun/wCAj+pqvJ+0Rp5/5crx/wDvn/Gs3jqX8xP+sWVw3rL8T6UbxKn99ao3fiBJPnR/n/nXzZJ8f4f4LK6/2dzgf1qpP8e3k+5p8n/Aph/hXNPHUujKXFGUwf8AGX3P/I+grnxikZ2b/nqbTPiB9ik2Sv8A6O36e9fL1/8AGC4vfn/s/Y/97z8/n8tRR/Fi4jP/AB67/wDtt/8AY1hHMFGXMmdj4uyGpT5ZVfwf+R9lL4lSX50lV0b7re1O/wCEi/21r5F0z466hp8fk/Yo5U/hVpmGPpx09qtD9oTU/wDoGW//AH9b/CvZhm2HaXM9fQ+dqcU5VGTUaja9GfVreIE/vrUTeIa+VD+0FrB/5h9r/wB9t/jUTfH/AF7+C0sf/Hz/AOzU/wC1sMur+45JcWZYvtP7mfV417/bpV17/br5KPx58Rk/cs0/4Ax/m1Rt8dPFH/PW1T/tj/iah5zh13+453xfly2v93/BPrk673301tZ/iR6+QpfjX4rk/wCX2Ff92BarP8XfFb/8xiRP91E/qKyec0eiZzS4ywK+GMn8l/mfY6695n8dB1r/AG6+LJviN4luPv63ef8AAX2/yqlL4u1u4/1usag3+9dyH+tYvO6a2gzmlxtQXw0m/mj7ebWqpTeLrKP799br/vSqP5mviKTULi4/1txNN/vSsf5mot4rKWePpD8Tinxy18FD72fZtz8TtAtD+91qxi/3pl/xrIuvjh4Ut/vaxG//AFxid/5LXyUGpd9c8s6rP4Yo86pxxi38FNL72fTl3+0Z4dt/9T9uuP8ArnDgf+PEGsW8/aYtT/x76PcO/wDD50oUfpXz+Ho80VyyzfEvZpfI82rxhmc/hkl6L/M9gvv2kdbk/wCPTTbO3/67M0v8itc/ffG/xhef8xNbdP8Ap3hVcfiRmuB3UtcU8fiJ7zZ49bPszrfHWl8nb8rG7f8AjfxBqm77Xrd9Lu6r5zKD+AOKxCP4/wDx7vTaK5ZVJS1k7nj1cTXqu9Sbl6tsfRTcml3VkcwtFJupaBBRRRQB3kmqVXfVf9uufaRwPvZpmP8Aaav7DtNnepUV1N19W/26jfVv9usbZ7mjYlHJPuHtqS2Rqvq/+1UTaxVDb9aOtHs5dWL28FtEuHVc/wB6mHUm/wBr8ar00mn7LzF9Y7RJzfy+lRm8m9ajop+yXcn6xLsh5uJjTTLL/fpu6mlqPZRD29Qdvf8Av/pTS7/36YXzUZmxS5I9ilVqPqSs7/32phf/AG/0qJpT9KjaXJ/pU8sexSqVH1LBfP8AE1RmT/bqu0uOgqIyUrR7GkZ1O5aL5/iamec/99qqtPiomuKhqPY0UqnctvO/99qia4f+/VR7rHWqsl3WbUextGVTuaDXbn+Oomvpc/frMkuf8moZLqspKJ1RdQ1G1GbH/wBlUTatLWPJe1Wkvc1zvl6M6o83VG42tt/tUw6/j+Oudkvqi+0PJ9zc/wDu1y1KsIK8pWOuPdo6VteST7+2ojqyf32T/daufWC4k/g2f71SLpn9+XZ/u187is0y6n8c4v01/I7qWN9g/dm16M2jrcsY+WWnL4muI/8A7FqyE0+3j+80j/8AAsfyqwkdvH9xF/n/ADr5PEZ3l6/hRb/D8z0YcRVKenxeqNNPF74/iq4nie4k/gk/4Fx/OsXz09aT7V9a8GeeO/7uP3sqfE9Rr3KST9WdHH4juP8AJqYeKJj/AHv++q5U3dIbyuOecYmWzSPMqcQY6fw2XyOqPiq4H/xO6q8uvSyfwKv+7n+hrm/ti/36UXiD+OuV5pi3/wAvGjm/tvM73jVa9NDdOr3A/wCWv+fxpDqtwetw1Yn2n/e/Kjzn9G/75Nc8sdXn8VV/ec1TMswq/HXk/m/8zZ/tKX/nvJ/32f8AGmvfPJ9+Vn/3iayPOf0b/vk0ec/pJ/3ya5nWct5fj/wTgnUr1Pjm383/AJml59KJqzPNf+7J/wB8n/CkM7/7X/As1lzL+Yw5JdzV86jzqy/tP+9+VNN7R7vcn2ZredR51ZH2xf7/AP49S/bV/v07IXsTX+0UfaKyvtqf36QXlFo9x+yNb7RS+fWV9t96PtdOyJ9ia3nijzxWULql+1UcovYmr530o876Vli5p32qlyh7HyNX7RSfaPaswXVL9p96HEl0fI0/P+v5U77R9fzrMFz+FKLn8aXIL2Jpi4p3n1mC5pRc/jS5SPYmp51KJqyxOKeLjijlIdE0hP8AWniasxbinC4qeUh0jTE1KJqzRNjtTxP7VPKJ0maIlpRIKoC4Bp4npcpm6ZfElKH+tUhcU8TUrEOBcDmnhsVTEtODipsRysthxS7qriSnCSixPKT0VGr04OKkmw/Jpd1MDUtBJrUUUV/ZYBRRRQAUUUUAIelNpWpKAAmmk5ob7xpjGlcpK4M1Rs9I7VC7569Kh6G6VxWfP0qFpvSmO+evSoJJazcrG8YkzSVC89V5ZvWoJLjPNYuRvGmWXuKgNzn3+tU2ndpNq/eq7FoN7c/wBP8Aecf0ry8ZmWGwMefETUV5s6FSXUge7qFrmtlPCLScTXew/wB2NM/qTVmLwlZRj53kl/3mx/IV8NiuP8mw90puT8k/1NVGKOWe5zVaS9rvk8O2EP8Ay6Rv/v8AzfzqzHa29sP3cUcP+6gH8hXy+I8TcKv4FCT9WkWpRXQ81xcT/ct5n/3UP+FPGi6rcfcspv8AgS4/nXpoGPrRXztfxLxUv4NBL1bZoqttkecR+DdYuD88Sxf70q/0NWI/h7e4/eyx/mf8K7+ivmMVxxm+J+2oryVhOtM4yL4fP/HcJ/3wT/M1aTwMn8d7J/wFAP611NFfOVc8x9d3qVWyHOT6nOL4Hsh9+4uH/FR/7LUq+C9Pz/y2f/ef/AVvUVwvH4l7zZN2Y6+EdMiP+qb/AIE7f41IvhrTMf8AHrH/AMCyf61qUVm8XXe8394XZRGg6eP+XKH/AL5p40iy/wCfSH/vgVborN16r3k/vJuysNOtP+fSH/v0P8Kf9li/55R/98D/AAqaiodWb+0/vAaiJH91FT/gNOooqOeXcAooop80gCiiijmkAUuTSUUc0gCiiilzS7gIRxg0NCvZV/75FLRTU5rqBGbWLH+pj/74H+FMNhaf8+8P/fC/4VPRVe1mtmwKh0uy/wCfS3/79LTTomn/APPlD/3wKu0VSr1V9p/eVdmc3h7Tf+fGH8qjPhbTP+fRf+AsR/WtWirWJrLab+9hdmKfCOk5/wCPdsf7LsP61E3grTf+myf7sv8AiK36KtY3ELabC7OcbwNYj7lxdJ/wJT/7LUL+BIf4L6T/AIEgNdTRWqzHEr7bDmZyL+BX/gvV/wCBR/4GoX8E3sf3LiFvzFdpRWyzXEr7X4BzM4WTwhqsY+XyW/3X/wARVZ/DmsR/8uTf8BdT/I16HRW0c5rrdJhzHmr6dqEf37KZP+AGoGeWP78Uif7wI/nXqNBGeldEc7l9qAXXY8tW8p4uq9Hl0+0uf9Zawy/7yA/zFU7jwvprHa1osT+iEj+RxXVDOqT+KDQ/d7HDi6p63VdRN4IspfuNPF7KwP8AOqMngR2bbDeqW9JIsfqDXZDM8NP7VvVCcYGSLmnrcVNN4Q1O3+55cq/7L4/nWVOk9m2JYtp9Mg/1rvp1aVb4JXJ9kmaaXFPW4rHW6qVbnNacpm6JsLPipFnrIS4qZJ6lwMJUjWWfFSLLWWkuKmWbJ561DRhKkaayVIr1nrNU6SVnYwcS4Hp4OKrK+akVuKRk1Y//2Q=="/>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Q09VUlNFX1NUQVRVUyIgdmFsdWU9Ik1vZHVsc3RhdHVzIi8+DQoJCTx1aXRleHQgbmFtZT0iUEFTU0VEX1NUUklORyIgdmFsdWU9IkVyZm9sZ3JlaWNoIi8+DQoJCTx1aXRleHQgbmFtZT0iRkFJTEVEX1NUUklORyIgdmFsdWU9IkZlaGxnZXNjaGxhZ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Qk8dWl0ZXh0IG5hbWU9IkNPVVJTRV9TVEFUVVMiIHZhbHVlPSJTdGF0dXQgZHUgbW9kdWxlIi8+DQoJCTx1aXRleHQgbmFtZT0iUEFTU0VEX1NUUklORyIgdmFsdWU9IlLDqXVzc2kiLz4NCgkJPHVpdGV4dCBuYW1lPSJGQUlMRURfU1RSSU5HIiB2YWx1ZT0iRWNob3XDqS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Q09VUlNFX1NUQVRVUyIgdmFsdWU9IuODouOCuOODpeODvOODq+OCueODhuODvOOCv+OCuSIvPg0KCQk8dWl0ZXh0IG5hbWU9IlBBU1NFRF9TVFJJTkciIHZhbHVlPSLlkIjmoLwiLz4NCgkJPHVpdGV4dCBuYW1lPSJGQUlMRURfU1RSSU5HIiB2YWx1ZT0i5LiN5ZCI5qC8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Qk8dWl0ZXh0IG5hbWU9IkNPVVJTRV9TVEFUVVMiIHZhbHVlPSLrqqjrk4gg7IOB7YOcIi8+DQoJCTx1aXRleHQgbmFtZT0iUEFTU0VEX1NUUklORyIgdmFsdWU9Iu2VqeqyqSIvPg0KCQk8dWl0ZXh0IG5hbWU9IkZBSUxFRF9TVFJJTkciIHZhbHVlPSLrtojtlanqsqk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CTx1aXRleHQgbmFtZT0iQVRUQUNITUVOVF9QUkVWSUVXX1dBUk5JTkdNU0dfVElUTEVTVFJJTkciIHZhbHVlPSJBdmlzbyBkZSBhcmNoaXZvIGFkanVudG8iLz4NCgkJPHVpdGV4dCBuYW1lPSJBVFRBQ0hNRU5UX1BSRVZJRVdfV0FSTklOR01TRyIgdmFsdWU9Ik5vIGVzIHBvc2libGUgYWJyaXIgbG9zIGFyY2hpdm9zIGFkanVudG9zIGVuIGVsIG1vZG8gZGUgcHJldmlzdWFsaXphY2nDs24uIFVzZSBQdWJsaWNhciBwYXJhIHZlciBsb3MgcmVzdWx0YWRvcy4iLz4NCgkJPHVpdGV4dCBuYW1lPSJDT0xMQUJfTE9DQUxfUExBWUJBQ0tfTVNHIiB2YWx1ZT0iRWwgY29udGVuaWRvIHNlIGVzdMOhIHJlcHJvZHVjaWVuZG8gbG9jYWxtZW50ZS4gTGEgY29sYWJvcmFjacOzbiBubyBmdW5jaW9uYSBlbiBlc3RlIG1vZG8uIi8+DQoJCTx1aXRleHQgbmFtZT0iQ09MTEFCX0xPQ0FMX1BMQVlCQUNLX1RJVExFIiB2YWx1ZT0iUmVwcm9kdWNjacOzbiBsb2NhbCIvPg0KCQk8dWl0ZXh0IG5hbWU9IkNPTExBQl9MT0NBTF9QTEFZQkFDS0JUTiIgdmFsdWU9Ik9rIi8+DQoJCTx1aXRleHQgbmFtZT0iQ09VUlNFX1NUQVRVUyIgdmFsdWU9IkVzdGFkbyBkZSBtb2R1bG8iLz4NCgkJPHVpdGV4dCBuYW1lPSJQQVNTRURfU1RSSU5HIiB2YWx1ZT0iQXByb2JhZG8iLz4NCgkJPHVpdGV4dCBuYW1lPSJGQUlMRURfU1RSSU5HIiB2YWx1ZT0iU3VzcGVuc28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CTx1aXRleHQgbmFtZT0iQ09VUlNFX1NUQVRVUyIgdmFsdWU9IlN0YXR1cyBkbyBtw7NkdWxvIi8+DQoJCTx1aXRleHQgbmFtZT0iUEFTU0VEX1NUUklORyIgdmFsdWU9IkFwcm92YWRvIi8+DQoJCTx1aXRleHQgbmFtZT0iRkFJTEVEX1NUUklORyIgdmFsdWU9IlJlcHJvdmFkb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Chấp nhận!]]&gt;&lt;/Text&gt;&lt;FontSize&gt;&lt;![CDATA[14]]&gt;&lt;/FontSize&gt;&lt;Left&gt;&lt;![CDATA[498.6]]&gt;&lt;/Left&gt;&lt;Top&gt;&lt;![CDATA[452.3013]]&gt;&lt;/Top&gt;&lt;/ChangeData&gt;"/>
  <p:tag name="PRESENTER_SHAPETEXTINFO" val="&lt;ShapeTextInfo&gt;&lt;TableIndex row=&quot;-1&quot; col=&quot;-1&quot;&gt;&lt;linesCount val=&quot;1&quot;/&gt;&lt;lineCharCount val=&quot;1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MMPROD_ABSOLUTEPOSITIONID" val="1044"/>
  <p:tag name="MMPROD_LASTVALUES" val="&lt;ChangeData&gt;&lt;Text&gt;&lt;![CDATA[D) ]]&gt;&lt;/Text&gt;&lt;FontSize&gt;&lt;![CDATA[13]]&gt;&lt;/FontSize&gt;&lt;Left&gt;&lt;![CDATA[85]]&gt;&lt;/Left&gt;&lt;Top&gt;&lt;![CDATA[472.7998]]&gt;&lt;/Top&gt;&lt;/ChangeData&gt;"/>
  <p:tag name="PRESENTER_SHAPETEXTINFO" val="&lt;ShapeTextInfo&gt;&lt;TableIndex row=&quot;-1&quot; col=&quot;-1&quot;&gt;&lt;linesCount val=&quot;1&quot;/&gt;&lt;lineCharCount val=&quot;3&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MMPROD_ABSOLUTEPOSITIONID" val="1024"/>
  <p:tag name="MMPROD_LASTVALUES" val="&lt;ChangeData&gt;&lt;Text&gt;&lt;![CDATA[Chúng ta cần phải biết quan tâm, chia sẽ, giúp đỡ mọi người xung quanh chúng ta. Biết quan tâm, giúp đỡ và chia sẽ nỗi buồn, niềm vui với mọi người thì cuộc sống của mỗi người sẽ tươi đẹp hơn.]]&gt;&lt;/Text&gt;&lt;FontSize&gt;&lt;![CDATA[13]]&gt;&lt;/FontSize&gt;&lt;Left&gt;&lt;![CDATA[129]]&gt;&lt;/Left&gt;&lt;Top&gt;&lt;![CDATA[472.7999]]&gt;&lt;/Top&gt;&lt;/ChangeData&gt;"/>
  <p:tag name="PRESENTER_SHAPETEXTINFO" val="&lt;ShapeTextInfo&gt;&lt;TableIndex row=&quot;-1&quot; col=&quot;-1&quot;&gt;&lt;linesCount val=&quot;4&quot;/&gt;&lt;lineCharCount val=&quot;50&quot;/&gt;&lt;lineCharCount val=&quot;51&quot;/&gt;&lt;lineCharCount val=&quot;51&quot;/&gt;&lt;lineCharCount val=&quot;4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2"/>
  <p:tag name="MMPROD_SCALEOPERATION" val="1"/>
  <p:tag name="MMPROD_TEXTSHAPE" val="1024"/>
  <p:tag name="MMPROD_LASTVALUES" val="&lt;ChangeData&gt;&lt;Left&gt;&lt;![CDATA[47.92063]]&gt;&lt;/Left&gt;&lt;Top&gt;&lt;![CDATA[471.008]]&gt;&lt;/Top&gt;&lt;/ChangeData&gt;"/>
</p:tagLst>
</file>

<file path=ppt/tags/tag104.xml><?xml version="1.0" encoding="utf-8"?>
<p:tagLst xmlns:a="http://schemas.openxmlformats.org/drawingml/2006/main" xmlns:r="http://schemas.openxmlformats.org/officeDocument/2006/relationships" xmlns:p="http://schemas.openxmlformats.org/presentationml/2006/main">
  <p:tag name="MMPROD_ABSOLUTEPOSITIONID" val="1043"/>
  <p:tag name="MMPROD_LASTVALUES" val="&lt;ChangeData&gt;&lt;Text&gt;&lt;![CDATA[C) ]]&gt;&lt;/Text&gt;&lt;FontSize&gt;&lt;![CDATA[13]]&gt;&lt;/FontSize&gt;&lt;Left&gt;&lt;![CDATA[85]]&gt;&lt;/Left&gt;&lt;Top&gt;&lt;![CDATA[391.9998]]&gt;&lt;/Top&gt;&lt;/ChangeData&gt;"/>
  <p:tag name="PRESENTER_SHAPETEXTINFO" val="&lt;ShapeTextInfo&gt;&lt;TableIndex row=&quot;-1&quot; col=&quot;-1&quot;&gt;&lt;linesCount val=&quot;1&quot;/&gt;&lt;lineCharCount val=&quot;3&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MMPROD_ABSOLUTEPOSITIONID" val="1023"/>
  <p:tag name="MMPROD_LASTVALUES" val="&lt;ChangeData&gt;&lt;Text&gt;&lt;![CDATA[Khi đang đi trên đường các bạn nhỏ dừng lại vì thấy một em bé.]]&gt;&lt;/Text&gt;&lt;FontSize&gt;&lt;![CDATA[13]]&gt;&lt;/FontSize&gt;&lt;Left&gt;&lt;![CDATA[127]]&gt;&lt;/Left&gt;&lt;Top&gt;&lt;![CDATA[391.9999]]&gt;&lt;/Top&gt;&lt;/ChangeData&gt;"/>
  <p:tag name="PRESENTER_SHAPETEXTINFO" val="&lt;ShapeTextInfo&gt;&lt;TableIndex row=&quot;-1&quot; col=&quot;-1&quot;&gt;&lt;linesCount val=&quot;2&quot;/&gt;&lt;lineCharCount val=&quot;47&quot;/&gt;&lt;lineCharCount val=&quot;15&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2"/>
  <p:tag name="MMPROD_SCALEOPERATION" val="1"/>
  <p:tag name="MMPROD_TEXTSHAPE" val="1023"/>
  <p:tag name="MMPROD_LASTVALUES" val="&lt;ChangeData&gt;&lt;Left&gt;&lt;![CDATA[47.92063]]&gt;&lt;/Left&gt;&lt;Top&gt;&lt;![CDATA[390.2079]]&gt;&lt;/Top&gt;&lt;/ChangeData&gt;"/>
</p:tagLst>
</file>

<file path=ppt/tags/tag107.xml><?xml version="1.0" encoding="utf-8"?>
<p:tagLst xmlns:a="http://schemas.openxmlformats.org/drawingml/2006/main" xmlns:r="http://schemas.openxmlformats.org/officeDocument/2006/relationships" xmlns:p="http://schemas.openxmlformats.org/presentationml/2006/main">
  <p:tag name="MMPROD_ABSOLUTEPOSITIONID" val="1042"/>
  <p:tag name="MMPROD_LASTVALUES" val="&lt;ChangeData&gt;&lt;Text&gt;&lt;![CDATA[B) ]]&gt;&lt;/Text&gt;&lt;FontSize&gt;&lt;![CDATA[13]]&gt;&lt;/FontSize&gt;&lt;Left&gt;&lt;![CDATA[85]]&gt;&lt;/Left&gt;&lt;Top&gt;&lt;![CDATA[243.9998]]&gt;&lt;/Top&gt;&lt;/ChangeData&gt;"/>
  <p:tag name="PRESENTER_SHAPETEXTINFO" val="&lt;ShapeTextInfo&gt;&lt;TableIndex row=&quot;-1&quot; col=&quot;-1&quot;&gt;&lt;linesCount val=&quot;1&quot;/&gt;&lt;lineCharCount val=&quot;3&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MMPROD_ABSOLUTEPOSITIONID" val="1022"/>
  <p:tag name="MMPROD_LASTVALUES" val="&lt;ChangeData&gt;&lt;Text&gt;&lt;![CDATA[Các bạn nhỏ quan tâm, giúp đỡ ông cụ vì các bạn là những đứa trẻ ngoan, nhân hậu biết giúp đỡ người già.]]&gt;&lt;/Text&gt;&lt;FontSize&gt;&lt;![CDATA[13]]&gt;&lt;/FontSize&gt;&lt;Left&gt;&lt;![CDATA[127]]&gt;&lt;/Left&gt;&lt;Top&gt;&lt;![CDATA[243.9999]]&gt;&lt;/Top&gt;&lt;/ChangeData&gt;"/>
  <p:tag name="PRESENTER_SHAPETEXTINFO" val="&lt;ShapeTextInfo&gt;&lt;TableIndex row=&quot;-1&quot; col=&quot;-1&quot;&gt;&lt;linesCount val=&quot;2&quot;/&gt;&lt;lineCharCount val=&quot;51&quot;/&gt;&lt;lineCharCount val=&quot;53&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2"/>
  <p:tag name="MMPROD_SCALEOPERATION" val="1"/>
  <p:tag name="MMPROD_TEXTSHAPE" val="1022"/>
  <p:tag name="MMPROD_LASTVALUES" val="&lt;ChangeData&gt;&lt;Left&gt;&lt;![CDATA[47.92063]]&gt;&lt;/Left&gt;&lt;Top&gt;&lt;![CDATA[242.208]]&gt;&lt;/Top&gt;&lt;/ChangeData&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MMPROD_ABSOLUTEPOSITIONID" val="1041"/>
  <p:tag name="MMPROD_LASTVALUES" val="&lt;ChangeData&gt;&lt;Text&gt;&lt;![CDATA[A) ]]&gt;&lt;/Text&gt;&lt;FontSize&gt;&lt;![CDATA[13]]&gt;&lt;/FontSize&gt;&lt;Left&gt;&lt;![CDATA[85]]&gt;&lt;/Left&gt;&lt;Top&gt;&lt;![CDATA[129.5999]]&gt;&lt;/Top&gt;&lt;/ChangeData&gt;"/>
  <p:tag name="PRESENTER_SHAPETEXTINFO" val="&lt;ShapeTextInfo&gt;&lt;TableIndex row=&quot;-1&quot; col=&quot;-1&quot;&gt;&lt;linesCount val=&quot;1&quot;/&gt;&lt;lineCharCount val=&quot;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MMPROD_ABSOLUTEPOSITIONID" val="1021"/>
  <p:tag name="MMPROD_LASTVALUES" val="&lt;ChangeData&gt;&lt;Text&gt;&lt;![CDATA[Sau khi nói chuyện với các em nhỏ, ông cụ cảm thấy nỗi buồn được chia sẽ.]]&gt;&lt;/Text&gt;&lt;FontSize&gt;&lt;![CDATA[13]]&gt;&lt;/FontSize&gt;&lt;Left&gt;&lt;![CDATA[129]]&gt;&lt;/Left&gt;&lt;Top&gt;&lt;![CDATA[129.6]]&gt;&lt;/Top&gt;&lt;/ChangeData&gt;"/>
  <p:tag name="PRESENTER_SHAPETEXTINFO" val="&lt;ShapeTextInfo&gt;&lt;TableIndex row=&quot;-1&quot; col=&quot;-1&quot;&gt;&lt;linesCount val=&quot;2&quot;/&gt;&lt;lineCharCount val=&quot;46&quot;/&gt;&lt;lineCharCount val=&quot;27&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2"/>
  <p:tag name="MMPROD_SCALEOPERATION" val="1"/>
  <p:tag name="MMPROD_TEXTSHAPE" val="1021"/>
  <p:tag name="MMPROD_LASTVALUES" val="&lt;ChangeData&gt;&lt;Left&gt;&lt;![CDATA[47.92063]]&gt;&lt;/Left&gt;&lt;Top&gt;&lt;![CDATA[127.8081]]&gt;&lt;/Top&gt;&lt;/ChangeData&gt;"/>
</p:tagLst>
</file>

<file path=ppt/tags/tag113.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7.wav"/>
  <p:tag name="PPSNARRATION" val="5,544210680,C:\Users\Administrator\Desktop\TIENG RU_pptx\Media.ppcx"/>
  <p:tag name="HTML_SHAPEINFO" val="&lt;SlideThumbPath val=&quot;Slide7.PNG&quot;/&gt;"/>
</p:tagLst>
</file>

<file path=ppt/tags/tag1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D01EA9-53D7-4D88-BFF8-72CDF18E8296}&quot;/&gt;&lt;isInvalidForFieldText val=&quot;0&quot;/&gt;&lt;Image&gt;&lt;filename val=&quot;C:\Users\ADMINI~1\AppData\Local\Temp\PR\data\asimages\{A0D01EA9-53D7-4D88-BFF8-72CDF18E8296}.png&quot;/&gt;&lt;left val=&quot;0&quot;/&gt;&lt;top val=&quot;528&quot;/&gt;&lt;width val=&quot;720&quot;/&gt;&lt;height val=&quot;12&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ECCDB93A-0546-48BD-A718-FDEF92A8541C}&quot;/&gt;&lt;isInvalidForFieldText val=&quot;0&quot;/&gt;&lt;Image&gt;&lt;filename val=&quot;C:\Users\ADMINI~1\AppData\Local\Temp\PR\data\asimages\{ECCDB93A-0546-48BD-A718-FDEF92A8541C}.png&quot;/&gt;&lt;left val=&quot;714&quot;/&gt;&lt;top val=&quot;0&quot;/&gt;&lt;width val=&quot;6&quot;/&gt;&lt;height val=&quot;540&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0E29628A-58E3-4D11-89A6-23A0ABE633DE}&quot;/&gt;&lt;isInvalidForFieldText val=&quot;0&quot;/&gt;&lt;Image&gt;&lt;filename val=&quot;C:\Users\ADMINI~1\AppData\Local\Temp\PR\data\asimages\{0E29628A-58E3-4D11-89A6-23A0ABE633DE}.png&quot;/&gt;&lt;left val=&quot;0&quot;/&gt;&lt;top val=&quot;0&quot;/&gt;&lt;width val=&quot;6&quot;/&gt;&lt;height val=&quot;540&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41A8E72A-C823-4D74-A546-32C8A7170C80}&quot;/&gt;&lt;isInvalidForFieldText val=&quot;0&quot;/&gt;&lt;Image&gt;&lt;filename val=&quot;C:\Users\ADMINI~1\AppData\Local\Temp\PR\data\asimages\{41A8E72A-C823-4D74-A546-32C8A7170C80}.png&quot;/&gt;&lt;left val=&quot;0&quot;/&gt;&lt;top val=&quot;0&quot;/&gt;&lt;width val=&quot;720&quot;/&gt;&lt;height val=&quot;1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PSNARRATIONPROPS" val="C:\Users\Administrator\Desktop\BAI SOAN GADDT\Tieng Ru Long Me - Giao Linh-2.mp3"/>
  <p:tag name="PPSNARRATION" val="6,544210680,C:\Users\Administrator\Desktop\TIENG RU_pptx\Media.ppcx"/>
  <p:tag name="HTML_SHAPEINFO" val="&lt;SlideThumbPath val=&quot;Slide8.PNG&quot;/&gt;"/>
</p:tagLst>
</file>

<file path=ppt/tags/tag119.xml><?xml version="1.0" encoding="utf-8"?>
<p:tagLst xmlns:a="http://schemas.openxmlformats.org/drawingml/2006/main" xmlns:r="http://schemas.openxmlformats.org/officeDocument/2006/relationships" xmlns:p="http://schemas.openxmlformats.org/presentationml/2006/main">
  <p:tag name="HTML_AUTOSHAPE_INFO" val="&lt;ThreeDShapeInfo&gt;&lt;uuid val=&quot;{0D0DF97B-EDF6-42E0-93A6-232292EA7FEA}&quot;/&gt;&lt;isInvalidForFieldText val=&quot;0&quot;/&gt;&lt;Image&gt;&lt;filename val=&quot;C:\Users\ADMINI~1\AppData\Local\Temp\PR\data\asimages\{0D0DF97B-EDF6-42E0-93A6-232292EA7FEA}.png&quot;/&gt;&lt;left val=&quot;0&quot;/&gt;&lt;top val=&quot;528&quot;/&gt;&lt;width val=&quot;720&quot;/&gt;&lt;height val=&quot;1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394D8E04-369E-4FD0-92AC-8B265588F43B}&quot;/&gt;&lt;isInvalidForFieldText val=&quot;0&quot;/&gt;&lt;Image&gt;&lt;filename val=&quot;C:\Users\ADMINI~1\AppData\Local\Temp\PR\data\asimages\{394D8E04-369E-4FD0-92AC-8B265588F43B}.png&quot;/&gt;&lt;left val=&quot;714&quot;/&gt;&lt;top val=&quot;0&quot;/&gt;&lt;width val=&quot;6&quot;/&gt;&lt;height val=&quot;54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9B0E242-BAFC-4163-BDE4-1C2EAF29739A}&quot;/&gt;&lt;isInvalidForFieldText val=&quot;0&quot;/&gt;&lt;Image&gt;&lt;filename val=&quot;C:\Users\ADMINI~1\AppData\Local\Temp\PR\data\asimages\{A9B0E242-BAFC-4163-BDE4-1C2EAF29739A}.png&quot;/&gt;&lt;left val=&quot;0&quot;/&gt;&lt;top val=&quot;0&quot;/&gt;&lt;width val=&quot;6&quot;/&gt;&lt;height val=&quot;540&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827C71-2BB8-4543-8D88-7CF3679D6530}&quot;/&gt;&lt;isInvalidForFieldText val=&quot;0&quot;/&gt;&lt;Image&gt;&lt;filename val=&quot;C:\Users\ADMINI~1\AppData\Local\Temp\PR\data\asimages\{51827C71-2BB8-4543-8D88-7CF3679D6530}.png&quot;/&gt;&lt;left val=&quot;0&quot;/&gt;&lt;top val=&quot;0&quot;/&gt;&lt;width val=&quot;720&quot;/&gt;&lt;height val=&quot;12&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8.wav"/>
  <p:tag name="PPSNARRATION" val="7,544210680,C:\Users\Administrator\Desktop\TIENG RU_pptx\Media.ppcx"/>
  <p:tag name="HTML_SHAPEINFO" val="&lt;SlideThumbPath val=&quot;Slide9.PNG&quot;/&gt;"/>
</p:tagLst>
</file>

<file path=ppt/tags/tag1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FE7B559-FAA9-4490-A8F4-1ED46F21505A}_9.png&quot;/&gt;&lt;left val=&quot;4&quot;/&gt;&lt;top val=&quot;8&quot;/&gt;&lt;width val=&quot;218&quot;/&gt;&lt;height val=&quot;51&quot;/&gt;&lt;hasText val=&quot;1&quot;/&gt;&lt;/Image&gt;&lt;/ThreeDShapeInfo&gt;"/>
  <p:tag name="PRESENTER_SHAPETEXTINFO" val="&lt;ShapeTextInfo&gt;&lt;TableIndex row=&quot;-1&quot; col=&quot;-1&quot;&gt;&lt;linesCount val=&quot;1&quot;/&gt;&lt;lineCharCount val=&quot;16&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HTML_AUTOSHAPE_INFO" val="&lt;ThreeDShapeInfo&gt;&lt;uuid val=&quot;{37B5B493-3A98-43BC-8D0F-0CFFB1988559}&quot;/&gt;&lt;isInvalidForFieldText val=&quot;0&quot;/&gt;&lt;Image&gt;&lt;filename val=&quot;C:\Users\ADMINI~1\AppData\Local\Temp\PR\data\asimages\{37B5B493-3A98-43BC-8D0F-0CFFB1988559}.png&quot;/&gt;&lt;left val=&quot;0&quot;/&gt;&lt;top val=&quot;528&quot;/&gt;&lt;width val=&quot;720&quot;/&gt;&lt;height val=&quot;12&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C055E866-C04A-47C1-9D4B-1A6B3C7A5964}&quot;/&gt;&lt;isInvalidForFieldText val=&quot;0&quot;/&gt;&lt;Image&gt;&lt;filename val=&quot;C:\Users\ADMINI~1\AppData\Local\Temp\PR\data\asimages\{C055E866-C04A-47C1-9D4B-1A6B3C7A5964}.png&quot;/&gt;&lt;left val=&quot;714&quot;/&gt;&lt;top val=&quot;0&quot;/&gt;&lt;width val=&quot;6&quot;/&gt;&lt;height val=&quot;540&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CADDFCF7-A40A-4EFD-B64F-C50F8D16E7B5}&quot;/&gt;&lt;isInvalidForFieldText val=&quot;0&quot;/&gt;&lt;Image&gt;&lt;filename val=&quot;C:\Users\ADMINI~1\AppData\Local\Temp\PR\data\asimages\{CADDFCF7-A40A-4EFD-B64F-C50F8D16E7B5}.png&quot;/&gt;&lt;left val=&quot;0&quot;/&gt;&lt;top val=&quot;0&quot;/&gt;&lt;width val=&quot;6&quot;/&gt;&lt;height val=&quot;540&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A11B254D-D8CB-448B-9370-3B77587FFAC7}&quot;/&gt;&lt;isInvalidForFieldText val=&quot;0&quot;/&gt;&lt;Image&gt;&lt;filename val=&quot;C:\Users\ADMINI~1\AppData\Local\Temp\PR\data\asimages\{A11B254D-D8CB-448B-9370-3B77587FFAC7}.png&quot;/&gt;&lt;left val=&quot;0&quot;/&gt;&lt;top val=&quot;0&quot;/&gt;&lt;width val=&quot;720&quot;/&gt;&lt;height val=&quot;12&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7C546E-EDD8-4E9C-9771-EB1FA83F6648}&quot;/&gt;&lt;isInvalidForFieldText val=&quot;0&quot;/&gt;&lt;Image&gt;&lt;filename val=&quot;C:\Users\ADMINI~1\AppData\Local\Temp\PR\data\asimages\{A97C546E-EDD8-4E9C-9771-EB1FA83F6648}_9.png&quot;/&gt;&lt;left val=&quot;196&quot;/&gt;&lt;top val=&quot;51&quot;/&gt;&lt;width val=&quot;291&quot;/&gt;&lt;height val=&quot;124&quot;/&gt;&lt;hasText val=&quot;1&quot;/&gt;&lt;/Image&gt;&lt;/ThreeDShapeInfo&gt;"/>
  <p:tag name="PRESENTER_SHAPETEXTINFO" val="&lt;ShapeTextInfo&gt;&lt;TableIndex row=&quot;-1&quot; col=&quot;-1&quot;&gt;&lt;linesCount val=&quot;1&quot;/&gt;&lt;lineCharCount val=&quot;8&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FFF2CC-37E4-4C4A-B270-12EE526941F5}&quot;/&gt;&lt;isInvalidForFieldText val=&quot;0&quot;/&gt;&lt;Image&gt;&lt;filename val=&quot;C:\Users\ADMINI~1\AppData\Local\Temp\PR\data\asimages\{67FFF2CC-37E4-4C4A-B270-12EE526941F5}_9.png&quot;/&gt;&lt;left val=&quot;241&quot;/&gt;&lt;top val=&quot;3&quot;/&gt;&lt;width val=&quot;206&quot;/&gt;&lt;height val=&quot;97&quot;/&gt;&lt;hasText val=&quot;1&quot;/&gt;&lt;/Image&gt;&lt;/ThreeDShapeInfo&gt;"/>
  <p:tag name="PRESENTER_SHAPETEXTINFO" val="&lt;ShapeTextInfo&gt;&lt;TableIndex row=&quot;-1&quot; col=&quot;-1&quot;&gt;&lt;linesCount val=&quot;1&quot;/&gt;&lt;lineCharCount val=&quot;7&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B43725-7274-4CDB-BDD6-352B37E016DD}&quot;/&gt;&lt;isInvalidForFieldText val=&quot;0&quot;/&gt;&lt;Image&gt;&lt;filename val=&quot;C:\Users\ADMINI~1\AppData\Local\Temp\PR\data\asimages\{E4B43725-7274-4CDB-BDD6-352B37E016DD}_9.png&quot;/&gt;&lt;left val=&quot;432&quot;/&gt;&lt;top val=&quot;126&quot;/&gt;&lt;width val=&quot;137&quot;/&gt;&lt;height val=&quot;66&quot;/&gt;&lt;hasText val=&quot;1&quot;/&gt;&lt;/Image&gt;&lt;/ThreeDShapeInfo&gt;"/>
  <p:tag name="PRESENTER_SHAPETEXTINFO" val="&lt;ShapeTextInfo&gt;&lt;TableIndex row=&quot;-1&quot; col=&quot;-1&quot;&gt;&lt;linesCount val=&quot;1&quot;/&gt;&lt;lineCharCount val=&quot;6&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9.wav"/>
  <p:tag name="PPSNARRATION" val="8,544210680,C:\Users\Administrator\Desktop\TIENG RU_pptx\Media.ppcx"/>
  <p:tag name="HTML_SHAPEINFO" val="&lt;SlideThumbPath val=&quot;Slide10.PNG&quot;/&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C456DF-3894-4960-9BD5-309E71069F4E}&quot;/&gt;&lt;isInvalidForFieldText val=&quot;0&quot;/&gt;&lt;Image&gt;&lt;filename val=&quot;C:\Users\ADMINI~1\AppData\Local\Temp\PR\data\asimages\{15C456DF-3894-4960-9BD5-309E71069F4E}_10.png&quot;/&gt;&lt;left val=&quot;155&quot;/&gt;&lt;top val=&quot;174&quot;/&gt;&lt;width val=&quot;382&quot;/&gt;&lt;height val=&quot;32&quot;/&gt;&lt;hasText val=&quot;1&quot;/&gt;&lt;/Image&gt;&lt;/ThreeDShapeInfo&gt;"/>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611CC4-24EC-497B-A571-3BB9A9C3065E}&quot;/&gt;&lt;isInvalidForFieldText val=&quot;0&quot;/&gt;&lt;Image&gt;&lt;filename val=&quot;C:\Users\ADMINI~1\AppData\Local\Temp\PR\data\asimages\{2E611CC4-24EC-497B-A571-3BB9A9C3065E}_10.png&quot;/&gt;&lt;left val=&quot;35&quot;/&gt;&lt;top val=&quot;312&quot;/&gt;&lt;width val=&quot;340&quot;/&gt;&lt;height val=&quot;32&quot;/&gt;&lt;hasText val=&quot;1&quot;/&gt;&lt;/Image&gt;&lt;/ThreeDShapeInfo&gt;"/>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ADMINI~1\AppData\Local\Temp\PR\data\asimages\{5EE6F5F4-FF80-4E90-8B34-9A8CACDD304A}_1.png_crop.png&quot;/&gt;&lt;left val=&quot;208&quot;/&gt;&lt;top val=&quot;117&quot;/&gt;&lt;width val=&quot;312&quot;/&gt;&lt;height val=&quot;26&quot;/&gt;&lt;hasText val=&quot;1&quot;/&gt;&lt;paraId val=&quot;1&quot;/&gt;&lt;/Image&gt;&lt;Image&gt;&lt;filename val=&quot;C:\Users\ADMINI~1\AppData\Local\Temp\PR\data\asimages\{A8ABD700-6EBC-4B65-8FE5-66B585F74241}_1.png_crop.png&quot;/&gt;&lt;left val=&quot;117&quot;/&gt;&lt;top val=&quot;151&quot;/&gt;&lt;width val=&quot;505&quot;/&gt;&lt;height val=&quot;26&quot;/&gt;&lt;hasText val=&quot;1&quot;/&gt;&lt;paraId val=&quot;2&quot;/&gt;&lt;/Image&gt;&lt;Image&gt;&lt;filename val=&quot;C:\Users\ADMINI~1\AppData\Local\Temp\PR\data\asimages\{F9631385-9A31-4C2E-80B4-0DB37241286B}_1.png_crop.png&quot;/&gt;&lt;left val=&quot;201&quot;/&gt;&lt;top val=&quot;182&quot;/&gt;&lt;width val=&quot;346&quot;/&gt;&lt;height val=&quot;27&quot;/&gt;&lt;hasText val=&quot;1&quot;/&gt;&lt;paraId val=&quot;3&quot;/&gt;&lt;/Image&gt;&lt;Image&gt;&lt;filename val=&quot;C:\Users\ADMINI~1\AppData\Local\Temp\PR\data\asimages\{FBCF0149-4067-4DF6-9C1D-7C24A3884026}_1.png_crop.png&quot;/&gt;&lt;left val=&quot;158&quot;/&gt;&lt;top val=&quot;215&quot;/&gt;&lt;width val=&quot;427&quot;/&gt;&lt;height val=&quot;28&quot;/&gt;&lt;hasText val=&quot;1&quot;/&gt;&lt;paraId val=&quot;4&quot;/&gt;&lt;/Image&gt;&lt;Image&gt;&lt;filename val=&quot;C:\Users\ADMINI~1\AppData\Local\Temp\PR\data\asimages\{8270200A-6D0D-413E-950F-F3BED4645308}_1.png_crop.png&quot;/&gt;&lt;left val=&quot;200&quot;/&gt;&lt;top val=&quot;248&quot;/&gt;&lt;width val=&quot;352&quot;/&gt;&lt;height val=&quot;29&quot;/&gt;&lt;hasText val=&quot;1&quot;/&gt;&lt;paraId val=&quot;5&quot;/&gt;&lt;/Image&gt;&lt;Image&gt;&lt;filename val=&quot;C:\Users\ADMINI~1\AppData\Local\Temp\PR\data\asimages\{28E3385B-BE9E-4C39-BF3E-987985C866DA}_1.png_crop.png&quot;/&gt;&lt;left val=&quot;130&quot;/&gt;&lt;top val=&quot;282&quot;/&gt;&lt;width val=&quot;474&quot;/&gt;&lt;height val=&quot;29&quot;/&gt;&lt;hasText val=&quot;1&quot;/&gt;&lt;paraId val=&quot;6&quot;/&gt;&lt;/Image&gt;&lt;Image&gt;&lt;filename val=&quot;C:\Users\ADMINI~1\AppData\Local\Temp\PR\data\asimages\{668390E3-A5AF-4881-9E31-4FADF461BB47}_1.png_crop.png&quot;/&gt;&lt;left val=&quot;193&quot;/&gt;&lt;top val=&quot;317&quot;/&gt;&lt;width val=&quot;400&quot;/&gt;&lt;height val=&quot;27&quot;/&gt;&lt;hasText val=&quot;1&quot;/&gt;&lt;paraId val=&quot;7&quot;/&gt;&lt;/Image&gt;&lt;Image&gt;&lt;filename val=&quot;C:\Users\ADMINI~1\AppData\Local\Temp\PR\data\asimages\{D64243E1-9BB5-4F4D-9C1B-611ACC111A25}_1.png_crop.png&quot;/&gt;&lt;left val=&quot;138&quot;/&gt;&lt;top val=&quot;351&quot;/&gt;&lt;width val=&quot;454&quot;/&gt;&lt;height val=&quot;27&quot;/&gt;&lt;hasText val=&quot;1&quot;/&gt;&lt;paraId val=&quot;8&quot;/&gt;&lt;/Image&gt;&lt;Image&gt;&lt;filename val=&quot;C:\Users\ADMINI~1\AppData\Local\Temp\PR\data\asimages\{E8A41661-EFC8-4791-9739-0C21436E7F9B}_1.png_crop.png&quot;/&gt;&lt;left val=&quot;214&quot;/&gt;&lt;top val=&quot;384&quot;/&gt;&lt;width val=&quot;258&quot;/&gt;&lt;height val=&quot;22&quot;/&gt;&lt;hasText val=&quot;1&quot;/&gt;&lt;paraId val=&quot;9&quot;/&gt;&lt;/Image&gt;&lt;Image&gt;&lt;filename val=&quot;C:\Users\ADMINI~1\AppData\Local\Temp\PR\data\asimages\{9EF660A1-9887-42AE-8AEE-C7ADBCD49459}_1.png_crop.png&quot;/&gt;&lt;left val=&quot;165&quot;/&gt;&lt;top val=&quot;417&quot;/&gt;&lt;width val=&quot;402&quot;/&gt;&lt;height val=&quot;28&quot;/&gt;&lt;hasText val=&quot;1&quot;/&gt;&lt;paraId val=&quot;10&quot;/&gt;&lt;/Image&gt;&lt;Image&gt;&lt;filename val=&quot;C:\Users\ADMINI~1\AppData\Local\Temp\PR\data\asimages\{DD0BD5B0-A787-4080-AA1E-EDA7C04E7D32}_1.png_crop.png&quot;/&gt;&lt;left val=&quot;207&quot;/&gt;&lt;top val=&quot;449&quot;/&gt;&lt;width val=&quot;341&quot;/&gt;&lt;height val=&quot;29&quot;/&gt;&lt;hasText val=&quot;1&quot;/&gt;&lt;paraId val=&quot;11&quot;/&gt;&lt;/Image&gt;&lt;Image&gt;&lt;filename val=&quot;C:\Users\ADMINI~1\AppData\Local\Temp\PR\data\asimages\{30AB89AF-EFBA-402E-B656-F21DC7CD5CCD}_1.png_crop.png&quot;/&gt;&lt;left val=&quot;172&quot;/&gt;&lt;top val=&quot;483&quot;/&gt;&lt;width val=&quot;475&quot;/&gt;&lt;height val=&quot;29&quot;/&gt;&lt;hasText val=&quot;1&quot;/&gt;&lt;paraId val=&quot;12&quot;/&gt;&lt;/Image&gt;&lt;/TextEffect&gt;"/>
  <p:tag name="PRESENTER_SHAPETEXTINFO" val="&lt;ShapeTextInfo&gt;&lt;TableIndex row=&quot;-1&quot; col=&quot;-1&quot;&gt;&lt;linesCount val=&quot;12&quot;/&gt;&lt;lineCharCount val=&quot;62&quot;/&gt;&lt;lineCharCount val=&quot;68&quot;/&gt;&lt;lineCharCount val=&quot;65&quot;/&gt;&lt;lineCharCount val=&quot;67&quot;/&gt;&lt;lineCharCount val=&quot;64&quot;/&gt;&lt;lineCharCount val=&quot;64&quot;/&gt;&lt;lineCharCount val=&quot;69&quot;/&gt;&lt;lineCharCount val=&quot;64&quot;/&gt;&lt;lineCharCount val=&quot;61&quot;/&gt;&lt;lineCharCount val=&quot;66&quot;/&gt;&lt;lineCharCount val=&quot;64&quot;/&gt;&lt;lineCharCount val=&quot;72&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321D76-116A-442C-B545-ADFC5BB2720B}&quot;/&gt;&lt;isInvalidForFieldText val=&quot;0&quot;/&gt;&lt;Image&gt;&lt;filename val=&quot;C:\Users\ADMINI~1\AppData\Local\Temp\PR\data\asimages\{7B321D76-116A-442C-B545-ADFC5BB2720B}_10.png&quot;/&gt;&lt;left val=&quot;162&quot;/&gt;&lt;top val=&quot;39&quot;/&gt;&lt;width val=&quot;325&quot;/&gt;&lt;height val=&quot;94&quot;/&gt;&lt;hasText val=&quot;1&quot;/&gt;&lt;/Image&gt;&lt;/ThreeDShapeInfo&gt;"/>
  <p:tag name="PRESENTER_SHAPETEXTINFO" val="&lt;ShapeTextInfo&gt;&lt;TableIndex row=&quot;-1&quot; col=&quot;-1&quot;&gt;&lt;linesCount val=&quot;1&quot;/&gt;&lt;lineCharCount val=&quot;8&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7FDAC7-AD19-4314-BFD8-640E607FABB5}&quot;/&gt;&lt;isInvalidForFieldText val=&quot;0&quot;/&gt;&lt;Image&gt;&lt;filename val=&quot;C:\Users\ADMINI~1\AppData\Local\Temp\PR\data\asimages\{987FDAC7-AD19-4314-BFD8-640E607FABB5}_10.png&quot;/&gt;&lt;left val=&quot;216&quot;/&gt;&lt;top val=&quot;-11&quot;/&gt;&lt;width val=&quot;231&quot;/&gt;&lt;height val=&quot;80&quot;/&gt;&lt;hasText val=&quot;1&quot;/&gt;&lt;/Image&gt;&lt;/ThreeDShapeInfo&gt;"/>
  <p:tag name="PRESENTER_SHAPETEXTINFO" val="&lt;ShapeTextInfo&gt;&lt;TableIndex row=&quot;-1&quot; col=&quot;-1&quot;&gt;&lt;linesCount val=&quot;1&quot;/&gt;&lt;lineCharCount val=&quot;7&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B60F4FBB-985E-4C04-AFC4-4DEB37D1D34B}&quot;/&gt;&lt;isInvalidForFieldText val=&quot;0&quot;/&gt;&lt;Image&gt;&lt;filename val=&quot;C:\Users\ADMINI~1\AppData\Local\Temp\PR\data\asimages\{B60F4FBB-985E-4C04-AFC4-4DEB37D1D34B}.png&quot;/&gt;&lt;left val=&quot;-5&quot;/&gt;&lt;top val=&quot;144&quot;/&gt;&lt;width val=&quot;185&quot;/&gt;&lt;height val=&quot;315&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0.wav"/>
  <p:tag name="PPSNARRATION" val="9,544210680,C:\Users\Administrator\Desktop\TIENG RU_pptx\Media.ppcx"/>
  <p:tag name="HTML_SHAPEINFO" val="&lt;SlideThumbPath val=&quot;Slide11.PNG&quot;/&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AA1321-4230-49D2-AC9D-2FFC2186F5D1}&quot;/&gt;&lt;isInvalidForFieldText val=&quot;0&quot;/&gt;&lt;Image&gt;&lt;filename val=&quot;C:\Users\ADMINI~1\AppData\Local\Temp\PR\data\asimages\{8DAA1321-4230-49D2-AC9D-2FFC2186F5D1}_11.png&quot;/&gt;&lt;left val=&quot;155&quot;/&gt;&lt;top val=&quot;174&quot;/&gt;&lt;width val=&quot;382&quot;/&gt;&lt;height val=&quot;32&quot;/&gt;&lt;hasText val=&quot;1&quot;/&gt;&lt;/Image&gt;&lt;/ThreeDShapeInfo&gt;"/>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DF1F93-274B-426C-979C-0C9B4F5883E9}&quot;/&gt;&lt;isInvalidForFieldText val=&quot;0&quot;/&gt;&lt;Image&gt;&lt;filename val=&quot;C:\Users\ADMINI~1\AppData\Local\Temp\PR\data\asimages\{D1DF1F93-274B-426C-979C-0C9B4F5883E9}_11.png&quot;/&gt;&lt;left val=&quot;35&quot;/&gt;&lt;top val=&quot;312&quot;/&gt;&lt;width val=&quot;340&quot;/&gt;&lt;height val=&quot;32&quot;/&gt;&lt;hasText val=&quot;1&quot;/&gt;&lt;/Image&gt;&lt;/ThreeDShapeInfo&gt;"/>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ADMINI~1\AppData\Local\Temp\PR\data\asimages\{2365B534-59A8-4744-AD76-3385A753A901}_1.png_crop.png&quot;/&gt;&lt;left val=&quot;208&quot;/&gt;&lt;top val=&quot;117&quot;/&gt;&lt;width val=&quot;312&quot;/&gt;&lt;height val=&quot;26&quot;/&gt;&lt;hasText val=&quot;1&quot;/&gt;&lt;paraId val=&quot;1&quot;/&gt;&lt;/Image&gt;&lt;Image&gt;&lt;filename val=&quot;C:\Users\ADMINI~1\AppData\Local\Temp\PR\data\asimages\{3FA58737-E167-4AAD-841A-DDEEAD0D068D}_1.png_crop.png&quot;/&gt;&lt;left val=&quot;117&quot;/&gt;&lt;top val=&quot;151&quot;/&gt;&lt;width val=&quot;505&quot;/&gt;&lt;height val=&quot;26&quot;/&gt;&lt;hasText val=&quot;1&quot;/&gt;&lt;paraId val=&quot;2&quot;/&gt;&lt;/Image&gt;&lt;Image&gt;&lt;filename val=&quot;C:\Users\ADMINI~1\AppData\Local\Temp\PR\data\asimages\{9B5D6E2D-F2DF-44EC-9EFD-7CA5C50C19C6}_1.png_crop.png&quot;/&gt;&lt;left val=&quot;201&quot;/&gt;&lt;top val=&quot;182&quot;/&gt;&lt;width val=&quot;346&quot;/&gt;&lt;height val=&quot;27&quot;/&gt;&lt;hasText val=&quot;1&quot;/&gt;&lt;paraId val=&quot;3&quot;/&gt;&lt;/Image&gt;&lt;Image&gt;&lt;filename val=&quot;C:\Users\ADMINI~1\AppData\Local\Temp\PR\data\asimages\{0EA596FB-C272-43D2-9329-3732406F2206}_1.png_crop.png&quot;/&gt;&lt;left val=&quot;158&quot;/&gt;&lt;top val=&quot;215&quot;/&gt;&lt;width val=&quot;427&quot;/&gt;&lt;height val=&quot;28&quot;/&gt;&lt;hasText val=&quot;1&quot;/&gt;&lt;paraId val=&quot;4&quot;/&gt;&lt;/Image&gt;&lt;Image&gt;&lt;filename val=&quot;C:\Users\ADMINI~1\AppData\Local\Temp\PR\data\asimages\{2624A48C-9755-4B34-A899-010D0E7B8EAC}_1.png_crop.png&quot;/&gt;&lt;left val=&quot;200&quot;/&gt;&lt;top val=&quot;248&quot;/&gt;&lt;width val=&quot;352&quot;/&gt;&lt;height val=&quot;29&quot;/&gt;&lt;hasText val=&quot;1&quot;/&gt;&lt;paraId val=&quot;5&quot;/&gt;&lt;/Image&gt;&lt;Image&gt;&lt;filename val=&quot;C:\Users\ADMINI~1\AppData\Local\Temp\PR\data\asimages\{D88D4612-0679-4A70-9E55-C6030481209B}_1.png_crop.png&quot;/&gt;&lt;left val=&quot;130&quot;/&gt;&lt;top val=&quot;282&quot;/&gt;&lt;width val=&quot;474&quot;/&gt;&lt;height val=&quot;29&quot;/&gt;&lt;hasText val=&quot;1&quot;/&gt;&lt;paraId val=&quot;6&quot;/&gt;&lt;/Image&gt;&lt;Image&gt;&lt;filename val=&quot;C:\Users\ADMINI~1\AppData\Local\Temp\PR\data\asimages\{2203EB03-CE8A-4A4C-8C40-88F14C7B8607}_1.png_crop.png&quot;/&gt;&lt;left val=&quot;193&quot;/&gt;&lt;top val=&quot;317&quot;/&gt;&lt;width val=&quot;400&quot;/&gt;&lt;height val=&quot;27&quot;/&gt;&lt;hasText val=&quot;1&quot;/&gt;&lt;paraId val=&quot;7&quot;/&gt;&lt;/Image&gt;&lt;Image&gt;&lt;filename val=&quot;C:\Users\ADMINI~1\AppData\Local\Temp\PR\data\asimages\{D9764BB0-C0E4-451A-B422-2EF572980951}_1.png_crop.png&quot;/&gt;&lt;left val=&quot;138&quot;/&gt;&lt;top val=&quot;351&quot;/&gt;&lt;width val=&quot;454&quot;/&gt;&lt;height val=&quot;27&quot;/&gt;&lt;hasText val=&quot;1&quot;/&gt;&lt;paraId val=&quot;8&quot;/&gt;&lt;/Image&gt;&lt;Image&gt;&lt;filename val=&quot;C:\Users\ADMINI~1\AppData\Local\Temp\PR\data\asimages\{48A29A9C-6A1E-4F46-AEB6-91BF5F3FAA10}_1.png_crop.png&quot;/&gt;&lt;left val=&quot;214&quot;/&gt;&lt;top val=&quot;384&quot;/&gt;&lt;width val=&quot;258&quot;/&gt;&lt;height val=&quot;22&quot;/&gt;&lt;hasText val=&quot;1&quot;/&gt;&lt;paraId val=&quot;9&quot;/&gt;&lt;/Image&gt;&lt;Image&gt;&lt;filename val=&quot;C:\Users\ADMINI~1\AppData\Local\Temp\PR\data\asimages\{B587F04A-5490-41F0-979A-270FF37BF6FE}_1.png_crop.png&quot;/&gt;&lt;left val=&quot;165&quot;/&gt;&lt;top val=&quot;417&quot;/&gt;&lt;width val=&quot;402&quot;/&gt;&lt;height val=&quot;28&quot;/&gt;&lt;hasText val=&quot;1&quot;/&gt;&lt;paraId val=&quot;10&quot;/&gt;&lt;/Image&gt;&lt;Image&gt;&lt;filename val=&quot;C:\Users\ADMINI~1\AppData\Local\Temp\PR\data\asimages\{F1421603-F20E-4023-A38C-1C3E5CFAC354}_1.png_crop.png&quot;/&gt;&lt;left val=&quot;207&quot;/&gt;&lt;top val=&quot;449&quot;/&gt;&lt;width val=&quot;341&quot;/&gt;&lt;height val=&quot;29&quot;/&gt;&lt;hasText val=&quot;1&quot;/&gt;&lt;paraId val=&quot;11&quot;/&gt;&lt;/Image&gt;&lt;Image&gt;&lt;filename val=&quot;C:\Users\ADMINI~1\AppData\Local\Temp\PR\data\asimages\{053CEE35-DE97-4E15-8758-B679171E8C3B}_1.png_crop.png&quot;/&gt;&lt;left val=&quot;172&quot;/&gt;&lt;top val=&quot;483&quot;/&gt;&lt;width val=&quot;475&quot;/&gt;&lt;height val=&quot;29&quot;/&gt;&lt;hasText val=&quot;1&quot;/&gt;&lt;paraId val=&quot;12&quot;/&gt;&lt;/Image&gt;&lt;/TextEffect&gt;"/>
  <p:tag name="PRESENTER_SHAPETEXTINFO" val="&lt;ShapeTextInfo&gt;&lt;TableIndex row=&quot;-1&quot; col=&quot;-1&quot;&gt;&lt;linesCount val=&quot;12&quot;/&gt;&lt;lineCharCount val=&quot;62&quot;/&gt;&lt;lineCharCount val=&quot;68&quot;/&gt;&lt;lineCharCount val=&quot;65&quot;/&gt;&lt;lineCharCount val=&quot;67&quot;/&gt;&lt;lineCharCount val=&quot;64&quot;/&gt;&lt;lineCharCount val=&quot;64&quot;/&gt;&lt;lineCharCount val=&quot;69&quot;/&gt;&lt;lineCharCount val=&quot;64&quot;/&gt;&lt;lineCharCount val=&quot;61&quot;/&gt;&lt;lineCharCount val=&quot;66&quot;/&gt;&lt;lineCharCount val=&quot;64&quot;/&gt;&lt;lineCharCount val=&quot;7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39BB35-B514-4D15-90FF-894D5F1F779B}&quot;/&gt;&lt;isInvalidForFieldText val=&quot;0&quot;/&gt;&lt;Image&gt;&lt;filename val=&quot;C:\Users\ADMINI~1\AppData\Local\Temp\PR\data\asimages\{3039BB35-B514-4D15-90FF-894D5F1F779B}_11.png&quot;/&gt;&lt;left val=&quot;162&quot;/&gt;&lt;top val=&quot;39&quot;/&gt;&lt;width val=&quot;325&quot;/&gt;&lt;height val=&quot;94&quot;/&gt;&lt;hasText val=&quot;1&quot;/&gt;&lt;/Image&gt;&lt;/ThreeDShapeInfo&gt;"/>
  <p:tag name="PRESENTER_SHAPETEXTINFO" val="&lt;ShapeTextInfo&gt;&lt;TableIndex row=&quot;-1&quot; col=&quot;-1&quot;&gt;&lt;linesCount val=&quot;1&quot;/&gt;&lt;lineCharCount val=&quot;8&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090D58-D6A8-4307-BD7E-2A29013974AB}&quot;/&gt;&lt;isInvalidForFieldText val=&quot;0&quot;/&gt;&lt;Image&gt;&lt;filename val=&quot;C:\Users\ADMINI~1\AppData\Local\Temp\PR\data\asimages\{A9090D58-D6A8-4307-BD7E-2A29013974AB}_11.png&quot;/&gt;&lt;left val=&quot;216&quot;/&gt;&lt;top val=&quot;-11&quot;/&gt;&lt;width val=&quot;231&quot;/&gt;&lt;height val=&quot;80&quot;/&gt;&lt;hasText val=&quot;1&quot;/&gt;&lt;/Image&gt;&lt;/ThreeDShapeInfo&gt;"/>
  <p:tag name="PRESENTER_SHAPETEXTINFO" val="&lt;ShapeTextInfo&gt;&lt;TableIndex row=&quot;-1&quot; col=&quot;-1&quot;&gt;&lt;linesCount val=&quot;1&quot;/&gt;&lt;lineCharCount val=&quot;7&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6CB6B3D9-5444-47B3-83B9-DA39BBA34012}&quot;/&gt;&lt;isInvalidForFieldText val=&quot;0&quot;/&gt;&lt;Image&gt;&lt;filename val=&quot;C:\Users\ADMINI~1\AppData\Local\Temp\PR\data\asimages\{6CB6B3D9-5444-47B3-83B9-DA39BBA34012}.png&quot;/&gt;&lt;left val=&quot;-24&quot;/&gt;&lt;top val=&quot;144&quot;/&gt;&lt;width val=&quot;185&quot;/&gt;&lt;height val=&quot;315&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1.wav"/>
  <p:tag name="PPSNARRATION" val="10,544210680,C:\Users\Administrator\Desktop\TIENG RU_pptx\Media.ppcx"/>
  <p:tag name="HTML_SHAPEINFO" val="&lt;SlideThumbPath val=&quot;Slide12.PNG&quot;/&gt;"/>
</p:tagLst>
</file>

<file path=ppt/tags/tag1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256A45-A025-4C1C-86A3-B14938AEBEB3}&quot;/&gt;&lt;isInvalidForFieldText val=&quot;0&quot;/&gt;&lt;Image&gt;&lt;filename val=&quot;C:\Users\ADMINI~1\AppData\Local\Temp\PR\data\asimages\{4B256A45-A025-4C1C-86A3-B14938AEBEB3}_12.png&quot;/&gt;&lt;left val=&quot;243&quot;/&gt;&lt;top val=&quot;20&quot;/&gt;&lt;width val=&quot;231&quot;/&gt;&lt;height val=&quot;80&quot;/&gt;&lt;hasText val=&quot;1&quot;/&gt;&lt;/Image&gt;&lt;/ThreeDShapeInfo&gt;"/>
  <p:tag name="PRESENTER_SHAPETEXTINFO" val="&lt;ShapeTextInfo&gt;&lt;TableIndex row=&quot;-1&quot; col=&quot;-1&quot;&gt;&lt;linesCount val=&quot;1&quot;/&gt;&lt;lineCharCount val=&quot;7&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8EF1FC-CA0F-471F-B85D-3A18003F2006}&quot;/&gt;&lt;isInvalidForFieldText val=&quot;0&quot;/&gt;&lt;Image&gt;&lt;filename val=&quot;C:\Users\ADMINI~1\AppData\Local\Temp\PR\data\asimages\{1D8EF1FC-CA0F-471F-B85D-3A18003F2006}_12.png&quot;/&gt;&lt;left val=&quot;192&quot;/&gt;&lt;top val=&quot;65&quot;/&gt;&lt;width val=&quot;325&quot;/&gt;&lt;height val=&quot;94&quot;/&gt;&lt;hasText val=&quot;1&quot;/&gt;&lt;/Image&gt;&lt;/ThreeDShapeInfo&gt;"/>
  <p:tag name="PRESENTER_SHAPETEXTINFO" val="&lt;ShapeTextInfo&gt;&lt;TableIndex row=&quot;-1&quot; col=&quot;-1&quot;&gt;&lt;linesCount val=&quot;1&quot;/&gt;&lt;lineCharCount val=&quot;8&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6C64A5E-8743-4BF7-BAA6-FB157937BDD3}_12.png&quot;/&gt;&lt;left val=&quot;54&quot;/&gt;&lt;top val=&quot;336&quot;/&gt;&lt;width val=&quot;413&quot;/&gt;&lt;height val=&quot;139&quot;/&gt;&lt;hasText val=&quot;1&quot;/&gt;&lt;/Image&gt;&lt;/ThreeDShapeInfo&gt;"/>
  <p:tag name="PRESENTER_SHAPETEXTINFO" val="&lt;ShapeTextInfo&gt;&lt;TableIndex row=&quot;-1&quot; col=&quot;-1&quot;&gt;&lt;linesCount val=&quot;4&quot;/&gt;&lt;lineCharCount val=&quot;31&quot;/&gt;&lt;lineCharCount val=&quot;49&quot;/&gt;&lt;lineCharCount val=&quot;34&quot;/&gt;&lt;lineCharCount val=&quot;37&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D1E4F73-3CAE-4069-B9DC-BA8C5A10CBA5}_12.png&quot;/&gt;&lt;left val=&quot;36&quot;/&gt;&lt;top val=&quot;122&quot;/&gt;&lt;width val=&quot;192&quot;/&gt;&lt;height val=&quot;65&quot;/&gt;&lt;hasText val=&quot;1&quot;/&gt;&lt;/Image&gt;&lt;/ThreeDShapeInfo&gt;"/>
  <p:tag name="PRESENTER_SHAPETEXTINFO" val="&lt;ShapeTextInfo&gt;&lt;TableIndex row=&quot;-1&quot; col=&quot;-1&quot;&gt;&lt;linesCount val=&quot;1&quot;/&gt;&lt;lineCharCount val=&quot;9&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EC9893D-7986-4870-B08C-F2B508C811F1}_12.png&quot;/&gt;&lt;left val=&quot;38&quot;/&gt;&lt;top val=&quot;166&quot;/&gt;&lt;width val=&quot;143&quot;/&gt;&lt;height val=&quot;59&quot;/&gt;&lt;hasText val=&quot;1&quot;/&gt;&lt;/Image&gt;&lt;/ThreeDShapeInfo&gt;"/>
  <p:tag name="PRESENTER_SHAPETEXTINFO" val="&lt;ShapeTextInfo&gt;&lt;TableIndex row=&quot;-1&quot; col=&quot;-1&quot;&gt;&lt;linesCount val=&quot;1&quot;/&gt;&lt;lineCharCount val=&quot;5&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2D146E5-CDE0-4E7F-9DB1-66A77ED79CF0}_12.png&quot;/&gt;&lt;left val=&quot;34&quot;/&gt;&lt;top val=&quot;283&quot;/&gt;&lt;width val=&quot;178&quot;/&gt;&lt;height val=&quot;59&quot;/&gt;&lt;hasText val=&quot;1&quot;/&gt;&lt;/Image&gt;&lt;/ThreeDShapeInfo&gt;"/>
  <p:tag name="PRESENTER_SHAPETEXTINFO" val="&lt;ShapeTextInfo&gt;&lt;TableIndex row=&quot;-1&quot; col=&quot;-1&quot;&gt;&lt;linesCount val=&quot;1&quot;/&gt;&lt;lineCharCount val=&quot;11&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6D21BD3-4DDE-4706-A1F2-A7F6B45B41BA}_12.png&quot;/&gt;&lt;left val=&quot;118&quot;/&gt;&lt;top val=&quot;170&quot;/&gt;&lt;width val=&quot;140&quot;/&gt;&lt;height val=&quot;51&quot;/&gt;&lt;hasText val=&quot;1&quot;/&gt;&lt;/Image&gt;&lt;/ThreeDShapeInfo&gt;"/>
  <p:tag name="PRESENTER_SHAPETEXTINFO" val="&lt;ShapeTextInfo&gt;&lt;TableIndex row=&quot;-1&quot; col=&quot;-1&quot;&gt;&lt;linesCount val=&quot;1&quot;/&gt;&lt;lineCharCount val=&quot;8&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635DB38-5C1C-484D-B649-224F920B14BD}_12.png&quot;/&gt;&lt;left val=&quot;220&quot;/&gt;&lt;top val=&quot;170&quot;/&gt;&lt;width val=&quot;194&quot;/&gt;&lt;height val=&quot;51&quot;/&gt;&lt;hasText val=&quot;1&quot;/&gt;&lt;/Image&gt;&lt;/ThreeDShapeInfo&gt;"/>
  <p:tag name="PRESENTER_SHAPETEXTINFO" val="&lt;ShapeTextInfo&gt;&lt;TableIndex row=&quot;-1&quot; col=&quot;-1&quot;&gt;&lt;linesCount val=&quot;1&quot;/&gt;&lt;lineCharCount val=&quot;1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5A101D1-3348-4F20-95A0-FF3BE30435D2}_12.png&quot;/&gt;&lt;left val=&quot;130&quot;/&gt;&lt;top val=&quot;218&quot;/&gt;&lt;width val=&quot;152&quot;/&gt;&lt;height val=&quot;51&quot;/&gt;&lt;hasText val=&quot;1&quot;/&gt;&lt;/Image&gt;&lt;/ThreeDShapeInfo&gt;"/>
  <p:tag name="PRESENTER_SHAPETEXTINFO" val="&lt;ShapeTextInfo&gt;&lt;TableIndex row=&quot;-1&quot; col=&quot;-1&quot;&gt;&lt;linesCount val=&quot;1&quot;/&gt;&lt;lineCharCount val=&quot;1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2.wav"/>
  <p:tag name="PPSNARRATION" val="11,544210680,C:\Users\Administrator\Desktop\TIENG RU_pptx\Media.ppcx"/>
  <p:tag name="HTML_SHAPEINFO" val="&lt;SlideThumbPath val=&quot;Slide13.PNG&quot;/&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1148140-BCCF-4611-9136-34B555454531}_13.png&quot;/&gt;&lt;left val=&quot;4&quot;/&gt;&lt;top val=&quot;8&quot;/&gt;&lt;width val=&quot;218&quot;/&gt;&lt;height val=&quot;51&quot;/&gt;&lt;hasText val=&quot;1&quot;/&gt;&lt;/Image&gt;&lt;/ThreeDShapeInfo&gt;"/>
  <p:tag name="PRESENTER_SHAPETEXTINFO" val="&lt;ShapeTextInfo&gt;&lt;TableIndex row=&quot;-1&quot; col=&quot;-1&quot;&gt;&lt;linesCount val=&quot;1&quot;/&gt;&lt;lineCharCount val=&quot;16&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AUTOSHAPE_INFO" val="&lt;ThreeDShapeInfo&gt;&lt;uuid val=&quot;{EA7DBF52-F777-412A-B2E8-6F1FB16D7219}&quot;/&gt;&lt;isInvalidForFieldText val=&quot;0&quot;/&gt;&lt;Image&gt;&lt;filename val=&quot;C:\Users\ADMINI~1\AppData\Local\Temp\PR\data\asimages\{EA7DBF52-F777-412A-B2E8-6F1FB16D7219}.png&quot;/&gt;&lt;left val=&quot;0&quot;/&gt;&lt;top val=&quot;528&quot;/&gt;&lt;width val=&quot;720&quot;/&gt;&lt;height val=&quot;1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937FF66B-692B-47DD-822D-1EE8A11951BB}&quot;/&gt;&lt;isInvalidForFieldText val=&quot;0&quot;/&gt;&lt;Image&gt;&lt;filename val=&quot;C:\Users\ADMINI~1\AppData\Local\Temp\PR\data\asimages\{937FF66B-692B-47DD-822D-1EE8A11951BB}.png&quot;/&gt;&lt;left val=&quot;714&quot;/&gt;&lt;top val=&quot;0&quot;/&gt;&lt;width val=&quot;6&quot;/&gt;&lt;height val=&quot;54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HTML_AUTOSHAPE_INFO" val="&lt;ThreeDShapeInfo&gt;&lt;uuid val=&quot;{71D83685-EED2-4C8A-AF2F-280CFB551C76}&quot;/&gt;&lt;isInvalidForFieldText val=&quot;0&quot;/&gt;&lt;Image&gt;&lt;filename val=&quot;C:\Users\ADMINI~1\AppData\Local\Temp\PR\data\asimages\{71D83685-EED2-4C8A-AF2F-280CFB551C76}.png&quot;/&gt;&lt;left val=&quot;0&quot;/&gt;&lt;top val=&quot;0&quot;/&gt;&lt;width val=&quot;6&quot;/&gt;&lt;height val=&quot;540&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HTML_AUTOSHAPE_INFO" val="&lt;ThreeDShapeInfo&gt;&lt;uuid val=&quot;{EC15C032-CBFE-402B-9E5C-87EC41FEB5B7}&quot;/&gt;&lt;isInvalidForFieldText val=&quot;0&quot;/&gt;&lt;Image&gt;&lt;filename val=&quot;C:\Users\ADMINI~1\AppData\Local\Temp\PR\data\asimages\{EC15C032-CBFE-402B-9E5C-87EC41FEB5B7}.png&quot;/&gt;&lt;left val=&quot;0&quot;/&gt;&lt;top val=&quot;0&quot;/&gt;&lt;width val=&quot;720&quot;/&gt;&lt;height val=&quot;12&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F16863-140C-4D0C-92DF-818B8044D8E6}&quot;/&gt;&lt;isInvalidForFieldText val=&quot;0&quot;/&gt;&lt;Image&gt;&lt;filename val=&quot;C:\Users\ADMINI~1\AppData\Local\Temp\PR\data\asimages\{80F16863-140C-4D0C-92DF-818B8044D8E6}_13.png&quot;/&gt;&lt;left val=&quot;196&quot;/&gt;&lt;top val=&quot;51&quot;/&gt;&lt;width val=&quot;291&quot;/&gt;&lt;height val=&quot;124&quot;/&gt;&lt;hasText val=&quot;1&quot;/&gt;&lt;/Image&gt;&lt;/ThreeDShapeInfo&gt;"/>
  <p:tag name="PRESENTER_SHAPETEXTINFO" val="&lt;ShapeTextInfo&gt;&lt;TableIndex row=&quot;-1&quot; col=&quot;-1&quot;&gt;&lt;linesCount val=&quot;1&quot;/&gt;&lt;lineCharCount val=&quot;8&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C70934-C1E9-4ABE-818C-0BE57F0221CF}&quot;/&gt;&lt;isInvalidForFieldText val=&quot;0&quot;/&gt;&lt;Image&gt;&lt;filename val=&quot;C:\Users\ADMINI~1\AppData\Local\Temp\PR\data\asimages\{B7C70934-C1E9-4ABE-818C-0BE57F0221CF}_13.png&quot;/&gt;&lt;left val=&quot;241&quot;/&gt;&lt;top val=&quot;3&quot;/&gt;&lt;width val=&quot;206&quot;/&gt;&lt;height val=&quot;97&quot;/&gt;&lt;hasText val=&quot;1&quot;/&gt;&lt;/Image&gt;&lt;/ThreeDShapeInfo&gt;"/>
  <p:tag name="PRESENTER_SHAPETEXTINFO" val="&lt;ShapeTextInfo&gt;&lt;TableIndex row=&quot;-1&quot; col=&quot;-1&quot;&gt;&lt;linesCount val=&quot;1&quot;/&gt;&lt;lineCharCount val=&quot;7&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2197946B-1D2C-4B03-A9AA-1964E97AD056}_1.png_crop.png&quot;/&gt;&lt;left val=&quot;203&quot;/&gt;&lt;top val=&quot;172&quot;/&gt;&lt;width val=&quot;305&quot;/&gt;&lt;height val=&quot;25&quot;/&gt;&lt;hasText val=&quot;1&quot;/&gt;&lt;paraId val=&quot;1&quot;/&gt;&lt;/Image&gt;&lt;Image&gt;&lt;filename val=&quot;C:\Users\ADMINI~1\AppData\Local\Temp\PR\data\asimages\{453EFE8A-6937-4667-9299-863469C297F5}_1.png_crop.png&quot;/&gt;&lt;left val=&quot;112&quot;/&gt;&lt;top val=&quot;223&quot;/&gt;&lt;width val=&quot;510&quot;/&gt;&lt;height val=&quot;25&quot;/&gt;&lt;hasText val=&quot;1&quot;/&gt;&lt;paraId val=&quot;2&quot;/&gt;&lt;/Image&gt;&lt;Image&gt;&lt;filename val=&quot;C:\Users\ADMINI~1\AppData\Local\Temp\PR\data\asimages\{2F6F341A-89C8-4BD0-ADB8-719407445664}_1.png_crop.png&quot;/&gt;&lt;left val=&quot;203&quot;/&gt;&lt;top val=&quot;268&quot;/&gt;&lt;width val=&quot;349&quot;/&gt;&lt;height val=&quot;31&quot;/&gt;&lt;hasText val=&quot;1&quot;/&gt;&lt;paraId val=&quot;3&quot;/&gt;&lt;/Image&gt;&lt;Image&gt;&lt;filename val=&quot;C:\Users\ADMINI~1\AppData\Local\Temp\PR\data\asimages\{A12BA754-5888-4BC8-B172-E59A33491083}_1.png_crop.png&quot;/&gt;&lt;left val=&quot;153&quot;/&gt;&lt;top val=&quot;319&quot;/&gt;&lt;width val=&quot;445&quot;/&gt;&lt;height val=&quot;31&quot;/&gt;&lt;hasText val=&quot;1&quot;/&gt;&lt;paraId val=&quot;4&quot;/&gt;&lt;/Image&gt;&lt;/TextEffect&gt;"/>
  <p:tag name="PRESENTER_SHAPETEXTINFO" val="&lt;ShapeTextInfo&gt;&lt;TableIndex row=&quot;-1&quot; col=&quot;-1&quot;&gt;&lt;linesCount val=&quot;4&quot;/&gt;&lt;lineCharCount val=&quot;51&quot;/&gt;&lt;lineCharCount val=&quot;57&quot;/&gt;&lt;lineCharCount val=&quot;55&quot;/&gt;&lt;lineCharCount val=&quot;56&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HTML_AUTOSHAPE_INFO" val="&lt;ThreeDShapeInfo&gt;&lt;uuid val=&quot;{E7BADF4F-3436-4A6D-A10D-24CBC55B4A00}&quot;/&gt;&lt;isInvalidForFieldText val=&quot;0&quot;/&gt;&lt;Image&gt;&lt;filename val=&quot;C:\Users\ADMINI~1\AppData\Local\Temp\PR\data\asimages\{E7BADF4F-3436-4A6D-A10D-24CBC55B4A00}.png&quot;/&gt;&lt;left val=&quot;30&quot;/&gt;&lt;top val=&quot;37&quot;/&gt;&lt;width val=&quot;172&quot;/&gt;&lt;height val=&quot;166&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HTML_AUTOSHAPE_INFO" val="&lt;ThreeDShapeInfo&gt;&lt;uuid val=&quot;{24509FFD-21A8-4C48-AD5D-4E02A29E620C}&quot;/&gt;&lt;isInvalidForFieldText val=&quot;0&quot;/&gt;&lt;Image&gt;&lt;filename val=&quot;C:\Users\ADMINI~1\AppData\Local\Temp\PR\data\asimages\{24509FFD-21A8-4C48-AD5D-4E02A29E620C}.png&quot;/&gt;&lt;left val=&quot;12&quot;/&gt;&lt;top val=&quot;243&quot;/&gt;&lt;width val=&quot;156&quot;/&gt;&lt;height val=&quot;267&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94A76F-6F18-4868-A635-B568A60FD39D}&quot;/&gt;&lt;isInvalidForFieldText val=&quot;0&quot;/&gt;&lt;Image&gt;&lt;filename val=&quot;C:\Users\ADMINI~1\AppData\Local\Temp\PR\data\asimages\{5794A76F-6F18-4868-A635-B568A60FD39D}.png&quot;/&gt;&lt;left val=&quot;206&quot;/&gt;&lt;top val=&quot;386&quot;/&gt;&lt;width val=&quot;137&quot;/&gt;&lt;height val=&quot;138&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HTML_AUTOSHAPE_INFO" val="&lt;ThreeDShapeInfo&gt;&lt;uuid val=&quot;{A86C7E53-9C75-4A93-B1C6-16D6216556EF}&quot;/&gt;&lt;isInvalidForFieldText val=&quot;0&quot;/&gt;&lt;Image&gt;&lt;filename val=&quot;C:\Users\ADMINI~1\AppData\Local\Temp\PR\data\asimages\{A86C7E53-9C75-4A93-B1C6-16D6216556EF}.png&quot;/&gt;&lt;left val=&quot;503&quot;/&gt;&lt;top val=&quot;372&quot;/&gt;&lt;width val=&quot;144&quot;/&gt;&lt;height val=&quot;144&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3.wav"/>
  <p:tag name="PPSNARRATION" val="12,544210680,C:\Users\Administrator\Desktop\TIENG RU_pptx\Media.ppcx"/>
  <p:tag name="HTML_SHAPEINFO" val="&lt;SlideThumbPath val=&quot;Slide14.PNG&quot;/&gt;"/>
</p:tagLst>
</file>

<file path=ppt/tags/tag191.xml><?xml version="1.0" encoding="utf-8"?>
<p:tagLst xmlns:a="http://schemas.openxmlformats.org/drawingml/2006/main" xmlns:r="http://schemas.openxmlformats.org/officeDocument/2006/relationships" xmlns:p="http://schemas.openxmlformats.org/presentationml/2006/main">
  <p:tag name="HTML_AUTOSHAPE_INFO" val="&lt;ThreeDShapeInfo&gt;&lt;uuid val=&quot;{4392F9A8-0BA6-4FD7-945E-0470A6D59E26}&quot;/&gt;&lt;isInvalidForFieldText val=&quot;0&quot;/&gt;&lt;Image&gt;&lt;filename val=&quot;C:\Users\ADMINI~1\AppData\Local\Temp\PR\data\asimages\{4392F9A8-0BA6-4FD7-945E-0470A6D59E26}.png&quot;/&gt;&lt;left val=&quot;0&quot;/&gt;&lt;top val=&quot;528&quot;/&gt;&lt;width val=&quot;720&quot;/&gt;&lt;height val=&quot;12&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HTML_AUTOSHAPE_INFO" val="&lt;ThreeDShapeInfo&gt;&lt;uuid val=&quot;{BE47D9E2-4ADA-4D98-9F69-164D584033BD}&quot;/&gt;&lt;isInvalidForFieldText val=&quot;0&quot;/&gt;&lt;Image&gt;&lt;filename val=&quot;C:\Users\ADMINI~1\AppData\Local\Temp\PR\data\asimages\{BE47D9E2-4ADA-4D98-9F69-164D584033BD}.png&quot;/&gt;&lt;left val=&quot;714&quot;/&gt;&lt;top val=&quot;0&quot;/&gt;&lt;width val=&quot;6&quot;/&gt;&lt;height val=&quot;540&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HTML_AUTOSHAPE_INFO" val="&lt;ThreeDShapeInfo&gt;&lt;uuid val=&quot;{42F4734B-EB7B-4F14-BAF6-E5069BDCCC8D}&quot;/&gt;&lt;isInvalidForFieldText val=&quot;0&quot;/&gt;&lt;Image&gt;&lt;filename val=&quot;C:\Users\ADMINI~1\AppData\Local\Temp\PR\data\asimages\{42F4734B-EB7B-4F14-BAF6-E5069BDCCC8D}.png&quot;/&gt;&lt;left val=&quot;0&quot;/&gt;&lt;top val=&quot;0&quot;/&gt;&lt;width val=&quot;6&quot;/&gt;&lt;height val=&quot;540&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B8D14-7472-4EEF-AEBD-7E324AD6F940}&quot;/&gt;&lt;isInvalidForFieldText val=&quot;0&quot;/&gt;&lt;Image&gt;&lt;filename val=&quot;C:\Users\ADMINI~1\AppData\Local\Temp\PR\data\asimages\{57BB8D14-7472-4EEF-AEBD-7E324AD6F940}.png&quot;/&gt;&lt;left val=&quot;0&quot;/&gt;&lt;top val=&quot;0&quot;/&gt;&lt;width val=&quot;720&quot;/&gt;&lt;height val=&quot;12&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30653C-6770-4CC3-AA49-93F4B383F887}&quot;/&gt;&lt;isInvalidForFieldText val=&quot;0&quot;/&gt;&lt;Image&gt;&lt;filename val=&quot;C:\Users\ADMINI~1\AppData\Local\Temp\PR\data\asimages\{2130653C-6770-4CC3-AA49-93F4B383F887}_14.png&quot;/&gt;&lt;left val=&quot;196&quot;/&gt;&lt;top val=&quot;51&quot;/&gt;&lt;width val=&quot;291&quot;/&gt;&lt;height val=&quot;124&quot;/&gt;&lt;hasText val=&quot;1&quot;/&gt;&lt;/Image&gt;&lt;/ThreeDShapeInfo&gt;"/>
  <p:tag name="PRESENTER_SHAPETEXTINFO" val="&lt;ShapeTextInfo&gt;&lt;TableIndex row=&quot;-1&quot; col=&quot;-1&quot;&gt;&lt;linesCount val=&quot;1&quot;/&gt;&lt;lineCharCount val=&quot;8&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F1EE34-7E17-4C16-9898-75C66AF239BB}&quot;/&gt;&lt;isInvalidForFieldText val=&quot;0&quot;/&gt;&lt;Image&gt;&lt;filename val=&quot;C:\Users\ADMINI~1\AppData\Local\Temp\PR\data\asimages\{F6F1EE34-7E17-4C16-9898-75C66AF239BB}_14.png&quot;/&gt;&lt;left val=&quot;241&quot;/&gt;&lt;top val=&quot;3&quot;/&gt;&lt;width val=&quot;206&quot;/&gt;&lt;height val=&quot;97&quot;/&gt;&lt;hasText val=&quot;1&quot;/&gt;&lt;/Image&gt;&lt;/ThreeDShapeInfo&gt;"/>
  <p:tag name="PRESENTER_SHAPETEXTINFO" val="&lt;ShapeTextInfo&gt;&lt;TableIndex row=&quot;-1&quot; col=&quot;-1&quot;&gt;&lt;linesCount val=&quot;1&quot;/&gt;&lt;lineCharCount val=&quot;7&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HTML_AUTOSHAPE_INFO" val="&lt;ThreeDShapeInfo&gt;&lt;uuid val=&quot;{77329FC0-9BE7-40A1-9983-1E98CED49399}&quot;/&gt;&lt;isInvalidForFieldText val=&quot;0&quot;/&gt;&lt;Image&gt;&lt;filename val=&quot;C:\Users\ADMINI~1\AppData\Local\Temp\PR\data\asimages\{77329FC0-9BE7-40A1-9983-1E98CED49399}.png&quot;/&gt;&lt;left val=&quot;0&quot;/&gt;&lt;top val=&quot;261&quot;/&gt;&lt;width val=&quot;156&quot;/&gt;&lt;height val=&quot;266&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D0BAFE93-9825-4171-9EC3-65483B6D632B}_1.png_crop.png&quot;/&gt;&lt;left val=&quot;162&quot;/&gt;&lt;top val=&quot;167&quot;/&gt;&lt;width val=&quot;352&quot;/&gt;&lt;height val=&quot;31&quot;/&gt;&lt;hasText val=&quot;1&quot;/&gt;&lt;paraId val=&quot;1&quot;/&gt;&lt;/Image&gt;&lt;Image&gt;&lt;filename val=&quot;C:\Users\ADMINI~1\AppData\Local\Temp\PR\data\asimages\{280BCE85-0D58-4927-85B5-AA22DA2EED6B}_1.png_crop.png&quot;/&gt;&lt;left val=&quot;92&quot;/&gt;&lt;top val=&quot;217&quot;/&gt;&lt;width val=&quot;469&quot;/&gt;&lt;height val=&quot;31&quot;/&gt;&lt;hasText val=&quot;1&quot;/&gt;&lt;paraId val=&quot;2&quot;/&gt;&lt;/Image&gt;&lt;Image&gt;&lt;filename val=&quot;C:\Users\ADMINI~1\AppData\Local\Temp\PR\data\asimages\{FE9AEC98-60E6-4EE3-BA96-E43C02B62F1D}_1.png_crop.png&quot;/&gt;&lt;left val=&quot;162&quot;/&gt;&lt;top val=&quot;273&quot;/&gt;&lt;width val=&quot;394&quot;/&gt;&lt;height val=&quot;25&quot;/&gt;&lt;hasText val=&quot;1&quot;/&gt;&lt;paraId val=&quot;3&quot;/&gt;&lt;/Image&gt;&lt;Image&gt;&lt;filename val=&quot;C:\Users\ADMINI~1\AppData\Local\Temp\PR\data\asimages\{CC36956D-901F-42A2-B57C-9B4ED918EC40}_1.png_crop.png&quot;/&gt;&lt;left val=&quot;128&quot;/&gt;&lt;top val=&quot;319&quot;/&gt;&lt;width val=&quot;447&quot;/&gt;&lt;height val=&quot;31&quot;/&gt;&lt;hasText val=&quot;1&quot;/&gt;&lt;paraId val=&quot;4&quot;/&gt;&lt;/Image&gt;&lt;/TextEffect&gt;"/>
  <p:tag name="PRESENTER_SHAPETEXTINFO" val="&lt;ShapeTextInfo&gt;&lt;TableIndex row=&quot;-1&quot; col=&quot;-1&quot;&gt;&lt;linesCount val=&quot;4&quot;/&gt;&lt;lineCharCount val=&quot;45&quot;/&gt;&lt;lineCharCount val=&quot;44&quot;/&gt;&lt;lineCharCount val=&quot;49&quot;/&gt;&lt;lineCharCount val=&quot;47&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HTML_AUTOSHAPE_INFO" val="&lt;ThreeDShapeInfo&gt;&lt;uuid val=&quot;{C85EA2B1-5945-45E8-A70E-5D4E18EF919A}&quot;/&gt;&lt;isInvalidForFieldText val=&quot;0&quot;/&gt;&lt;Image&gt;&lt;filename val=&quot;C:\Users\ADMINI~1\AppData\Local\Temp\PR\data\asimages\{C85EA2B1-5945-45E8-A70E-5D4E18EF919A}.png&quot;/&gt;&lt;left val=&quot;12&quot;/&gt;&lt;top val=&quot;72&quot;/&gt;&lt;width val=&quot;142&quot;/&gt;&lt;height val=&quot;14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4.wav"/>
  <p:tag name="PPSNARRATION" val="13,544210680,C:\Users\Administrator\Desktop\TIENG RU_pptx\Media.ppcx"/>
  <p:tag name="HTML_SHAPEINFO" val="&lt;SlideThumbPath val=&quot;Slide15.PNG&quot;/&gt;"/>
</p:tagLst>
</file>

<file path=ppt/tags/tag201.xml><?xml version="1.0" encoding="utf-8"?>
<p:tagLst xmlns:a="http://schemas.openxmlformats.org/drawingml/2006/main" xmlns:r="http://schemas.openxmlformats.org/officeDocument/2006/relationships" xmlns:p="http://schemas.openxmlformats.org/presentationml/2006/main">
  <p:tag name="HTML_AUTOSHAPE_INFO" val="&lt;ThreeDShapeInfo&gt;&lt;uuid val=&quot;{C60238EC-4587-4612-AB19-3C5CF5644009}&quot;/&gt;&lt;isInvalidForFieldText val=&quot;0&quot;/&gt;&lt;Image&gt;&lt;filename val=&quot;C:\Users\ADMINI~1\AppData\Local\Temp\PR\data\asimages\{C60238EC-4587-4612-AB19-3C5CF5644009}.png&quot;/&gt;&lt;left val=&quot;0&quot;/&gt;&lt;top val=&quot;528&quot;/&gt;&lt;width val=&quot;720&quot;/&gt;&lt;height val=&quot;12&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HTML_AUTOSHAPE_INFO" val="&lt;ThreeDShapeInfo&gt;&lt;uuid val=&quot;{AAC0E9B1-4C0A-42DE-8CD8-57EA7D234018}&quot;/&gt;&lt;isInvalidForFieldText val=&quot;0&quot;/&gt;&lt;Image&gt;&lt;filename val=&quot;C:\Users\ADMINI~1\AppData\Local\Temp\PR\data\asimages\{AAC0E9B1-4C0A-42DE-8CD8-57EA7D234018}.png&quot;/&gt;&lt;left val=&quot;714&quot;/&gt;&lt;top val=&quot;0&quot;/&gt;&lt;width val=&quot;6&quot;/&gt;&lt;height val=&quot;540&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HTML_AUTOSHAPE_INFO" val="&lt;ThreeDShapeInfo&gt;&lt;uuid val=&quot;{836FE330-90D2-4046-8000-C00DD5D0ED63}&quot;/&gt;&lt;isInvalidForFieldText val=&quot;0&quot;/&gt;&lt;Image&gt;&lt;filename val=&quot;C:\Users\ADMINI~1\AppData\Local\Temp\PR\data\asimages\{836FE330-90D2-4046-8000-C00DD5D0ED63}.png&quot;/&gt;&lt;left val=&quot;0&quot;/&gt;&lt;top val=&quot;0&quot;/&gt;&lt;width val=&quot;6&quot;/&gt;&lt;height val=&quot;540&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HTML_AUTOSHAPE_INFO" val="&lt;ThreeDShapeInfo&gt;&lt;uuid val=&quot;{33F49A03-DCDE-44B7-ADE2-FBE447371316}&quot;/&gt;&lt;isInvalidForFieldText val=&quot;0&quot;/&gt;&lt;Image&gt;&lt;filename val=&quot;C:\Users\ADMINI~1\AppData\Local\Temp\PR\data\asimages\{33F49A03-DCDE-44B7-ADE2-FBE447371316}.png&quot;/&gt;&lt;left val=&quot;0&quot;/&gt;&lt;top val=&quot;0&quot;/&gt;&lt;width val=&quot;720&quot;/&gt;&lt;height val=&quot;12&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F39024-15E5-4291-8166-0B4EC087CBEF}&quot;/&gt;&lt;isInvalidForFieldText val=&quot;0&quot;/&gt;&lt;Image&gt;&lt;filename val=&quot;C:\Users\ADMINI~1\AppData\Local\Temp\PR\data\asimages\{3CF39024-15E5-4291-8166-0B4EC087CBEF}_15.png&quot;/&gt;&lt;left val=&quot;196&quot;/&gt;&lt;top val=&quot;51&quot;/&gt;&lt;width val=&quot;291&quot;/&gt;&lt;height val=&quot;124&quot;/&gt;&lt;hasText val=&quot;1&quot;/&gt;&lt;/Image&gt;&lt;/ThreeDShapeInfo&gt;"/>
  <p:tag name="PRESENTER_SHAPETEXTINFO" val="&lt;ShapeTextInfo&gt;&lt;TableIndex row=&quot;-1&quot; col=&quot;-1&quot;&gt;&lt;linesCount val=&quot;1&quot;/&gt;&lt;lineCharCount val=&quot;8&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0DC07C6-47BC-460A-A9F7-FEEC8BA57D98}&quot;/&gt;&lt;isInvalidForFieldText val=&quot;0&quot;/&gt;&lt;Image&gt;&lt;filename val=&quot;C:\Users\ADMINI~1\AppData\Local\Temp\PR\data\asimages\{E0DC07C6-47BC-460A-A9F7-FEEC8BA57D98}_15.png&quot;/&gt;&lt;left val=&quot;241&quot;/&gt;&lt;top val=&quot;3&quot;/&gt;&lt;width val=&quot;206&quot;/&gt;&lt;height val=&quot;97&quot;/&gt;&lt;hasText val=&quot;1&quot;/&gt;&lt;/Image&gt;&lt;/ThreeDShapeInfo&gt;"/>
  <p:tag name="PRESENTER_SHAPETEXTINFO" val="&lt;ShapeTextInfo&gt;&lt;TableIndex row=&quot;-1&quot; col=&quot;-1&quot;&gt;&lt;linesCount val=&quot;1&quot;/&gt;&lt;lineCharCount val=&quot;7&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HTML_AUTOSHAPE_INFO" val="&lt;ThreeDShapeInfo&gt;&lt;uuid val=&quot;{B10229E5-3316-4A03-94B7-B27155613155}&quot;/&gt;&lt;isInvalidForFieldText val=&quot;0&quot;/&gt;&lt;Image&gt;&lt;filename val=&quot;C:\Users\ADMINI~1\AppData\Local\Temp\PR\data\asimages\{B10229E5-3316-4A03-94B7-B27155613155}.png&quot;/&gt;&lt;left val=&quot;0&quot;/&gt;&lt;top val=&quot;261&quot;/&gt;&lt;width val=&quot;156&quot;/&gt;&lt;height val=&quot;266&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2BDBD2AB-D27D-4A5D-93F3-4E8A8BF96BAF}_1.png_crop.png&quot;/&gt;&lt;left val=&quot;209&quot;/&gt;&lt;top val=&quot;144&quot;/&gt;&lt;width val=&quot;258&quot;/&gt;&lt;height val=&quot;23&quot;/&gt;&lt;hasText val=&quot;1&quot;/&gt;&lt;paraId val=&quot;1&quot;/&gt;&lt;/Image&gt;&lt;Image&gt;&lt;filename val=&quot;C:\Users\ADMINI~1\AppData\Local\Temp\PR\data\asimages\{E104B74A-31D1-4360-8D56-1B8609154498}_1.png_crop.png&quot;/&gt;&lt;left val=&quot;160&quot;/&gt;&lt;top val=&quot;195&quot;/&gt;&lt;width val=&quot;402&quot;/&gt;&lt;height val=&quot;28&quot;/&gt;&lt;hasText val=&quot;1&quot;/&gt;&lt;paraId val=&quot;2&quot;/&gt;&lt;/Image&gt;&lt;Image&gt;&lt;filename val=&quot;C:\Users\ADMINI~1\AppData\Local\Temp\PR\data\asimages\{1FC01197-B147-4F80-91DA-1F993FF0B85C}_1.png_crop.png&quot;/&gt;&lt;left val=&quot;195&quot;/&gt;&lt;top val=&quot;244&quot;/&gt;&lt;width val=&quot;341&quot;/&gt;&lt;height val=&quot;29&quot;/&gt;&lt;hasText val=&quot;1&quot;/&gt;&lt;paraId val=&quot;3&quot;/&gt;&lt;/Image&gt;&lt;Image&gt;&lt;filename val=&quot;C:\Users\ADMINI~1\AppData\Local\Temp\PR\data\asimages\{9CFA7AD4-F10B-47D7-A989-ADB304F222C1}_1.png_crop.png&quot;/&gt;&lt;left val=&quot;146&quot;/&gt;&lt;top val=&quot;295&quot;/&gt;&lt;width val=&quot;475&quot;/&gt;&lt;height val=&quot;29&quot;/&gt;&lt;hasText val=&quot;1&quot;/&gt;&lt;paraId val=&quot;4&quot;/&gt;&lt;/Image&gt;&lt;/TextEffect&gt;"/>
  <p:tag name="PRESENTER_SHAPETEXTINFO" val="&lt;ShapeTextInfo&gt;&lt;TableIndex row=&quot;-1&quot; col=&quot;-1&quot;&gt;&lt;linesCount val=&quot;4&quot;/&gt;&lt;lineCharCount val=&quot;42&quot;/&gt;&lt;lineCharCount val=&quot;47&quot;/&gt;&lt;lineCharCount val=&quot;44&quot;/&gt;&lt;lineCharCount val=&quot;49&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HTML_AUTOSHAPE_INFO" val="&lt;ThreeDShapeInfo&gt;&lt;uuid val=&quot;{C76D441C-EE9A-4FBE-934A-0219614BF8F3}&quot;/&gt;&lt;isInvalidForFieldText val=&quot;0&quot;/&gt;&lt;Image&gt;&lt;filename val=&quot;C:\Users\ADMINI~1\AppData\Local\Temp\PR\data\asimages\{C76D441C-EE9A-4FBE-934A-0219614BF8F3}.png&quot;/&gt;&lt;left val=&quot;597&quot;/&gt;&lt;top val=&quot;417&quot;/&gt;&lt;width val=&quot;116&quot;/&gt;&lt;height val=&quot;108&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01.wav"/>
  <p:tag name="PPSNARRATION" val="1,544210680,C:\Users\Administrator\Desktop\TIENG RU_pptx\Media.ppcx"/>
  <p:tag name="HTML_SHAPEINFO" val="&lt;SlideThumbPath val=&quot;Slide1.PNG&quot;/&gt;"/>
</p:tagLst>
</file>

<file path=ppt/tags/tag210.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5.wav"/>
  <p:tag name="PPSNARRATION" val="14,544210680,C:\Users\Administrator\Desktop\TIENG RU_pptx\Media.ppcx"/>
  <p:tag name="HTML_SHAPEINFO" val="&lt;SlideThumbPath val=&quot;Slide16.PNG&quot;/&gt;"/>
</p:tagLst>
</file>

<file path=ppt/tags/tag2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5DDB04-D85E-40D5-8051-75F684BD4BA7}&quot;/&gt;&lt;isInvalidForFieldText val=&quot;0&quot;/&gt;&lt;Image&gt;&lt;filename val=&quot;C:\Users\ADMINI~1\AppData\Local\Temp\PR\data\asimages\{6A5DDB04-D85E-40D5-8051-75F684BD4BA7}_16.png&quot;/&gt;&lt;left val=&quot;243&quot;/&gt;&lt;top val=&quot;20&quot;/&gt;&lt;width val=&quot;231&quot;/&gt;&lt;height val=&quot;80&quot;/&gt;&lt;hasText val=&quot;1&quot;/&gt;&lt;/Image&gt;&lt;/ThreeDShapeInfo&gt;"/>
  <p:tag name="PRESENTER_SHAPETEXTINFO" val="&lt;ShapeTextInfo&gt;&lt;TableIndex row=&quot;-1&quot; col=&quot;-1&quot;&gt;&lt;linesCount val=&quot;1&quot;/&gt;&lt;lineCharCount val=&quot;7&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0E8A9AA-E7F6-462A-9E3C-124DA4E0026C}&quot;/&gt;&lt;isInvalidForFieldText val=&quot;0&quot;/&gt;&lt;Image&gt;&lt;filename val=&quot;C:\Users\ADMINI~1\AppData\Local\Temp\PR\data\asimages\{10E8A9AA-E7F6-462A-9E3C-124DA4E0026C}_16.png&quot;/&gt;&lt;left val=&quot;192&quot;/&gt;&lt;top val=&quot;65&quot;/&gt;&lt;width val=&quot;325&quot;/&gt;&lt;height val=&quot;94&quot;/&gt;&lt;hasText val=&quot;1&quot;/&gt;&lt;/Image&gt;&lt;/ThreeDShapeInfo&gt;"/>
  <p:tag name="PRESENTER_SHAPETEXTINFO" val="&lt;ShapeTextInfo&gt;&lt;TableIndex row=&quot;-1&quot; col=&quot;-1&quot;&gt;&lt;linesCount val=&quot;1&quot;/&gt;&lt;lineCharCount val=&quot;8&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9F78804-4FA9-4EB9-B567-2FE439A2AE37}_16.png&quot;/&gt;&lt;left val=&quot;60&quot;/&gt;&lt;top val=&quot;122&quot;/&gt;&lt;width val=&quot;199&quot;/&gt;&lt;height val=&quot;51&quot;/&gt;&lt;hasText val=&quot;1&quot;/&gt;&lt;/Image&gt;&lt;/ThreeDShapeInfo&gt;"/>
  <p:tag name="PRESENTER_SHAPETEXTINFO" val="&lt;ShapeTextInfo&gt;&lt;TableIndex row=&quot;-1&quot; col=&quot;-1&quot;&gt;&lt;linesCount val=&quot;1&quot;/&gt;&lt;lineCharCount val=&quot;13&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003D157-989B-4376-8337-198B9028B21D}_16.png&quot;/&gt;&lt;left val=&quot;56&quot;/&gt;&lt;top val=&quot;163&quot;/&gt;&lt;width val=&quot;419&quot;/&gt;&lt;height val=&quot;127&quot;/&gt;&lt;hasText val=&quot;1&quot;/&gt;&lt;/Image&gt;&lt;/ThreeDShapeInfo&gt;"/>
  <p:tag name="PRESENTER_SHAPEINFO" val="&lt;ThreeDShapeInfo&gt;&lt;uuid val=&quot;{88C8ADA3-2424-4721-973F-23A9DC1490BE}&quot;/&gt;&lt;isInvalidForFieldText val=&quot;1&quot;/&gt;&lt;Image&gt;&lt;filename val=&quot;C:\Users\ADMINI~1\AppData\Local\Temp\PR\data\asimages\{88C8ADA3-2424-4721-973F-23A9DC1490BE}_16_S.png&quot;/&gt;&lt;left val=&quot;63&quot;/&gt;&lt;top val=&quot;165&quot;/&gt;&lt;width val=&quot;413&quot;/&gt;&lt;height val=&quot;115&quot;/&gt;&lt;hasText val=&quot;0&quot;/&gt;&lt;/Image&gt;&lt;/ThreeDShapeInfo&gt;"/>
  <p:tag name="PRESENTER_SHAPETEXTINFO" val="&lt;ShapeTextInfo&gt;&lt;TableIndex row=&quot;-1&quot; col=&quot;-1&quot;&gt;&lt;linesCount val=&quot;3&quot;/&gt;&lt;lineCharCount val=&quot;29&quot;/&gt;&lt;lineCharCount val=&quot;30&quot;/&gt;&lt;lineCharCount val=&quot;22&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9D3CBCF-1C73-4F96-AFFC-08A2C69224D1}_16.png&quot;/&gt;&lt;left val=&quot;48&quot;/&gt;&lt;top val=&quot;342&quot;/&gt;&lt;width val=&quot;379&quot;/&gt;&lt;height val=&quot;65&quot;/&gt;&lt;hasText val=&quot;1&quot;/&gt;&lt;/Image&gt;&lt;/ThreeDShapeInfo&gt;"/>
  <p:tag name="PRESENTER_SHAPEINFO" val="&lt;ThreeDShapeInfo&gt;&lt;uuid val=&quot;{D032FAD3-B490-42D4-9CCD-5A24611D95CB}&quot;/&gt;&lt;isInvalidForFieldText val=&quot;1&quot;/&gt;&lt;Image&gt;&lt;filename val=&quot;C:\Users\ADMINI~1\AppData\Local\Temp\PR\data\asimages\{D032FAD3-B490-42D4-9CCD-5A24611D95CB}_16_S.png&quot;/&gt;&lt;left val=&quot;57&quot;/&gt;&lt;top val=&quot;345&quot;/&gt;&lt;width val=&quot;372&quot;/&gt;&lt;height val=&quot;49&quot;/&gt;&lt;hasText val=&quot;0&quot;/&gt;&lt;/Image&gt;&lt;/ThreeDShapeInfo&gt;"/>
  <p:tag name="PRESENTER_SHAPETEXTINFO" val="&lt;ShapeTextInfo&gt;&lt;TableIndex row=&quot;-1&quot; col=&quot;-1&quot;&gt;&lt;linesCount val=&quot;1&quot;/&gt;&lt;lineCharCount val=&quot;26&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42B37A9-700D-4681-A3A3-3EF2C11D0B86}_16.png&quot;/&gt;&lt;left val=&quot;48&quot;/&gt;&lt;top val=&quot;282&quot;/&gt;&lt;width val=&quot;386&quot;/&gt;&lt;height val=&quot;65&quot;/&gt;&lt;hasText val=&quot;1&quot;/&gt;&lt;/Image&gt;&lt;/ThreeDShapeInfo&gt;"/>
  <p:tag name="PRESENTER_SHAPEINFO" val="&lt;ThreeDShapeInfo&gt;&lt;uuid val=&quot;{7A6D9CE8-AA2B-4F02-92AD-AED3B67D1699}&quot;/&gt;&lt;isInvalidForFieldText val=&quot;1&quot;/&gt;&lt;Image&gt;&lt;filename val=&quot;C:\Users\ADMINI~1\AppData\Local\Temp\PR\data\asimages\{7A6D9CE8-AA2B-4F02-92AD-AED3B67D1699}_16_S.png&quot;/&gt;&lt;left val=&quot;57&quot;/&gt;&lt;top val=&quot;285&quot;/&gt;&lt;width val=&quot;377&quot;/&gt;&lt;height val=&quot;49&quot;/&gt;&lt;hasText val=&quot;0&quot;/&gt;&lt;/Image&gt;&lt;/ThreeDShapeInfo&gt;"/>
  <p:tag name="PRESENTER_SHAPETEXTINFO" val="&lt;ShapeTextInfo&gt;&lt;TableIndex row=&quot;-1&quot; col=&quot;-1&quot;&gt;&lt;linesCount val=&quot;1&quot;/&gt;&lt;lineCharCount val=&quot;28&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E660C8-0D59-4B2B-9EAC-78669519F210}&quot;/&gt;&lt;isInvalidForFieldText val=&quot;0&quot;/&gt;&lt;Image&gt;&lt;filename val=&quot;C:\Users\ADMINI~1\AppData\Local\Temp\PR\data\asimages\{FBE660C8-0D59-4B2B-9EAC-78669519F210}_1.png&quot;/&gt;&lt;left val=&quot;166&quot;/&gt;&lt;top val=&quot;102&quot;/&gt;&lt;width val=&quot;387&quot;/&gt;&lt;height val=&quot;141&quot;/&gt;&lt;hasText val=&quot;1&quot;/&gt;&lt;/Image&gt;&lt;/ThreeDShapeInfo&gt;"/>
  <p:tag name="PRESENTER_SHAPETEXTINFO" val="&lt;ShapeTextInfo&gt;&lt;TableIndex row=&quot;-1&quot; col=&quot;-1&quot;&gt;&lt;linesCount val=&quot;1&quot;/&gt;&lt;lineCharCount val=&quot;8&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6.wav"/>
  <p:tag name="PPSNARRATION" val="15,544210680,C:\Users\Administrator\Desktop\TIENG RU_pptx\Media.ppcx"/>
  <p:tag name="HTML_SHAPEINFO" val="&lt;SlideThumbPath val=&quot;Slide17.PNG&quot;/&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EA6BDD-8B5B-4A84-A131-B40B1AEC4788}&quot;/&gt;&lt;isInvalidForFieldText val=&quot;0&quot;/&gt;&lt;Image&gt;&lt;filename val=&quot;C:\Users\ADMINI~1\AppData\Local\Temp\PR\data\asimages\{F1EA6BDD-8B5B-4A84-A131-B40B1AEC4788}_17.png&quot;/&gt;&lt;left val=&quot;155&quot;/&gt;&lt;top val=&quot;174&quot;/&gt;&lt;width val=&quot;382&quot;/&gt;&lt;height val=&quot;32&quot;/&gt;&lt;hasText val=&quot;1&quot;/&gt;&lt;/Image&gt;&lt;/ThreeDShapeInfo&gt;"/>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FD5BBE-3E37-4AC7-BD7E-30E105A5675D}&quot;/&gt;&lt;isInvalidForFieldText val=&quot;0&quot;/&gt;&lt;Image&gt;&lt;filename val=&quot;C:\Users\ADMINI~1\AppData\Local\Temp\PR\data\asimages\{F4FD5BBE-3E37-4AC7-BD7E-30E105A5675D}_17.png&quot;/&gt;&lt;left val=&quot;35&quot;/&gt;&lt;top val=&quot;312&quot;/&gt;&lt;width val=&quot;340&quot;/&gt;&lt;height val=&quot;32&quot;/&gt;&lt;hasText val=&quot;1&quot;/&gt;&lt;/Image&gt;&lt;/ThreeDShapeInfo&gt;"/>
  <p:tag name="PRESENTER_SHAPETEXTINFO" val="&lt;ShapeTextInfo&gt;&lt;TableIndex row=&quot;-1&quot; col=&quot;-1&quot;&gt;&lt;linesCount val=&quot;0&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ADMINI~1\AppData\Local\Temp\PR\data\asimages\{7A443A30-1695-4514-95A2-9520E55617D6}_1.png_crop.png&quot;/&gt;&lt;left val=&quot;208&quot;/&gt;&lt;top val=&quot;117&quot;/&gt;&lt;width val=&quot;312&quot;/&gt;&lt;height val=&quot;26&quot;/&gt;&lt;hasText val=&quot;1&quot;/&gt;&lt;paraId val=&quot;1&quot;/&gt;&lt;/Image&gt;&lt;Image&gt;&lt;filename val=&quot;C:\Users\ADMINI~1\AppData\Local\Temp\PR\data\asimages\{9B28F271-743B-40F0-9B88-A0CA077C90A9}_1.png_crop.png&quot;/&gt;&lt;left val=&quot;117&quot;/&gt;&lt;top val=&quot;151&quot;/&gt;&lt;width val=&quot;505&quot;/&gt;&lt;height val=&quot;26&quot;/&gt;&lt;hasText val=&quot;1&quot;/&gt;&lt;paraId val=&quot;2&quot;/&gt;&lt;/Image&gt;&lt;Image&gt;&lt;filename val=&quot;C:\Users\ADMINI~1\AppData\Local\Temp\PR\data\asimages\{2784DC1A-5A32-483C-8D2D-28AE7CD20C1A}_1.png_crop.png&quot;/&gt;&lt;left val=&quot;201&quot;/&gt;&lt;top val=&quot;182&quot;/&gt;&lt;width val=&quot;329&quot;/&gt;&lt;height val=&quot;27&quot;/&gt;&lt;hasText val=&quot;1&quot;/&gt;&lt;paraId val=&quot;3&quot;/&gt;&lt;/Image&gt;&lt;Image&gt;&lt;filename val=&quot;C:\Users\ADMINI~1\AppData\Local\Temp\PR\data\asimages\{41793360-33CC-4EE6-AF11-F816A4F9BE61}_1.png_crop.png&quot;/&gt;&lt;left val=&quot;158&quot;/&gt;&lt;top val=&quot;215&quot;/&gt;&lt;width val=&quot;427&quot;/&gt;&lt;height val=&quot;28&quot;/&gt;&lt;hasText val=&quot;1&quot;/&gt;&lt;paraId val=&quot;4&quot;/&gt;&lt;/Image&gt;&lt;Image&gt;&lt;filename val=&quot;C:\Users\ADMINI~1\AppData\Local\Temp\PR\data\asimages\{36C5C186-907D-4CDD-99CB-985DCD105F0F}_1.png_crop.png&quot;/&gt;&lt;left val=&quot;200&quot;/&gt;&lt;top val=&quot;248&quot;/&gt;&lt;width val=&quot;352&quot;/&gt;&lt;height val=&quot;29&quot;/&gt;&lt;hasText val=&quot;1&quot;/&gt;&lt;paraId val=&quot;5&quot;/&gt;&lt;/Image&gt;&lt;Image&gt;&lt;filename val=&quot;C:\Users\ADMINI~1\AppData\Local\Temp\PR\data\asimages\{BD848C7B-2200-4B33-BA9D-9E4E96D07BDA}_1.png_crop.png&quot;/&gt;&lt;left val=&quot;130&quot;/&gt;&lt;top val=&quot;282&quot;/&gt;&lt;width val=&quot;474&quot;/&gt;&lt;height val=&quot;29&quot;/&gt;&lt;hasText val=&quot;1&quot;/&gt;&lt;paraId val=&quot;6&quot;/&gt;&lt;/Image&gt;&lt;Image&gt;&lt;filename val=&quot;C:\Users\ADMINI~1\AppData\Local\Temp\PR\data\asimages\{7DFF961A-DD9B-4BCB-BB28-B4C3DFEB0001}_1.png_crop.png&quot;/&gt;&lt;left val=&quot;193&quot;/&gt;&lt;top val=&quot;317&quot;/&gt;&lt;width val=&quot;400&quot;/&gt;&lt;height val=&quot;27&quot;/&gt;&lt;hasText val=&quot;1&quot;/&gt;&lt;paraId val=&quot;7&quot;/&gt;&lt;/Image&gt;&lt;Image&gt;&lt;filename val=&quot;C:\Users\ADMINI~1\AppData\Local\Temp\PR\data\asimages\{CEE88C94-F1CF-433F-855A-BD3C99524421}_1.png_crop.png&quot;/&gt;&lt;left val=&quot;138&quot;/&gt;&lt;top val=&quot;351&quot;/&gt;&lt;width val=&quot;454&quot;/&gt;&lt;height val=&quot;27&quot;/&gt;&lt;hasText val=&quot;1&quot;/&gt;&lt;paraId val=&quot;8&quot;/&gt;&lt;/Image&gt;&lt;Image&gt;&lt;filename val=&quot;C:\Users\ADMINI~1\AppData\Local\Temp\PR\data\asimages\{094AFCA0-C423-4E04-9E06-C05F53E670C1}_1.png_crop.png&quot;/&gt;&lt;left val=&quot;214&quot;/&gt;&lt;top val=&quot;384&quot;/&gt;&lt;width val=&quot;258&quot;/&gt;&lt;height val=&quot;22&quot;/&gt;&lt;hasText val=&quot;1&quot;/&gt;&lt;paraId val=&quot;9&quot;/&gt;&lt;/Image&gt;&lt;Image&gt;&lt;filename val=&quot;C:\Users\ADMINI~1\AppData\Local\Temp\PR\data\asimages\{EBD661FE-5C29-4A65-9E30-965B89CB3B83}_1.png_crop.png&quot;/&gt;&lt;left val=&quot;165&quot;/&gt;&lt;top val=&quot;417&quot;/&gt;&lt;width val=&quot;402&quot;/&gt;&lt;height val=&quot;28&quot;/&gt;&lt;hasText val=&quot;1&quot;/&gt;&lt;paraId val=&quot;10&quot;/&gt;&lt;/Image&gt;&lt;Image&gt;&lt;filename val=&quot;C:\Users\ADMINI~1\AppData\Local\Temp\PR\data\asimages\{1F3D5C64-EFF9-496F-BEC1-D2DFDE94F11C}_1.png_crop.png&quot;/&gt;&lt;left val=&quot;207&quot;/&gt;&lt;top val=&quot;449&quot;/&gt;&lt;width val=&quot;341&quot;/&gt;&lt;height val=&quot;29&quot;/&gt;&lt;hasText val=&quot;1&quot;/&gt;&lt;paraId val=&quot;11&quot;/&gt;&lt;/Image&gt;&lt;Image&gt;&lt;filename val=&quot;C:\Users\ADMINI~1\AppData\Local\Temp\PR\data\asimages\{2267AED9-ADBC-4E61-82A3-41E8E3DC6DA8}_1.png_crop.png&quot;/&gt;&lt;left val=&quot;172&quot;/&gt;&lt;top val=&quot;483&quot;/&gt;&lt;width val=&quot;475&quot;/&gt;&lt;height val=&quot;29&quot;/&gt;&lt;hasText val=&quot;1&quot;/&gt;&lt;paraId val=&quot;12&quot;/&gt;&lt;/Image&gt;&lt;/TextEffect&gt;"/>
  <p:tag name="PRESENTER_SHAPETEXTINFO" val="&lt;ShapeTextInfo&gt;&lt;TableIndex row=&quot;-1&quot; col=&quot;-1&quot;&gt;&lt;linesCount val=&quot;12&quot;/&gt;&lt;lineCharCount val=&quot;62&quot;/&gt;&lt;lineCharCount val=&quot;67&quot;/&gt;&lt;lineCharCount val=&quot;64&quot;/&gt;&lt;lineCharCount val=&quot;67&quot;/&gt;&lt;lineCharCount val=&quot;64&quot;/&gt;&lt;lineCharCount val=&quot;64&quot;/&gt;&lt;lineCharCount val=&quot;68&quot;/&gt;&lt;lineCharCount val=&quot;64&quot;/&gt;&lt;lineCharCount val=&quot;61&quot;/&gt;&lt;lineCharCount val=&quot;66&quot;/&gt;&lt;lineCharCount val=&quot;64&quot;/&gt;&lt;lineCharCount val=&quot;72&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C5BF0D-78E8-4843-B554-1114B4300614}&quot;/&gt;&lt;isInvalidForFieldText val=&quot;0&quot;/&gt;&lt;Image&gt;&lt;filename val=&quot;C:\Users\ADMINI~1\AppData\Local\Temp\PR\data\asimages\{EDC5BF0D-78E8-4843-B554-1114B4300614}_17.png&quot;/&gt;&lt;left val=&quot;162&quot;/&gt;&lt;top val=&quot;39&quot;/&gt;&lt;width val=&quot;325&quot;/&gt;&lt;height val=&quot;94&quot;/&gt;&lt;hasText val=&quot;1&quot;/&gt;&lt;/Image&gt;&lt;/ThreeDShapeInfo&gt;"/>
  <p:tag name="PRESENTER_SHAPETEXTINFO" val="&lt;ShapeTextInfo&gt;&lt;TableIndex row=&quot;-1&quot; col=&quot;-1&quot;&gt;&lt;linesCount val=&quot;1&quot;/&gt;&lt;lineCharCount val=&quot;8&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HTML_AUTOSHAPE_INFO" val="&lt;ThreeDShapeInfo&gt;&lt;uuid val=&quot;{E743A2F9-BD84-4A8F-94A1-69D7102D2BC3}&quot;/&gt;&lt;isInvalidForFieldText val=&quot;0&quot;/&gt;&lt;Image&gt;&lt;filename val=&quot;C:\Users\ADMINI~1\AppData\Local\Temp\PR\data\asimages\{E743A2F9-BD84-4A8F-94A1-69D7102D2BC3}.png&quot;/&gt;&lt;left val=&quot;-24&quot;/&gt;&lt;top val=&quot;30&quot;/&gt;&lt;width val=&quot;150&quot;/&gt;&lt;height val=&quot;150&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9C343B-48A3-424A-B96E-F4465F3DBDE1}&quot;/&gt;&lt;isInvalidForFieldText val=&quot;0&quot;/&gt;&lt;Image&gt;&lt;filename val=&quot;C:\Users\ADMINI~1\AppData\Local\Temp\PR\data\asimages\{B69C343B-48A3-424A-B96E-F4465F3DBDE1}_17.png&quot;/&gt;&lt;left val=&quot;216&quot;/&gt;&lt;top val=&quot;-11&quot;/&gt;&lt;width val=&quot;231&quot;/&gt;&lt;height val=&quot;80&quot;/&gt;&lt;hasText val=&quot;1&quot;/&gt;&lt;/Image&gt;&lt;/ThreeDShapeInfo&gt;"/>
  <p:tag name="PRESENTER_SHAPETEXTINFO" val="&lt;ShapeTextInfo&gt;&lt;TableIndex row=&quot;-1&quot; col=&quot;-1&quot;&gt;&lt;linesCount val=&quot;1&quot;/&gt;&lt;lineCharCount val=&quot;7&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HTML_AUTOSHAPE_INFO" val="&lt;ThreeDShapeInfo&gt;&lt;uuid val=&quot;{7DDFED0C-BB79-49A6-B79C-22F51145907D}&quot;/&gt;&lt;isInvalidForFieldText val=&quot;0&quot;/&gt;&lt;Image&gt;&lt;filename val=&quot;C:\Users\ADMINI~1\AppData\Local\Temp\PR\data\asimages\{7DDFED0C-BB79-49A6-B79C-22F51145907D}.png&quot;/&gt;&lt;left val=&quot;-5&quot;/&gt;&lt;top val=&quot;144&quot;/&gt;&lt;width val=&quot;185&quot;/&gt;&lt;height val=&quot;315&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7.wav"/>
  <p:tag name="PPSNARRATION" val="16,544210680,C:\Users\Administrator\Desktop\TIENG RU_pptx\Media.ppcx"/>
  <p:tag name="HTML_SHAPEINFO" val="&lt;SlideThumbPath val=&quot;Slide18.PNG&quot;/&gt;"/>
</p:tagLst>
</file>

<file path=ppt/tags/tag23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E12C2C2-EBCA-4579-B8E6-223F71EFD2B5}&quot;/&gt;&lt;isInvalidForFieldText val=&quot;0&quot;/&gt;&lt;Image&gt;&lt;filename val=&quot;C:\Users\ADMINI~1\AppData\Local\Temp\PR\data\asimages\{9E12C2C2-EBCA-4579-B8E6-223F71EFD2B5}.png&quot;/&gt;&lt;left val=&quot;9&quot;/&gt;&lt;top val=&quot;261&quot;/&gt;&lt;width val=&quot;156&quot;/&gt;&lt;height val=&quot;266&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HTML_AUTOSHAPE_INFO" val="&lt;ThreeDShapeInfo&gt;&lt;uuid val=&quot;{DF4F8D8E-8119-481B-B936-DF3A702F294B}&quot;/&gt;&lt;isInvalidForFieldText val=&quot;0&quot;/&gt;&lt;Image&gt;&lt;filename val=&quot;C:\Users\ADMINI~1\AppData\Local\Temp\PR\data\asimages\{DF4F8D8E-8119-481B-B936-DF3A702F294B}.png&quot;/&gt;&lt;left val=&quot;408&quot;/&gt;&lt;top val=&quot;120&quot;/&gt;&lt;width val=&quot;306&quot;/&gt;&lt;height val=&quot;239&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7C9898A9-FCFF-45F9-B2B3-5627CE685CEA}&quot;/&gt;&lt;isInvalidForFieldText val=&quot;0&quot;/&gt;&lt;Image&gt;&lt;filename val=&quot;C:\Users\ADMINI~1\AppData\Local\Temp\PR\data\asimages\{7C9898A9-FCFF-45F9-B2B3-5627CE685CEA}.png&quot;/&gt;&lt;left val=&quot;0&quot;/&gt;&lt;top val=&quot;528&quot;/&gt;&lt;width val=&quot;720&quot;/&gt;&lt;height val=&quot;12&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33266EB-8858-401A-B0F2-1A54C3B5773F}&quot;/&gt;&lt;isInvalidForFieldText val=&quot;0&quot;/&gt;&lt;Image&gt;&lt;filename val=&quot;C:\Users\ADMINI~1\AppData\Local\Temp\PR\data\asimages\{F33266EB-8858-401A-B0F2-1A54C3B5773F}.png&quot;/&gt;&lt;left val=&quot;714&quot;/&gt;&lt;top val=&quot;0&quot;/&gt;&lt;width val=&quot;6&quot;/&gt;&lt;height val=&quot;540&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HTML_AUTOSHAPE_INFO" val="&lt;ThreeDShapeInfo&gt;&lt;uuid val=&quot;{4C9E99CE-86DD-402C-83FB-A25AFBFD7592}&quot;/&gt;&lt;isInvalidForFieldText val=&quot;0&quot;/&gt;&lt;Image&gt;&lt;filename val=&quot;C:\Users\ADMINI~1\AppData\Local\Temp\PR\data\asimages\{4C9E99CE-86DD-402C-83FB-A25AFBFD7592}.png&quot;/&gt;&lt;left val=&quot;0&quot;/&gt;&lt;top val=&quot;0&quot;/&gt;&lt;width val=&quot;6&quot;/&gt;&lt;height val=&quot;540&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105FBCFB-F72E-405B-825C-6FF156117C29}&quot;/&gt;&lt;isInvalidForFieldText val=&quot;0&quot;/&gt;&lt;Image&gt;&lt;filename val=&quot;C:\Users\ADMINI~1\AppData\Local\Temp\PR\data\asimages\{105FBCFB-F72E-405B-825C-6FF156117C29}.png&quot;/&gt;&lt;left val=&quot;0&quot;/&gt;&lt;top val=&quot;0&quot;/&gt;&lt;width val=&quot;720&quot;/&gt;&lt;height val=&quot;12&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ADMINI~1\AppData\Local\Temp\PR\data\asimages\{694F6D4C-C0DA-457A-BFF0-DDEEF628469A}_1.png&quot;/&gt;&lt;left val=&quot;99&quot;/&gt;&lt;top val=&quot;453&quot;/&gt;&lt;width val=&quot;305&quot;/&gt;&lt;height val=&quot;73&quot;/&gt;&lt;hasText val=&quot;0&quot;/&gt;&lt;paraId val=&quot;bg&quot;/&gt;&lt;/Image&gt;&lt;Image&gt;&lt;filename val=&quot;C:\Users\ADMINI~1\AppData\Local\Temp\PR\data\asimages\{9AB2D02E-FEB2-4F02-AB90-3D5587FC219C}_1.png_crop.png&quot;/&gt;&lt;left val=&quot;115&quot;/&gt;&lt;top val=&quot;465&quot;/&gt;&lt;width val=&quot;274&quot;/&gt;&lt;height val=&quot;51&quot;/&gt;&lt;hasText val=&quot;1&quot;/&gt;&lt;paraId val=&quot;1&quot;/&gt;&lt;/Image&gt;&lt;/TextEffect&gt;"/>
  <p:tag name="PRESENTER_SHAPETEXTINFO" val="&lt;ShapeTextInfo&gt;&lt;TableIndex row=&quot;-1&quot; col=&quot;-1&quot;&gt;&lt;linesCount val=&quot;2&quot;/&gt;&lt;lineCharCount val=&quot;24&quot;/&gt;&lt;lineCharCount val=&quot;1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9150D9F-0C56-4802-ACEE-F17A7DB9D73C}&quot;/&gt;&lt;isInvalidForFieldText val=&quot;0&quot;/&gt;&lt;Image&gt;&lt;filename val=&quot;C:\Users\ADMINI~1\AppData\Local\Temp\PR\data\asimages\{19150D9F-0C56-4802-ACEE-F17A7DB9D73C}.png&quot;/&gt;&lt;left val=&quot;102&quot;/&gt;&lt;top val=&quot;108&quot;/&gt;&lt;width val=&quot;140&quot;/&gt;&lt;height val=&quot;139&quot;/&gt;&lt;hasText val=&quot;1&quot;/&gt;&lt;/Image&gt;&lt;/ThreeDShapeInfo&gt;"/>
</p:tagLst>
</file>

<file path=ppt/tags/tag2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B038712-2F84-4FF0-8860-783370276F53}_18.png&quot;/&gt;&lt;left val=&quot;390&quot;/&gt;&lt;top val=&quot;362&quot;/&gt;&lt;width val=&quot;319&quot;/&gt;&lt;height val=&quot;80&quot;/&gt;&lt;hasText val=&quot;1&quot;/&gt;&lt;/Image&gt;&lt;/ThreeDShapeInfo&gt;"/>
  <p:tag name="PRESENTER_SHAPEINFO" val="&lt;ThreeDShapeInfo&gt;&lt;uuid val=&quot;{7CF944DD-AD50-4A77-A9AA-79BEBFDB4215}&quot;/&gt;&lt;isInvalidForFieldText val=&quot;1&quot;/&gt;&lt;Image&gt;&lt;filename val=&quot;C:\Users\ADMINI~1\AppData\Local\Temp\PR\data\asimages\{7CF944DD-AD50-4A77-A9AA-79BEBFDB4215}_18_S.png&quot;/&gt;&lt;left val=&quot;387&quot;/&gt;&lt;top val=&quot;364&quot;/&gt;&lt;width val=&quot;322&quot;/&gt;&lt;height val=&quot;70&quot;/&gt;&lt;hasText val=&quot;0&quot;/&gt;&lt;/Image&gt;&lt;/ThreeDShapeInfo&gt;"/>
  <p:tag name="PRESENTER_SHAPETEXTINFO" val="&lt;ShapeTextInfo&gt;&lt;TableIndex row=&quot;-1&quot; col=&quot;-1&quot;&gt;&lt;linesCount val=&quot;2&quot;/&gt;&lt;lineCharCount val=&quot;22&quot;/&gt;&lt;lineCharCount val=&quot;21&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121B660-2C92-46D0-B7D7-5FF11504F67B}_18.png&quot;/&gt;&lt;left val=&quot;61&quot;/&gt;&lt;top val=&quot;140&quot;/&gt;&lt;width val=&quot;346&quot;/&gt;&lt;height val=&quot;109&quot;/&gt;&lt;hasText val=&quot;1&quot;/&gt;&lt;/Image&gt;&lt;/ThreeDShapeInfo&gt;"/>
  <p:tag name="PRESENTER_SHAPEINFO" val="&lt;ThreeDShapeInfo&gt;&lt;uuid val=&quot;{4D06E7AB-88AC-4B3F-A895-E06AAB941637}&quot;/&gt;&lt;isInvalidForFieldText val=&quot;1&quot;/&gt;&lt;Image&gt;&lt;filename val=&quot;C:\Users\ADMINI~1\AppData\Local\Temp\PR\data\asimages\{4D06E7AB-88AC-4B3F-A895-E06AAB941637}_18_S.png&quot;/&gt;&lt;left val=&quot;64&quot;/&gt;&lt;top val=&quot;141&quot;/&gt;&lt;width val=&quot;334&quot;/&gt;&lt;height val=&quot;92&quot;/&gt;&lt;hasText val=&quot;0&quot;/&gt;&lt;/Image&gt;&lt;/ThreeDShapeInfo&gt;"/>
  <p:tag name="PRESENTER_SHAPETEXTINFO" val="&lt;ShapeTextInfo&gt;&lt;TableIndex row=&quot;-1&quot; col=&quot;-1&quot;&gt;&lt;linesCount val=&quot;3&quot;/&gt;&lt;lineCharCount val=&quot;28&quot;/&gt;&lt;lineCharCount val=&quot;26&quot;/&gt;&lt;lineCharCount val=&quot;22&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28D2BFC5-D3B9-4D66-A237-38F465163D53}&quot;/&gt;&lt;isInvalidForFieldText val=&quot;0&quot;/&gt;&lt;Image&gt;&lt;filename val=&quot;C:\Users\ADMINI~1\AppData\Local\Temp\PR\data\asimages\{28D2BFC5-D3B9-4D66-A237-38F465163D53}.png&quot;/&gt;&lt;left val=&quot;150&quot;/&gt;&lt;top val=&quot;233&quot;/&gt;&lt;width val=&quot;240&quot;/&gt;&lt;height val=&quot;210&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1103C3C-7808-4AA5-BD6D-8E4B17E62644}_18.png&quot;/&gt;&lt;left val=&quot;42&quot;/&gt;&lt;top val=&quot;-6&quot;/&gt;&lt;width val=&quot;658&quot;/&gt;&lt;height val=&quot;112&quot;/&gt;&lt;hasText val=&quot;1&quot;/&gt;&lt;/Image&gt;&lt;/ThreeDShapeInfo&gt;"/>
  <p:tag name="PRESENTER_SHAPEINFO" val="&lt;ThreeDShapeInfo&gt;&lt;uuid val=&quot;{D9AD8F59-6505-4A02-88C8-549EFFFFF5A3}&quot;/&gt;&lt;isInvalidForFieldText val=&quot;0&quot;/&gt;&lt;Image&gt;&lt;filename val=&quot;C:\Users\ADMINI~1\AppData\Local\Temp\PR\data\asimages\{D9AD8F59-6505-4A02-88C8-549EFFFFF5A3}_18.png&quot;/&gt;&lt;left val=&quot;42&quot;/&gt;&lt;top val=&quot;-6&quot;/&gt;&lt;width val=&quot;658&quot;/&gt;&lt;height val=&quot;112&quot;/&gt;&lt;hasText val=&quot;0&quot;/&gt;&lt;/Image&gt;&lt;/ThreeDShapeInfo&gt;"/>
  <p:tag name="PRESENTER_SHAPETEXTINFO" val="&lt;ShapeTextInfo&gt;&lt;TableIndex row=&quot;-1&quot; col=&quot;-1&quot;&gt;&lt;linesCount val=&quot;2&quot;/&gt;&lt;lineCharCount val=&quot;16&quot;/&gt;&lt;lineCharCount val=&quot;51&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51DBDD-7512-4259-A949-17BDAEB64C47}&quot;/&gt;&lt;isInvalidForFieldText val=&quot;0&quot;/&gt;&lt;Image&gt;&lt;filename val=&quot;C:\Users\ADMINI~1\AppData\Local\Temp\PR\data\asimages\{D051DBDD-7512-4259-A949-17BDAEB64C47}.png&quot;/&gt;&lt;left val=&quot;-42&quot;/&gt;&lt;top val=&quot;21&quot;/&gt;&lt;width val=&quot;222&quot;/&gt;&lt;height val=&quot;213&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8.wav"/>
  <p:tag name="PPSNARRATION" val="17,544210680,C:\Users\Administrator\Desktop\TIENG RU_pptx\Media.ppcx"/>
  <p:tag name="HTML_SHAPEINFO" val="&lt;SlideThumbPath val=&quot;Slide19.PNG&quot;/&gt;"/>
</p:tagLst>
</file>

<file path=ppt/tags/tag2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DD2F3D-CA44-422E-A294-467AE829E015}&quot;/&gt;&lt;isInvalidForFieldText val=&quot;1&quot;/&gt;&lt;Image&gt;&lt;filename val=&quot;C:\Users\ADMINI~1\AppData\Local\Temp\PR\data\asimages\{70DD2F3D-CA44-422E-A294-467AE829E015}_19_S.png&quot;/&gt;&lt;left val=&quot;201&quot;/&gt;&lt;top val=&quot;12&quot;/&gt;&lt;width val=&quot;444&quot;/&gt;&lt;height val=&quot;45&quot;/&gt;&lt;hasText val=&quot;0&quot;/&gt;&lt;/Image&gt;&lt;Image&gt;&lt;filename val=&quot;C:\Users\ADMINI~1\AppData\Local\Temp\PR\data\asimages\{70DD2F3D-CA44-422E-A294-467AE829E015}_19_T.png&quot;/&gt;&lt;left val=&quot;192&quot;/&gt;&lt;top val=&quot;0&quot;/&gt;&lt;width val=&quot;462&quot;/&gt;&lt;height val=&quot;73&quot;/&gt;&lt;hasText val=&quot;1&quot;/&gt;&lt;/Image&gt;&lt;/ThreeDShapeInfo&gt;"/>
  <p:tag name="PRESENTER_SHAPETEXTINFO" val="&lt;ShapeTextInfo&gt;&lt;TableIndex row=&quot;-1&quot; col=&quot;-1&quot;&gt;&lt;linesCount val=&quot;1&quot;/&gt;&lt;lineCharCount val=&quot;29&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D8B7A4-70B2-475E-B76E-0A15647BD653}&quot;/&gt;&lt;isInvalidForFieldText val=&quot;0&quot;/&gt;&lt;Image&gt;&lt;filename val=&quot;C:\Users\ADMINI~1\AppData\Local\Temp\PR\data\asimages\{5DD8B7A4-70B2-475E-B76E-0A15647BD653}_19.png&quot;/&gt;&lt;left val=&quot;188&quot;/&gt;&lt;top val=&quot;46&quot;/&gt;&lt;width val=&quot;530&quot;/&gt;&lt;height val=&quot;95&quot;/&gt;&lt;hasText val=&quot;1&quot;/&gt;&lt;/Image&gt;&lt;/ThreeDShapeInfo&gt;"/>
  <p:tag name="PRESENTER_SHAPETEXTINFO" val="&lt;ShapeTextInfo&gt;&lt;TableIndex row=&quot;-1&quot; col=&quot;-1&quot;&gt;&lt;linesCount val=&quot;2&quot;/&gt;&lt;lineCharCount val=&quot;42&quot;/&gt;&lt;lineCharCount val=&quot;41&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69DF59B8-15A9-44E3-87D2-DA8D010A10F0}&quot;/&gt;&lt;isInvalidForFieldText val=&quot;0&quot;/&gt;&lt;Image&gt;&lt;filename val=&quot;C:\Users\ADMINI~1\AppData\Local\Temp\PR\data\asimages\{69DF59B8-15A9-44E3-87D2-DA8D010A10F0}.png&quot;/&gt;&lt;left val=&quot;318&quot;/&gt;&lt;top val=&quot;180&quot;/&gt;&lt;width val=&quot;116&quot;/&gt;&lt;height val=&quot;120&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236617C2-A24F-421F-A069-1FC23482AF3F}&quot;/&gt;&lt;isInvalidForFieldText val=&quot;0&quot;/&gt;&lt;Image&gt;&lt;filename val=&quot;C:\Users\ADMINI~1\AppData\Local\Temp\PR\data\asimages\{236617C2-A24F-421F-A069-1FC23482AF3F}.png&quot;/&gt;&lt;left val=&quot;319&quot;/&gt;&lt;top val=&quot;96&quot;/&gt;&lt;width val=&quot;116&quot;/&gt;&lt;height val=&quot;12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0182A48-ED45-4768-8938-2EC6AF5E8A45}_1.png&quot;/&gt;&lt;left val=&quot;300&quot;/&gt;&lt;top val=&quot;392&quot;/&gt;&lt;width val=&quot;180&quot;/&gt;&lt;height val=&quot;51&quot;/&gt;&lt;hasText val=&quot;1&quot;/&gt;&lt;/Image&gt;&lt;/ThreeDShapeInfo&gt;"/>
  <p:tag name="PRESENTER_SHAPEINFO" val="&lt;ThreeDShapeInfo&gt;&lt;uuid val=&quot;{EFEC8304-2388-4EE4-A121-DA81D82B6021}&quot;/&gt;&lt;isInvalidForFieldText val=&quot;0&quot;/&gt;&lt;Image&gt;&lt;filename val=&quot;C:\Users\ADMINI~1\AppData\Local\Temp\PR\data\asimages\{EFEC8304-2388-4EE4-A121-DA81D82B6021}_1.png&quot;/&gt;&lt;left val=&quot;308&quot;/&gt;&lt;top val=&quot;396&quot;/&gt;&lt;width val=&quot;167&quot;/&gt;&lt;height val=&quot;37&quot;/&gt;&lt;hasText val=&quot;0&quot;/&gt;&lt;/Image&gt;&lt;/ThreeDShapeInfo&gt;"/>
  <p:tag name="PRESENTER_SHAPETEXTINFO" val="&lt;ShapeTextInfo&gt;&lt;TableIndex row=&quot;-1&quot; col=&quot;-1&quot;&gt;&lt;linesCount val=&quot;1&quot;/&gt;&lt;lineCharCount val=&quot;1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DFADC2B6-378E-4145-A95F-B550AF45E13B}&quot;/&gt;&lt;isInvalidForFieldText val=&quot;0&quot;/&gt;&lt;Image&gt;&lt;filename val=&quot;C:\Users\ADMINI~1\AppData\Local\Temp\PR\data\asimages\{DFADC2B6-378E-4145-A95F-B550AF45E13B}.png&quot;/&gt;&lt;left val=&quot;325&quot;/&gt;&lt;top val=&quot;-12&quot;/&gt;&lt;width val=&quot;116&quot;/&gt;&lt;height val=&quot;120&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CCDC0C90-640F-4A20-A02B-4389CC28002A}&quot;/&gt;&lt;isInvalidForFieldText val=&quot;0&quot;/&gt;&lt;Image&gt;&lt;filename val=&quot;C:\Users\ADMINI~1\AppData\Local\Temp\PR\data\asimages\{CCDC0C90-640F-4A20-A02B-4389CC28002A}.png&quot;/&gt;&lt;left val=&quot;399&quot;/&gt;&lt;top val=&quot;165&quot;/&gt;&lt;width val=&quot;120&quot;/&gt;&lt;height val=&quot;120&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321E0CFA-F067-48FB-A0AA-A16B47CF8114}&quot;/&gt;&lt;isInvalidForFieldText val=&quot;0&quot;/&gt;&lt;Image&gt;&lt;filename val=&quot;C:\Users\ADMINI~1\AppData\Local\Temp\PR\data\asimages\{321E0CFA-F067-48FB-A0AA-A16B47CF8114}.png&quot;/&gt;&lt;left val=&quot;528&quot;/&gt;&lt;top val=&quot;180&quot;/&gt;&lt;width val=&quot;116&quot;/&gt;&lt;height val=&quot;120&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06F439-DD6C-495C-B798-84058844F069}&quot;/&gt;&lt;isInvalidForFieldText val=&quot;0&quot;/&gt;&lt;Image&gt;&lt;filename val=&quot;C:\Users\ADMINI~1\AppData\Local\Temp\PR\data\asimages\{F106F439-DD6C-495C-B798-84058844F069}.png&quot;/&gt;&lt;left val=&quot;529&quot;/&gt;&lt;top val=&quot;96&quot;/&gt;&lt;width val=&quot;116&quot;/&gt;&lt;height val=&quot;120&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B845CC5-CCCB-4955-A354-0FE77763943D}&quot;/&gt;&lt;isInvalidForFieldText val=&quot;0&quot;/&gt;&lt;Image&gt;&lt;filename val=&quot;C:\Users\ADMINI~1\AppData\Local\Temp\PR\data\asimages\{EB845CC5-CCCB-4955-A354-0FE77763943D}.png&quot;/&gt;&lt;left val=&quot;535&quot;/&gt;&lt;top val=&quot;-12&quot;/&gt;&lt;width val=&quot;116&quot;/&gt;&lt;height val=&quot;120&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AD506144-B492-4657-B66A-496EBBE4AF2E}&quot;/&gt;&lt;isInvalidForFieldText val=&quot;0&quot;/&gt;&lt;Image&gt;&lt;filename val=&quot;C:\Users\ADMINI~1\AppData\Local\Temp\PR\data\asimages\{AD506144-B492-4657-B66A-496EBBE4AF2E}.png&quot;/&gt;&lt;left val=&quot;426&quot;/&gt;&lt;top val=&quot;102&quot;/&gt;&lt;width val=&quot;112&quot;/&gt;&lt;height val=&quot;114&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C00F43-595E-42AB-9528-20B7EC3C7DD7}&quot;/&gt;&lt;isInvalidForFieldText val=&quot;0&quot;/&gt;&lt;Image&gt;&lt;filename val=&quot;C:\Users\ADMINI~1\AppData\Local\Temp\PR\data\asimages\{76C00F43-595E-42AB-9528-20B7EC3C7DD7}.png&quot;/&gt;&lt;left val=&quot;615&quot;/&gt;&lt;top val=&quot;84&quot;/&gt;&lt;width val=&quot;116&quot;/&gt;&lt;height val=&quot;120&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33DE7C-D414-4CF2-A4C7-8A05397186D2}&quot;/&gt;&lt;isInvalidForFieldText val=&quot;0&quot;/&gt;&lt;Image&gt;&lt;filename val=&quot;C:\Users\ADMINI~1\AppData\Local\Temp\PR\data\asimages\{6433DE7C-D414-4CF2-A4C7-8A05397186D2}.png&quot;/&gt;&lt;left val=&quot;616&quot;/&gt;&lt;top val=&quot;0&quot;/&gt;&lt;width val=&quot;116&quot;/&gt;&lt;height val=&quot;120&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CE562DCD-35C1-4BBA-BB28-6CF4D8731637}&quot;/&gt;&lt;isInvalidForFieldText val=&quot;0&quot;/&gt;&lt;Image&gt;&lt;filename val=&quot;C:\Users\ADMINI~1\AppData\Local\Temp\PR\data\asimages\{CE562DCD-35C1-4BBA-BB28-6CF4D8731637}.png&quot;/&gt;&lt;left val=&quot;0&quot;/&gt;&lt;top val=&quot;528&quot;/&gt;&lt;width val=&quot;720&quot;/&gt;&lt;height val=&quot;12&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53F4252C-DB61-4255-A9E0-2F754EE79F04}&quot;/&gt;&lt;isInvalidForFieldText val=&quot;0&quot;/&gt;&lt;Image&gt;&lt;filename val=&quot;C:\Users\ADMINI~1\AppData\Local\Temp\PR\data\asimages\{53F4252C-DB61-4255-A9E0-2F754EE79F04}.png&quot;/&gt;&lt;left val=&quot;714&quot;/&gt;&lt;top val=&quot;0&quot;/&gt;&lt;width val=&quot;6&quot;/&gt;&lt;height val=&quot;54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B14D8FD3-900A-46F3-B114-DAE33F9529FA}&quot;/&gt;&lt;isInvalidForFieldText val=&quot;0&quot;/&gt;&lt;Image&gt;&lt;filename val=&quot;C:\Users\ADMINI~1\AppData\Local\Temp\PR\data\asimages\{B14D8FD3-900A-46F3-B114-DAE33F9529FA}.png&quot;/&gt;&lt;left val=&quot;297&quot;/&gt;&lt;top val=&quot;402&quot;/&gt;&lt;width val=&quot;87&quot;/&gt;&lt;height val=&quot;139&quot;/&gt;&lt;hasText val=&quot;1&quot;/&gt;&lt;/Image&gt;&lt;/ThreeDShapeInfo&gt;"/>
</p:tagLst>
</file>

<file path=ppt/tags/tag260.xml><?xml version="1.0" encoding="utf-8"?>
<p:tagLst xmlns:a="http://schemas.openxmlformats.org/drawingml/2006/main" xmlns:r="http://schemas.openxmlformats.org/officeDocument/2006/relationships" xmlns:p="http://schemas.openxmlformats.org/presentationml/2006/main">
  <p:tag name="HTML_AUTOSHAPE_INFO" val="&lt;ThreeDShapeInfo&gt;&lt;uuid val=&quot;{722B81D8-0D7C-45F8-B1FF-439154AEF415}&quot;/&gt;&lt;isInvalidForFieldText val=&quot;0&quot;/&gt;&lt;Image&gt;&lt;filename val=&quot;C:\Users\ADMINI~1\AppData\Local\Temp\PR\data\asimages\{722B81D8-0D7C-45F8-B1FF-439154AEF415}.png&quot;/&gt;&lt;left val=&quot;0&quot;/&gt;&lt;top val=&quot;0&quot;/&gt;&lt;width val=&quot;6&quot;/&gt;&lt;height val=&quot;540&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HTML_AUTOSHAPE_INFO" val="&lt;ThreeDShapeInfo&gt;&lt;uuid val=&quot;{3AC7E714-A1ED-494D-BA02-D5FB7816D3B9}&quot;/&gt;&lt;isInvalidForFieldText val=&quot;0&quot;/&gt;&lt;Image&gt;&lt;filename val=&quot;C:\Users\ADMINI~1\AppData\Local\Temp\PR\data\asimages\{3AC7E714-A1ED-494D-BA02-D5FB7816D3B9}.png&quot;/&gt;&lt;left val=&quot;0&quot;/&gt;&lt;top val=&quot;0&quot;/&gt;&lt;width val=&quot;720&quot;/&gt;&lt;height val=&quot;12&quot;/&gt;&lt;hasText val=&quot;1&quot;/&gt;&lt;/Image&gt;&lt;/ThreeDShapeInfo&gt;"/>
</p:tagLst>
</file>

<file path=ppt/tags/tag2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747F9967-508F-404B-8918-73F40D584EC6}_19.png&quot;/&gt;&lt;left val=&quot;-3&quot;/&gt;&lt;top val=&quot;6&quot;/&gt;&lt;width val=&quot;210&quot;/&gt;&lt;height val=&quot;60&quot;/&gt;&lt;hasText val=&quot;1&quot;/&gt;&lt;/Image&gt;&lt;/ThreeDShapeInfo&gt;"/>
  <p:tag name="PRESENTER_SHAPEINFO" val="&lt;ThreeDShapeInfo&gt;&lt;uuid val=&quot;{6B65796A-CB43-433C-A43C-3474B1F52FA9}&quot;/&gt;&lt;isInvalidForFieldText val=&quot;1&quot;/&gt;&lt;Image&gt;&lt;filename val=&quot;C:\Users\ADMINI~1\AppData\Local\Temp\PR\data\asimages\{6B65796A-CB43-433C-A43C-3474B1F52FA9}_19_S.png&quot;/&gt;&lt;left val=&quot;0&quot;/&gt;&lt;top val=&quot;5&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9.wav"/>
  <p:tag name="PPSNARRATION" val="18,544210680,C:\Users\Administrator\Desktop\TIENG RU_pptx\Media.ppcx"/>
  <p:tag name="HTML_SHAPEINFO" val="&lt;SlideThumbPath val=&quot;Slide20.PNG&quot;/&gt;"/>
</p:tagLst>
</file>

<file path=ppt/tags/tag264.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ADMINI~1\AppData\Local\Temp\PR\data\asimages\{0F39707D-0B54-42EE-A3F4-09B1A011D991}_1.png&quot;/&gt;&lt;left val=&quot;183&quot;/&gt;&lt;top val=&quot;-13&quot;/&gt;&lt;width val=&quot;552&quot;/&gt;&lt;height val=&quot;84&quot;/&gt;&lt;hasText val=&quot;0&quot;/&gt;&lt;paraId val=&quot;bg&quot;/&gt;&lt;/Image&gt;&lt;Image&gt;&lt;filename val=&quot;C:\Users\ADMINI~1\AppData\Local\Temp\PR\data\asimages\{DA20508D-2BB3-4CD5-BA85-731050414EEC}_1.png_crop.png&quot;/&gt;&lt;left val=&quot;218&quot;/&gt;&lt;top val=&quot;7&quot;/&gt;&lt;width val=&quot;484&quot;/&gt;&lt;height val=&quot;31&quot;/&gt;&lt;hasText val=&quot;1&quot;/&gt;&lt;paraId val=&quot;1&quot;/&gt;&lt;/Image&gt;&lt;Image&gt;&lt;filename val=&quot;C:\Users\ADMINI~1\AppData\Local\Temp\PR\data\asimages\{5A07F1EB-D652-44AD-998C-38B7C9C6977F}_1.png_crop.png&quot;/&gt;&lt;left val=&quot;734&quot;/&gt;&lt;top val=&quot;70&quot;/&gt;&lt;width val=&quot;0&quot;/&gt;&lt;height val=&quot;0&quot;/&gt;&lt;hasText val=&quot;1&quot;/&gt;&lt;paraId val=&quot;2&quot;/&gt;&lt;/Image&gt;&lt;/TextEffect&gt;"/>
  <p:tag name="PRESENTER_SHAPETEXTINFO" val="&lt;ShapeTextInfo&gt;&lt;TableIndex row=&quot;-1&quot; col=&quot;-1&quot;&gt;&lt;linesCount val=&quot;2&quot;/&gt;&lt;lineCharCount val=&quot;39&quot;/&gt;&lt;lineCharCount val=&quot;1&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63C915-1007-4931-A38B-D98907D761EE}&quot;/&gt;&lt;isInvalidForFieldText val=&quot;1&quot;/&gt;&lt;Image&gt;&lt;filename val=&quot;C:\Users\ADMINI~1\AppData\Local\Temp\PR\data\asimages\{6963C915-1007-4931-A38B-D98907D761EE}_20_S.png&quot;/&gt;&lt;left val=&quot;198&quot;/&gt;&lt;top val=&quot;51&quot;/&gt;&lt;width val=&quot;522&quot;/&gt;&lt;height val=&quot;71&quot;/&gt;&lt;hasText val=&quot;0&quot;/&gt;&lt;/Image&gt;&lt;Image&gt;&lt;filename val=&quot;C:\Users\ADMINI~1\AppData\Local\Temp\PR\data\asimages\{6963C915-1007-4931-A38B-D98907D761EE}_20_T.png&quot;/&gt;&lt;left val=&quot;202&quot;/&gt;&lt;top val=&quot;41&quot;/&gt;&lt;width val=&quot;515&quot;/&gt;&lt;height val=&quot;88&quot;/&gt;&lt;hasText val=&quot;1&quot;/&gt;&lt;/Image&gt;&lt;/ThreeDShapeInfo&gt;"/>
  <p:tag name="PRESENTER_SHAPETEXTINFO" val="&lt;ShapeTextInfo&gt;&lt;TableIndex row=&quot;-1&quot; col=&quot;-1&quot;&gt;&lt;linesCount val=&quot;2&quot;/&gt;&lt;lineCharCount val=&quot;42&quot;/&gt;&lt;lineCharCount val=&quot;41&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5BA6CF0-AEC5-4BC2-A686-EA46010693ED}_20.png&quot;/&gt;&lt;left val=&quot;-3&quot;/&gt;&lt;top val=&quot;0&quot;/&gt;&lt;width val=&quot;210&quot;/&gt;&lt;height val=&quot;60&quot;/&gt;&lt;hasText val=&quot;1&quot;/&gt;&lt;/Image&gt;&lt;/ThreeDShapeInfo&gt;"/>
  <p:tag name="PRESENTER_SHAPEINFO" val="&lt;ThreeDShapeInfo&gt;&lt;uuid val=&quot;{742DCB95-63EF-4000-BAA8-FC6D28145907}&quot;/&gt;&lt;isInvalidForFieldText val=&quot;1&quot;/&gt;&lt;Image&gt;&lt;filename val=&quot;C:\Users\ADMINI~1\AppData\Local\Temp\PR\data\asimages\{742DCB95-63EF-4000-BAA8-FC6D28145907}_20_S.png&quot;/&gt;&lt;left val=&quot;0&quot;/&gt;&lt;top val=&quot;0&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0.wav"/>
  <p:tag name="PPSNARRATION" val="19,544210680,C:\Users\Administrator\Desktop\TIENG RU_pptx\Media.ppcx"/>
  <p:tag name="HTML_SHAPEINFO" val="&lt;SlideThumbPath val=&quot;Slide21.PNG&quot;/&gt;"/>
</p:tagLst>
</file>

<file path=ppt/tags/tag268.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ADMINI~1\AppData\Local\Temp\PR\data\asimages\{56D4CCD1-3D5A-4C10-9B12-AC2044590D32}_1.png&quot;/&gt;&lt;left val=&quot;207&quot;/&gt;&lt;top val=&quot;3&quot;/&gt;&lt;width val=&quot;493&quot;/&gt;&lt;height val=&quot;79&quot;/&gt;&lt;hasText val=&quot;0&quot;/&gt;&lt;paraId val=&quot;bg&quot;/&gt;&lt;/Image&gt;&lt;Image&gt;&lt;filename val=&quot;C:\Users\ADMINI~1\AppData\Local\Temp\PR\data\asimages\{2F910E6B-C20E-48A3-BCC2-5680758F820D}_1.png_crop.png&quot;/&gt;&lt;left val=&quot;263&quot;/&gt;&lt;top val=&quot;11&quot;/&gt;&lt;width val=&quot;380&quot;/&gt;&lt;height val=&quot;28&quot;/&gt;&lt;hasText val=&quot;1&quot;/&gt;&lt;paraId val=&quot;1&quot;/&gt;&lt;/Image&gt;&lt;Image&gt;&lt;filename val=&quot;C:\Users\ADMINI~1\AppData\Local\Temp\PR\data\asimages\{8A5C36CF-F356-446F-9BC3-ED39EF50707F}_1.png_crop.png&quot;/&gt;&lt;left val=&quot;225&quot;/&gt;&lt;top val=&quot;39&quot;/&gt;&lt;width val=&quot;457&quot;/&gt;&lt;height val=&quot;34&quot;/&gt;&lt;hasText val=&quot;1&quot;/&gt;&lt;paraId val=&quot;2&quot;/&gt;&lt;/Image&gt;&lt;/TextEffect&gt;"/>
  <p:tag name="PRESENTER_SHAPETEXTINFO" val="&lt;ShapeTextInfo&gt;&lt;TableIndex row=&quot;-1&quot; col=&quot;-1&quot;&gt;&lt;linesCount val=&quot;2&quot;/&gt;&lt;lineCharCount val=&quot;30&quot;/&gt;&lt;lineCharCount val=&quot;36&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AE7DF8-F55F-48B6-9626-74DC3DF37D51}&quot;/&gt;&lt;isInvalidForFieldText val=&quot;1&quot;/&gt;&lt;Image&gt;&lt;filename val=&quot;C:\Users\ADMINI~1\AppData\Local\Temp\PR\data\asimages\{FCAE7DF8-F55F-48B6-9626-74DC3DF37D51}_21_S.png&quot;/&gt;&lt;left val=&quot;30&quot;/&gt;&lt;top val=&quot;446&quot;/&gt;&lt;width val=&quot;678&quot;/&gt;&lt;height val=&quot;74&quot;/&gt;&lt;hasText val=&quot;0&quot;/&gt;&lt;/Image&gt;&lt;Image&gt;&lt;filename val=&quot;C:\Users\ADMINI~1\AppData\Local\Temp\PR\data\asimages\{FCAE7DF8-F55F-48B6-9626-74DC3DF37D51}_21_T.png&quot;/&gt;&lt;left val=&quot;26&quot;/&gt;&lt;top val=&quot;438&quot;/&gt;&lt;width val=&quot;678&quot;/&gt;&lt;height val=&quot;86&quot;/&gt;&lt;hasText val=&quot;1&quot;/&gt;&lt;/Image&gt;&lt;/ThreeDShapeInfo&gt;"/>
  <p:tag name="PRESENTER_SHAPETEXTINFO" val="&lt;ShapeTextInfo&gt;&lt;TableIndex row=&quot;-1&quot; col=&quot;-1&quot;&gt;&lt;linesCount val=&quot;2&quot;/&gt;&lt;lineCharCount val=&quot;51&quot;/&gt;&lt;lineCharCount val=&quot;47&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7D7F7BF5-1F3F-4897-89E5-C0FE49A2BA84}&quot;/&gt;&lt;isInvalidForFieldText val=&quot;0&quot;/&gt;&lt;Image&gt;&lt;filename val=&quot;C:\Users\ADMINI~1\AppData\Local\Temp\PR\data\asimages\{7D7F7BF5-1F3F-4897-89E5-C0FE49A2BA84}.png&quot;/&gt;&lt;left val=&quot;252&quot;/&gt;&lt;top val=&quot;396&quot;/&gt;&lt;width val=&quot;45&quot;/&gt;&lt;height val=&quot;145&quot;/&gt;&lt;hasText val=&quot;1&quot;/&gt;&lt;/Image&gt;&lt;/ThreeDShapeInfo&gt;"/>
</p:tagLst>
</file>

<file path=ppt/tags/tag2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B49B3BC-FF56-43C5-839E-32BD09191D49}_21.png&quot;/&gt;&lt;left val=&quot;-3&quot;/&gt;&lt;top val=&quot;0&quot;/&gt;&lt;width val=&quot;210&quot;/&gt;&lt;height val=&quot;60&quot;/&gt;&lt;hasText val=&quot;1&quot;/&gt;&lt;/Image&gt;&lt;/ThreeDShapeInfo&gt;"/>
  <p:tag name="PRESENTER_SHAPEINFO" val="&lt;ThreeDShapeInfo&gt;&lt;uuid val=&quot;{792EAD7E-7736-4554-8096-43C0B17B2682}&quot;/&gt;&lt;isInvalidForFieldText val=&quot;1&quot;/&gt;&lt;Image&gt;&lt;filename val=&quot;C:\Users\ADMINI~1\AppData\Local\Temp\PR\data\asimages\{792EAD7E-7736-4554-8096-43C0B17B2682}_21_S.png&quot;/&gt;&lt;left val=&quot;0&quot;/&gt;&lt;top val=&quot;0&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1.wav"/>
  <p:tag name="PPSNARRATION" val="20,544210680,C:\Users\Administrator\Desktop\TIENG RU_pptx\Media.ppcx"/>
  <p:tag name="HTML_SHAPEINFO" val="&lt;SlideThumbPath val=&quot;Slide22.PNG&quot;/&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B66766-9590-418F-889A-6E934E942895}&quot;/&gt;&lt;isInvalidForFieldText val=&quot;1&quot;/&gt;&lt;Image&gt;&lt;filename val=&quot;C:\Users\ADMINI~1\AppData\Local\Temp\PR\data\asimages\{FEB66766-9590-418F-889A-6E934E942895}_22_S.png&quot;/&gt;&lt;left val=&quot;225&quot;/&gt;&lt;top val=&quot;57&quot;/&gt;&lt;width val=&quot;473&quot;/&gt;&lt;height val=&quot;42&quot;/&gt;&lt;hasText val=&quot;0&quot;/&gt;&lt;/Image&gt;&lt;Image&gt;&lt;filename val=&quot;C:\Users\ADMINI~1\AppData\Local\Temp\PR\data\asimages\{FEB66766-9590-418F-889A-6E934E942895}_22_T.png&quot;/&gt;&lt;left val=&quot;216&quot;/&gt;&lt;top val=&quot;47&quot;/&gt;&lt;width val=&quot;491&quot;/&gt;&lt;height val=&quot;67&quot;/&gt;&lt;hasText val=&quot;1&quot;/&gt;&lt;/Image&gt;&lt;/ThreeDShapeInfo&gt;"/>
  <p:tag name="PRESENTER_SHAPETEXTINFO" val="&lt;ShapeTextInfo&gt;&lt;TableIndex row=&quot;-1&quot; col=&quot;-1&quot;&gt;&lt;linesCount val=&quot;1&quot;/&gt;&lt;lineCharCount val=&quot;34&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EDAEEA-73AD-4BA5-B223-ACD45DB3D3C7}&quot;/&gt;&lt;isInvalidForFieldText val=&quot;1&quot;/&gt;&lt;Image&gt;&lt;filename val=&quot;C:\Users\ADMINI~1\AppData\Local\Temp\PR\data\asimages\{A4EDAEEA-73AD-4BA5-B223-ACD45DB3D3C7}_22_S.png&quot;/&gt;&lt;left val=&quot;258&quot;/&gt;&lt;top val=&quot;99&quot;/&gt;&lt;width val=&quot;417&quot;/&gt;&lt;height val=&quot;40&quot;/&gt;&lt;hasText val=&quot;0&quot;/&gt;&lt;/Image&gt;&lt;Image&gt;&lt;filename val=&quot;C:\Users\ADMINI~1\AppData\Local\Temp\PR\data\asimages\{A4EDAEEA-73AD-4BA5-B223-ACD45DB3D3C7}_22_T.png&quot;/&gt;&lt;left val=&quot;249&quot;/&gt;&lt;top val=&quot;90&quot;/&gt;&lt;width val=&quot;424&quot;/&gt;&lt;height val=&quot;62&quot;/&gt;&lt;hasText val=&quot;1&quot;/&gt;&lt;/Image&gt;&lt;/ThreeDShapeInfo&gt;"/>
  <p:tag name="PRESENTER_SHAPETEXTINFO" val="&lt;ShapeTextInfo&gt;&lt;TableIndex row=&quot;-1&quot; col=&quot;-1&quot;&gt;&lt;linesCount val=&quot;1&quot;/&gt;&lt;lineCharCount val=&quot;3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EFBBCBC-AD30-477F-96D9-086F24580A8E}_22.png&quot;/&gt;&lt;left val=&quot;63&quot;/&gt;&lt;top val=&quot;7&quot;/&gt;&lt;width val=&quot;210&quot;/&gt;&lt;height val=&quot;60&quot;/&gt;&lt;hasText val=&quot;1&quot;/&gt;&lt;/Image&gt;&lt;/ThreeDShapeInfo&gt;"/>
  <p:tag name="PRESENTER_SHAPEINFO" val="&lt;ThreeDShapeInfo&gt;&lt;uuid val=&quot;{E1EDD31C-93A5-4F88-8A27-4E0419B7AAFA}&quot;/&gt;&lt;isInvalidForFieldText val=&quot;1&quot;/&gt;&lt;Image&gt;&lt;filename val=&quot;C:\Users\ADMINI~1\AppData\Local\Temp\PR\data\asimages\{E1EDD31C-93A5-4F88-8A27-4E0419B7AAFA}_22_S.png&quot;/&gt;&lt;left val=&quot;65&quot;/&gt;&lt;top val=&quot;6&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2.wav"/>
  <p:tag name="PPSNARRATION" val="21,544210680,C:\Users\Administrator\Desktop\TIENG RU_pptx\Media.ppcx"/>
  <p:tag name="HTML_SHAPEINFO" val="&lt;SlideThumbPath val=&quot;Slide23.PNG&quot;/&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8D031C-D75F-4531-B61E-42C1E8C6BFE0}&quot;/&gt;&lt;isInvalidForFieldText val=&quot;1&quot;/&gt;&lt;Image&gt;&lt;filename val=&quot;C:\Users\ADMINI~1\AppData\Local\Temp\PR\data\asimages\{288D031C-D75F-4531-B61E-42C1E8C6BFE0}_23_S.png&quot;/&gt;&lt;left val=&quot;111&quot;/&gt;&lt;top val=&quot;57&quot;/&gt;&lt;width val=&quot;527&quot;/&gt;&lt;height val=&quot;41&quot;/&gt;&lt;hasText val=&quot;0&quot;/&gt;&lt;/Image&gt;&lt;Image&gt;&lt;filename val=&quot;C:\Users\ADMINI~1\AppData\Local\Temp\PR\data\asimages\{288D031C-D75F-4531-B61E-42C1E8C6BFE0}_23_T.png&quot;/&gt;&lt;left val=&quot;102&quot;/&gt;&lt;top val=&quot;47&quot;/&gt;&lt;width val=&quot;536&quot;/&gt;&lt;height val=&quot;67&quot;/&gt;&lt;hasText val=&quot;1&quot;/&gt;&lt;/Image&gt;&lt;/ThreeDShapeInfo&gt;"/>
  <p:tag name="PRESENTER_SHAPETEXTINFO" val="&lt;ShapeTextInfo&gt;&lt;TableIndex row=&quot;-1&quot; col=&quot;-1&quot;&gt;&lt;linesCount val=&quot;1&quot;/&gt;&lt;lineCharCount val=&quot;35&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4866741-FA11-4CCC-B4A1-521D9F03F3D1}&quot;/&gt;&lt;isInvalidForFieldText val=&quot;1&quot;/&gt;&lt;Image&gt;&lt;filename val=&quot;C:\Users\ADMINI~1\AppData\Local\Temp\PR\data\asimages\{24866741-FA11-4CCC-B4A1-521D9F03F3D1}_23_S.png&quot;/&gt;&lt;left val=&quot;45&quot;/&gt;&lt;top val=&quot;111&quot;/&gt;&lt;width val=&quot;653&quot;/&gt;&lt;height val=&quot;67&quot;/&gt;&lt;hasText val=&quot;0&quot;/&gt;&lt;/Image&gt;&lt;Image&gt;&lt;filename val=&quot;C:\Users\ADMINI~1\AppData\Local\Temp\PR\data\asimages\{24866741-FA11-4CCC-B4A1-521D9F03F3D1}_23_T.png&quot;/&gt;&lt;left val=&quot;37&quot;/&gt;&lt;top val=&quot;102&quot;/&gt;&lt;width val=&quot;661&quot;/&gt;&lt;height val=&quot;89&quot;/&gt;&lt;hasText val=&quot;1&quot;/&gt;&lt;/Image&gt;&lt;/ThreeDShapeInfo&gt;"/>
  <p:tag name="PRESENTER_SHAPETEXTINFO" val="&lt;ShapeTextInfo&gt;&lt;TableIndex row=&quot;-1&quot; col=&quot;-1&quot;&gt;&lt;linesCount val=&quot;2&quot;/&gt;&lt;lineCharCount val=&quot;52&quot;/&gt;&lt;lineCharCount val=&quot;9&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6B094E8-51F5-44CA-8006-5F6221AC643E}&quot;/&gt;&lt;isInvalidForFieldText val=&quot;0&quot;/&gt;&lt;Image&gt;&lt;filename val=&quot;C:\Users\ADMINI~1\AppData\Local\Temp\PR\data\asimages\{B6B094E8-51F5-44CA-8006-5F6221AC643E}.png&quot;/&gt;&lt;left val=&quot;633&quot;/&gt;&lt;top val=&quot;402&quot;/&gt;&lt;width val=&quot;87&quot;/&gt;&lt;height val=&quot;139&quot;/&gt;&lt;hasText val=&quot;1&quot;/&gt;&lt;/Image&gt;&lt;/ThreeDShapeInfo&gt;"/>
</p:tagLst>
</file>

<file path=ppt/tags/tag2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C63EA09-9182-487F-8B29-8CA900C56D30}_23.png&quot;/&gt;&lt;left val=&quot;63&quot;/&gt;&lt;top val=&quot;7&quot;/&gt;&lt;width val=&quot;210&quot;/&gt;&lt;height val=&quot;60&quot;/&gt;&lt;hasText val=&quot;1&quot;/&gt;&lt;/Image&gt;&lt;/ThreeDShapeInfo&gt;"/>
  <p:tag name="PRESENTER_SHAPEINFO" val="&lt;ThreeDShapeInfo&gt;&lt;uuid val=&quot;{E60C7055-BEAC-4B66-9103-1F6B3716D829}&quot;/&gt;&lt;isInvalidForFieldText val=&quot;1&quot;/&gt;&lt;Image&gt;&lt;filename val=&quot;C:\Users\ADMINI~1\AppData\Local\Temp\PR\data\asimages\{E60C7055-BEAC-4B66-9103-1F6B3716D829}_23_S.png&quot;/&gt;&lt;left val=&quot;65&quot;/&gt;&lt;top val=&quot;6&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3.wav"/>
  <p:tag name="PPSNARRATION" val="22,544210680,C:\Users\Administrator\Desktop\TIENG RU_pptx\Media.ppcx"/>
  <p:tag name="HTML_SHAPEINFO" val="&lt;SlideThumbPath val=&quot;Slide24.PNG&quot;/&gt;"/>
</p:tagLst>
</file>

<file path=ppt/tags/tag282.xml><?xml version="1.0" encoding="utf-8"?>
<p:tagLst xmlns:a="http://schemas.openxmlformats.org/drawingml/2006/main" xmlns:r="http://schemas.openxmlformats.org/officeDocument/2006/relationships" xmlns:p="http://schemas.openxmlformats.org/presentationml/2006/main">
  <p:tag name="HTML_AUTOSHAPE_INFO" val="&lt;ThreeDShapeInfo&gt;&lt;uuid val=&quot;{0AD8785B-D3A8-4607-AC89-54E0A4A21DA3}&quot;/&gt;&lt;isInvalidForFieldText val=&quot;0&quot;/&gt;&lt;Image&gt;&lt;filename val=&quot;C:\Users\ADMINI~1\AppData\Local\Temp\PR\data\asimages\{0AD8785B-D3A8-4607-AC89-54E0A4A21DA3}.png&quot;/&gt;&lt;left val=&quot;-18&quot;/&gt;&lt;top val=&quot;-30&quot;/&gt;&lt;width val=&quot;763&quot;/&gt;&lt;height val=&quot;553&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90ED834D-6CD3-46AD-8309-51F71C227F86}_1.png_crop.png&quot;/&gt;&lt;left val=&quot;223&quot;/&gt;&lt;top val=&quot;105&quot;/&gt;&lt;width val=&quot;294&quot;/&gt;&lt;height val=&quot;24&quot;/&gt;&lt;hasText val=&quot;1&quot;/&gt;&lt;paraId val=&quot;1&quot;/&gt;&lt;/Image&gt;&lt;Image&gt;&lt;filename val=&quot;C:\Users\ADMINI~1\AppData\Local\Temp\PR\data\asimages\{FA5A65F4-04F3-423A-896D-8FE13A431974}_1.png_crop.png&quot;/&gt;&lt;left val=&quot;135&quot;/&gt;&lt;top val=&quot;154&quot;/&gt;&lt;width val=&quot;493&quot;/&gt;&lt;height val=&quot;24&quot;/&gt;&lt;hasText val=&quot;1&quot;/&gt;&lt;paraId val=&quot;2&quot;/&gt;&lt;/Image&gt;&lt;Image&gt;&lt;filename val=&quot;C:\Users\ADMINI~1\AppData\Local\Temp\PR\data\asimages\{4553733F-76E3-4D7F-AD6B-0060B9217861}_1.png_crop.png&quot;/&gt;&lt;left val=&quot;223&quot;/&gt;&lt;top val=&quot;198&quot;/&gt;&lt;width val=&quot;336&quot;/&gt;&lt;height val=&quot;29&quot;/&gt;&lt;hasText val=&quot;1&quot;/&gt;&lt;paraId val=&quot;3&quot;/&gt;&lt;/Image&gt;&lt;Image&gt;&lt;filename val=&quot;C:\Users\ADMINI~1\AppData\Local\Temp\PR\data\asimages\{5F990586-B34C-4D71-851F-A9931847473B}_1.png_crop.png&quot;/&gt;&lt;left val=&quot;175&quot;/&gt;&lt;top val=&quot;246&quot;/&gt;&lt;width val=&quot;429&quot;/&gt;&lt;height val=&quot;29&quot;/&gt;&lt;hasText val=&quot;1&quot;/&gt;&lt;paraId val=&quot;4&quot;/&gt;&lt;/Image&gt;&lt;/TextEffect&gt;"/>
  <p:tag name="PRESENTER_SHAPETEXTINFO" val="&lt;ShapeTextInfo&gt;&lt;TableIndex row=&quot;-1&quot; col=&quot;-1&quot;&gt;&lt;linesCount val=&quot;4&quot;/&gt;&lt;lineCharCount val=&quot;51&quot;/&gt;&lt;lineCharCount val=&quot;57&quot;/&gt;&lt;lineCharCount val=&quot;55&quot;/&gt;&lt;lineCharCount val=&quot;56&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5F8914-6B15-4FF3-A20F-2AC4577C2B06}&quot;/&gt;&lt;isInvalidForFieldText val=&quot;0&quot;/&gt;&lt;Image&gt;&lt;filename val=&quot;C:\Users\ADMINI~1\AppData\Local\Temp\PR\data\asimages\{CA5F8914-6B15-4FF3-A20F-2AC4577C2B06}_24.png&quot;/&gt;&lt;left val=&quot;138&quot;/&gt;&lt;top val=&quot;287&quot;/&gt;&lt;width val=&quot;512&quot;/&gt;&lt;height val=&quot;232&quot;/&gt;&lt;hasText val=&quot;1&quot;/&gt;&lt;/Image&gt;&lt;/ThreeDShapeInfo&gt;"/>
  <p:tag name="PRESENTER_SHAPETEXTINFO" val="&lt;ShapeTextInfo&gt;&lt;TableIndex row=&quot;-1&quot; col=&quot;-1&quot;&gt;&lt;linesCount val=&quot;4&quot;/&gt;&lt;lineCharCount val=&quot;1&quot;/&gt;&lt;lineCharCount val=&quot;23&quot;/&gt;&lt;lineCharCount val=&quot;19&quot;/&gt;&lt;lineCharCount val=&quot;24&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MMPROD_SUBSTITUTION_ID" val="{6031D899-77C3-4205-8ADD-7435BE63DB27}"/>
  <p:tag name="HTML_AUTOSHAPE_INFO" val="&lt;ThreeDShapeInfo&gt;&lt;uuid val=&quot;{CDF6AB81-63DA-4F12-9771-4DAC4E454616}&quot;/&gt;&lt;isInvalidForFieldText val=&quot;0&quot;/&gt;&lt;Image&gt;&lt;filename val=&quot;C:\Users\ADMINI~1\AppData\Local\Temp\PR\data\asimages\{CDF6AB81-63DA-4F12-9771-4DAC4E454616}.png&quot;/&gt;&lt;left val=&quot;120&quot;/&gt;&lt;top val=&quot;294&quot;/&gt;&lt;width val=&quot;149&quot;/&gt;&lt;height val=&quot;192&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MMPROD_SUBSTITUTION_ID" val="{A8FC9170-D94F-421E-A57C-68E1E2C58873}"/>
  <p:tag name="HTML_AUTOSHAPE_INFO" val="&lt;ThreeDShapeInfo&gt;&lt;uuid val=&quot;{671AC60A-5BEC-4B4E-97E3-2A531D69B124}&quot;/&gt;&lt;isInvalidForFieldText val=&quot;0&quot;/&gt;&lt;Image&gt;&lt;filename val=&quot;C:\Users\ADMINI~1\AppData\Local\Temp\PR\data\asimages\{671AC60A-5BEC-4B4E-97E3-2A531D69B124}.png&quot;/&gt;&lt;left val=&quot;210&quot;/&gt;&lt;top val=&quot;276&quot;/&gt;&lt;width val=&quot;96&quot;/&gt;&lt;height val=&quot;102&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E94F577-ABE1-49C6-99C5-B0AFF8008753}_24.png&quot;/&gt;&lt;left val=&quot;-9&quot;/&gt;&lt;top val=&quot;-5&quot;/&gt;&lt;width val=&quot;210&quot;/&gt;&lt;height val=&quot;60&quot;/&gt;&lt;hasText val=&quot;1&quot;/&gt;&lt;/Image&gt;&lt;/ThreeDShapeInfo&gt;"/>
  <p:tag name="PRESENTER_SHAPEINFO" val="&lt;ThreeDShapeInfo&gt;&lt;uuid val=&quot;{433DA9EB-6B29-4A67-9A9A-2E2BCF7D3E28}&quot;/&gt;&lt;isInvalidForFieldText val=&quot;1&quot;/&gt;&lt;Image&gt;&lt;filename val=&quot;C:\Users\ADMINI~1\AppData\Local\Temp\PR\data\asimages\{433DA9EB-6B29-4A67-9A9A-2E2BCF7D3E28}_24_S.png&quot;/&gt;&lt;left val=&quot;-6&quot;/&gt;&lt;top val=&quot;-6&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4.wav"/>
  <p:tag name="PPSNARRATION" val="23,544210680,C:\Users\Administrator\Desktop\TIENG RU_pptx\Media.ppcx"/>
  <p:tag name="HTML_SHAPEINFO" val="&lt;SlideThumbPath val=&quot;Slide25.PNG&quot;/&gt;"/>
</p:tagLst>
</file>

<file path=ppt/tags/tag29.xml><?xml version="1.0" encoding="utf-8"?>
<p:tagLst xmlns:a="http://schemas.openxmlformats.org/drawingml/2006/main" xmlns:r="http://schemas.openxmlformats.org/officeDocument/2006/relationships" xmlns:p="http://schemas.openxmlformats.org/presentationml/2006/main">
  <p:tag name="HTML_AUTOSHAPE_INFO" val="&lt;ThreeDShapeInfo&gt;&lt;uuid val=&quot;{DB27F074-79D4-4DAA-9B7B-47E2E1E0C467}&quot;/&gt;&lt;isInvalidForFieldText val=&quot;0&quot;/&gt;&lt;Image&gt;&lt;filename val=&quot;C:\Users\ADMINI~1\AppData\Local\Temp\PR\data\asimages\{DB27F074-79D4-4DAA-9B7B-47E2E1E0C467}.png&quot;/&gt;&lt;left val=&quot;549&quot;/&gt;&lt;top val=&quot;402&quot;/&gt;&lt;width val=&quot;87&quot;/&gt;&lt;height val=&quot;139&quot;/&gt;&lt;hasText val=&quot;1&quot;/&gt;&lt;/Image&gt;&lt;/ThreeDShapeInfo&gt;"/>
</p:tagLst>
</file>

<file path=ppt/tags/tag290.xml><?xml version="1.0" encoding="utf-8"?>
<p:tagLst xmlns:a="http://schemas.openxmlformats.org/drawingml/2006/main" xmlns:r="http://schemas.openxmlformats.org/officeDocument/2006/relationships" xmlns:p="http://schemas.openxmlformats.org/presentationml/2006/main">
  <p:tag name="HTML_AUTOSHAPE_INFO" val="&lt;ThreeDShapeInfo&gt;&lt;uuid val=&quot;{61491CC4-E333-43AE-849C-F000F394CA10}&quot;/&gt;&lt;isInvalidForFieldText val=&quot;0&quot;/&gt;&lt;Image&gt;&lt;filename val=&quot;C:\Users\ADMINI~1\AppData\Local\Temp\PR\data\asimages\{61491CC4-E333-43AE-849C-F000F394CA10}.png&quot;/&gt;&lt;left val=&quot;-18&quot;/&gt;&lt;top val=&quot;-30&quot;/&gt;&lt;width val=&quot;763&quot;/&gt;&lt;height val=&quot;553&quot;/&gt;&lt;hasText val=&quot;1&quot;/&gt;&lt;/Image&gt;&lt;/ThreeDShape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6FCDAFED-7391-4AF6-B2BA-EAD5B077F3EB}_1.png_crop.png&quot;/&gt;&lt;left val=&quot;207&quot;/&gt;&lt;top val=&quot;221&quot;/&gt;&lt;width val=&quot;349&quot;/&gt;&lt;height val=&quot;31&quot;/&gt;&lt;hasText val=&quot;1&quot;/&gt;&lt;paraId val=&quot;1&quot;/&gt;&lt;/Image&gt;&lt;Image&gt;&lt;filename val=&quot;C:\Users\ADMINI~1\AppData\Local\Temp\PR\data\asimages\{D7F5029B-5180-47D5-BED0-007D81B45C5F}_1.png_crop.png&quot;/&gt;&lt;left val=&quot;158&quot;/&gt;&lt;top val=&quot;261&quot;/&gt;&lt;width val=&quot;445&quot;/&gt;&lt;height val=&quot;31&quot;/&gt;&lt;hasText val=&quot;1&quot;/&gt;&lt;paraId val=&quot;2&quot;/&gt;&lt;/Image&gt;&lt;/TextEffect&gt;"/>
  <p:tag name="PRESENTER_SHAPETEXTINFO" val="&lt;ShapeTextInfo&gt;&lt;TableIndex row=&quot;-1&quot; col=&quot;-1&quot;&gt;&lt;linesCount val=&quot;2&quot;/&gt;&lt;lineCharCount val=&quot;28&quot;/&gt;&lt;lineCharCount val=&quot;36&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CE0657A-867D-4087-99C1-300810394AB1}_25.png&quot;/&gt;&lt;left val=&quot;117&quot;/&gt;&lt;top val=&quot;351&quot;/&gt;&lt;width val=&quot;534&quot;/&gt;&lt;height val=&quot;160&quot;/&gt;&lt;hasText val=&quot;1&quot;/&gt;&lt;/Image&gt;&lt;/ThreeDShapeInfo&gt;"/>
  <p:tag name="PRESENTER_SHAPEINFO" val="&lt;ThreeDShapeInfo&gt;&lt;uuid val=&quot;{C6EBAEF2-81D5-4515-B556-AF5D16DF93CC}&quot;/&gt;&lt;isInvalidForFieldText val=&quot;0&quot;/&gt;&lt;Image&gt;&lt;filename val=&quot;C:\Users\ADMINI~1\AppData\Local\Temp\PR\data\asimages\{C6EBAEF2-81D5-4515-B556-AF5D16DF93CC}_25.png&quot;/&gt;&lt;left val=&quot;126&quot;/&gt;&lt;top val=&quot;354&quot;/&gt;&lt;width val=&quot;511&quot;/&gt;&lt;height val=&quot;144&quot;/&gt;&lt;hasText val=&quot;0&quot;/&gt;&lt;/Image&gt;&lt;/ThreeDShapeInfo&gt;"/>
  <p:tag name="PRESENTER_SHAPETEXTINFO" val="&lt;ShapeTextInfo&gt;&lt;TableIndex row=&quot;-1&quot; col=&quot;-1&quot;&gt;&lt;linesCount val=&quot;3&quot;/&gt;&lt;lineCharCount val=&quot;14&quot;/&gt;&lt;lineCharCount val=&quot;41&quot;/&gt;&lt;lineCharCount val=&quot;32&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878118-E89F-4DB8-A5FD-3A7D574B296D}&quot;/&gt;&lt;isInvalidForFieldText val=&quot;0&quot;/&gt;&lt;Image&gt;&lt;filename val=&quot;C:\Users\ADMINI~1\AppData\Local\Temp\PR\data\asimages\{EC878118-E89F-4DB8-A5FD-3A7D574B296D}_25.png&quot;/&gt;&lt;left val=&quot;105&quot;/&gt;&lt;top val=&quot;0&quot;/&gt;&lt;width val=&quot;506&quot;/&gt;&lt;height val=&quot;218&quot;/&gt;&lt;hasText val=&quot;1&quot;/&gt;&lt;/Image&gt;&lt;/ThreeDShapeInfo&gt;"/>
  <p:tag name="PRESENTER_SHAPETEXTINFO" val="&lt;ShapeTextInfo&gt;&lt;TableIndex row=&quot;-1&quot; col=&quot;-1&quot;&gt;&lt;linesCount val=&quot;4&quot;/&gt;&lt;lineCharCount val=&quot;1&quot;/&gt;&lt;lineCharCount val=&quot;23&quot;/&gt;&lt;lineCharCount val=&quot;19&quot;/&gt;&lt;lineCharCount val=&quot;27&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0067B13-3530-4E28-A742-856BD7B0B1F3}_25.png&quot;/&gt;&lt;left val=&quot;-9&quot;/&gt;&lt;top val=&quot;-5&quot;/&gt;&lt;width val=&quot;210&quot;/&gt;&lt;height val=&quot;60&quot;/&gt;&lt;hasText val=&quot;1&quot;/&gt;&lt;/Image&gt;&lt;/ThreeDShapeInfo&gt;"/>
  <p:tag name="PRESENTER_SHAPEINFO" val="&lt;ThreeDShapeInfo&gt;&lt;uuid val=&quot;{27E8DA8F-D7B0-4282-BA32-8AEF0B34E4A3}&quot;/&gt;&lt;isInvalidForFieldText val=&quot;1&quot;/&gt;&lt;Image&gt;&lt;filename val=&quot;C:\Users\ADMINI~1\AppData\Local\Temp\PR\data\asimages\{27E8DA8F-D7B0-4282-BA32-8AEF0B34E4A3}_25_S.png&quot;/&gt;&lt;left val=&quot;-6&quot;/&gt;&lt;top val=&quot;-6&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5.wav"/>
  <p:tag name="PPSNARRATION" val="24,544210680,C:\Users\Administrator\Desktop\TIENG RU_pptx\Media.ppcx"/>
  <p:tag name="HTML_SHAPEINFO" val="&lt;SlideThumbPath val=&quot;Slide26.PNG&quot;/&gt;"/>
</p:tagLst>
</file>

<file path=ppt/tags/tag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AUTOSHAPE_INFO" val="&lt;ThreeDShapeInfo&gt;&lt;uuid val=&quot;{757B00CF-6181-4DC8-856C-28089E9A5E9B}&quot;/&gt;&lt;isInvalidForFieldText val=&quot;0&quot;/&gt;&lt;Image&gt;&lt;filename val=&quot;C:\Users\ADMINI~1\AppData\Local\Temp\PR\data\asimages\{757B00CF-6181-4DC8-856C-28089E9A5E9B}.png&quot;/&gt;&lt;left val=&quot;381&quot;/&gt;&lt;top val=&quot;402&quot;/&gt;&lt;width val=&quot;87&quot;/&gt;&lt;height val=&quot;139&quot;/&gt;&lt;hasText val=&quot;1&quot;/&gt;&lt;/Image&gt;&lt;/ThreeDShape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E7DDB84-D68F-4B8F-A1AC-C47F9AEBF00E}&quot;/&gt;&lt;isInvalidForFieldText val=&quot;0&quot;/&gt;&lt;Image&gt;&lt;filename val=&quot;C:\Users\ADMINI~1\AppData\Local\Temp\PR\data\asimages\{BE7DDB84-D68F-4B8F-A1AC-C47F9AEBF00E}_26.png&quot;/&gt;&lt;left val=&quot;155&quot;/&gt;&lt;top val=&quot;174&quot;/&gt;&lt;width val=&quot;382&quot;/&gt;&lt;height val=&quot;32&quot;/&gt;&lt;hasText val=&quot;1&quot;/&gt;&lt;/Image&gt;&lt;/ThreeDShapeInfo&gt;"/>
  <p:tag name="PRESENTER_SHAPETEXTINFO" val="&lt;ShapeTextInfo&gt;&lt;TableIndex row=&quot;-1&quot; col=&quot;-1&quot;&gt;&lt;linesCount val=&quot;0&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9F5A6E7-3E4B-49F7-99D6-4F5310987785}&quot;/&gt;&lt;isInvalidForFieldText val=&quot;0&quot;/&gt;&lt;Image&gt;&lt;filename val=&quot;C:\Users\ADMINI~1\AppData\Local\Temp\PR\data\asimages\{89F5A6E7-3E4B-49F7-99D6-4F5310987785}_26.png&quot;/&gt;&lt;left val=&quot;35&quot;/&gt;&lt;top val=&quot;312&quot;/&gt;&lt;width val=&quot;340&quot;/&gt;&lt;height val=&quot;32&quot;/&gt;&lt;hasText val=&quot;1&quot;/&gt;&lt;/Image&gt;&lt;/ThreeDShapeInfo&gt;"/>
  <p:tag name="PRESENTER_SHAPETEXTINFO" val="&lt;ShapeTextInfo&gt;&lt;TableIndex row=&quot;-1&quot; col=&quot;-1&quot;&gt;&lt;linesCount val=&quot;0&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ADMINI~1\AppData\Local\Temp\PR\data\asimages\{CF1B05DA-53A6-427A-877C-E2E9E49C3C61}_1.png_crop.png&quot;/&gt;&lt;left val=&quot;208&quot;/&gt;&lt;top val=&quot;117&quot;/&gt;&lt;width val=&quot;312&quot;/&gt;&lt;height val=&quot;26&quot;/&gt;&lt;hasText val=&quot;1&quot;/&gt;&lt;paraId val=&quot;1&quot;/&gt;&lt;/Image&gt;&lt;Image&gt;&lt;filename val=&quot;C:\Users\ADMINI~1\AppData\Local\Temp\PR\data\asimages\{A5AEF5F3-CFB5-4C2C-BC35-2A60B53C7BCA}_1.png_crop.png&quot;/&gt;&lt;left val=&quot;117&quot;/&gt;&lt;top val=&quot;151&quot;/&gt;&lt;width val=&quot;505&quot;/&gt;&lt;height val=&quot;26&quot;/&gt;&lt;hasText val=&quot;1&quot;/&gt;&lt;paraId val=&quot;2&quot;/&gt;&lt;/Image&gt;&lt;Image&gt;&lt;filename val=&quot;C:\Users\ADMINI~1\AppData\Local\Temp\PR\data\asimages\{2DEA1646-BAC6-47A4-A004-9AB96A9836A1}_1.png_crop.png&quot;/&gt;&lt;left val=&quot;201&quot;/&gt;&lt;top val=&quot;182&quot;/&gt;&lt;width val=&quot;329&quot;/&gt;&lt;height val=&quot;27&quot;/&gt;&lt;hasText val=&quot;1&quot;/&gt;&lt;paraId val=&quot;3&quot;/&gt;&lt;/Image&gt;&lt;Image&gt;&lt;filename val=&quot;C:\Users\ADMINI~1\AppData\Local\Temp\PR\data\asimages\{89931C92-2A9A-4482-BF4A-E6E8A7C95944}_1.png_crop.png&quot;/&gt;&lt;left val=&quot;158&quot;/&gt;&lt;top val=&quot;215&quot;/&gt;&lt;width val=&quot;427&quot;/&gt;&lt;height val=&quot;28&quot;/&gt;&lt;hasText val=&quot;1&quot;/&gt;&lt;paraId val=&quot;4&quot;/&gt;&lt;/Image&gt;&lt;Image&gt;&lt;filename val=&quot;C:\Users\ADMINI~1\AppData\Local\Temp\PR\data\asimages\{84D3E2C5-4F3A-45DB-8025-057618BADF28}_1.png_crop.png&quot;/&gt;&lt;left val=&quot;200&quot;/&gt;&lt;top val=&quot;248&quot;/&gt;&lt;width val=&quot;352&quot;/&gt;&lt;height val=&quot;29&quot;/&gt;&lt;hasText val=&quot;1&quot;/&gt;&lt;paraId val=&quot;5&quot;/&gt;&lt;/Image&gt;&lt;Image&gt;&lt;filename val=&quot;C:\Users\ADMINI~1\AppData\Local\Temp\PR\data\asimages\{9A700EB6-BE0D-4036-9343-2704747F0CB2}_1.png_crop.png&quot;/&gt;&lt;left val=&quot;130&quot;/&gt;&lt;top val=&quot;282&quot;/&gt;&lt;width val=&quot;474&quot;/&gt;&lt;height val=&quot;29&quot;/&gt;&lt;hasText val=&quot;1&quot;/&gt;&lt;paraId val=&quot;6&quot;/&gt;&lt;/Image&gt;&lt;Image&gt;&lt;filename val=&quot;C:\Users\ADMINI~1\AppData\Local\Temp\PR\data\asimages\{D5409B9A-9597-440D-9A53-CFBB7E42A42C}_1.png_crop.png&quot;/&gt;&lt;left val=&quot;193&quot;/&gt;&lt;top val=&quot;317&quot;/&gt;&lt;width val=&quot;400&quot;/&gt;&lt;height val=&quot;27&quot;/&gt;&lt;hasText val=&quot;1&quot;/&gt;&lt;paraId val=&quot;7&quot;/&gt;&lt;/Image&gt;&lt;Image&gt;&lt;filename val=&quot;C:\Users\ADMINI~1\AppData\Local\Temp\PR\data\asimages\{0869C29D-20C6-4959-B6BF-89EF1CBC10E4}_1.png_crop.png&quot;/&gt;&lt;left val=&quot;138&quot;/&gt;&lt;top val=&quot;351&quot;/&gt;&lt;width val=&quot;454&quot;/&gt;&lt;height val=&quot;27&quot;/&gt;&lt;hasText val=&quot;1&quot;/&gt;&lt;paraId val=&quot;8&quot;/&gt;&lt;/Image&gt;&lt;Image&gt;&lt;filename val=&quot;C:\Users\ADMINI~1\AppData\Local\Temp\PR\data\asimages\{D080BF51-1421-4C45-826F-7C6D3FFA645D}_1.png_crop.png&quot;/&gt;&lt;left val=&quot;214&quot;/&gt;&lt;top val=&quot;384&quot;/&gt;&lt;width val=&quot;258&quot;/&gt;&lt;height val=&quot;22&quot;/&gt;&lt;hasText val=&quot;1&quot;/&gt;&lt;paraId val=&quot;9&quot;/&gt;&lt;/Image&gt;&lt;Image&gt;&lt;filename val=&quot;C:\Users\ADMINI~1\AppData\Local\Temp\PR\data\asimages\{8767E445-EA9B-4E03-A5AD-C39ECE4C845D}_1.png_crop.png&quot;/&gt;&lt;left val=&quot;165&quot;/&gt;&lt;top val=&quot;417&quot;/&gt;&lt;width val=&quot;402&quot;/&gt;&lt;height val=&quot;28&quot;/&gt;&lt;hasText val=&quot;1&quot;/&gt;&lt;paraId val=&quot;10&quot;/&gt;&lt;/Image&gt;&lt;Image&gt;&lt;filename val=&quot;C:\Users\ADMINI~1\AppData\Local\Temp\PR\data\asimages\{5674CA6A-86A6-4D75-8D5A-AE2D80AC23A0}_1.png_crop.png&quot;/&gt;&lt;left val=&quot;207&quot;/&gt;&lt;top val=&quot;449&quot;/&gt;&lt;width val=&quot;341&quot;/&gt;&lt;height val=&quot;29&quot;/&gt;&lt;hasText val=&quot;1&quot;/&gt;&lt;paraId val=&quot;11&quot;/&gt;&lt;/Image&gt;&lt;Image&gt;&lt;filename val=&quot;C:\Users\ADMINI~1\AppData\Local\Temp\PR\data\asimages\{1AD8A478-BD57-48A6-84E6-9596F495BF99}_1.png_crop.png&quot;/&gt;&lt;left val=&quot;172&quot;/&gt;&lt;top val=&quot;483&quot;/&gt;&lt;width val=&quot;476&quot;/&gt;&lt;height val=&quot;29&quot;/&gt;&lt;hasText val=&quot;1&quot;/&gt;&lt;paraId val=&quot;12&quot;/&gt;&lt;/Image&gt;&lt;/TextEffect&gt;"/>
  <p:tag name="PRESENTER_SHAPETEXTINFO" val="&lt;ShapeTextInfo&gt;&lt;TableIndex row=&quot;-1&quot; col=&quot;-1&quot;&gt;&lt;linesCount val=&quot;12&quot;/&gt;&lt;lineCharCount val=&quot;62&quot;/&gt;&lt;lineCharCount val=&quot;68&quot;/&gt;&lt;lineCharCount val=&quot;64&quot;/&gt;&lt;lineCharCount val=&quot;67&quot;/&gt;&lt;lineCharCount val=&quot;64&quot;/&gt;&lt;lineCharCount val=&quot;64&quot;/&gt;&lt;lineCharCount val=&quot;69&quot;/&gt;&lt;lineCharCount val=&quot;64&quot;/&gt;&lt;lineCharCount val=&quot;61&quot;/&gt;&lt;lineCharCount val=&quot;66&quot;/&gt;&lt;lineCharCount val=&quot;64&quot;/&gt;&lt;lineCharCount val=&quot;72&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515076-5539-4EA8-9659-A7363706F99B}&quot;/&gt;&lt;isInvalidForFieldText val=&quot;0&quot;/&gt;&lt;Image&gt;&lt;filename val=&quot;C:\Users\ADMINI~1\AppData\Local\Temp\PR\data\asimages\{B4515076-5539-4EA8-9659-A7363706F99B}_26.png&quot;/&gt;&lt;left val=&quot;186&quot;/&gt;&lt;top val=&quot;47&quot;/&gt;&lt;width val=&quot;325&quot;/&gt;&lt;height val=&quot;94&quot;/&gt;&lt;hasText val=&quot;1&quot;/&gt;&lt;/Image&gt;&lt;/ThreeDShapeInfo&gt;"/>
  <p:tag name="PRESENTER_SHAPETEXTINFO" val="&lt;ShapeTextInfo&gt;&lt;TableIndex row=&quot;-1&quot; col=&quot;-1&quot;&gt;&lt;linesCount val=&quot;1&quot;/&gt;&lt;lineCharCount val=&quot;8&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2CD38F-41A7-4D95-9D25-78AB7EA88154}&quot;/&gt;&lt;isInvalidForFieldText val=&quot;0&quot;/&gt;&lt;Image&gt;&lt;filename val=&quot;C:\Users\ADMINI~1\AppData\Local\Temp\PR\data\asimages\{152CD38F-41A7-4D95-9D25-78AB7EA88154}_26.png&quot;/&gt;&lt;left val=&quot;240&quot;/&gt;&lt;top val=&quot;-2&quot;/&gt;&lt;width val=&quot;231&quot;/&gt;&lt;height val=&quot;79&quot;/&gt;&lt;hasText val=&quot;1&quot;/&gt;&lt;/Image&gt;&lt;/ThreeDShapeInfo&gt;"/>
  <p:tag name="PRESENTER_SHAPETEXTINFO" val="&lt;ShapeTextInfo&gt;&lt;TableIndex row=&quot;-1&quot; col=&quot;-1&quot;&gt;&lt;linesCount val=&quot;1&quot;/&gt;&lt;lineCharCount val=&quot;7&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HTML_AUTOSHAPE_INFO" val="&lt;ThreeDShapeInfo&gt;&lt;uuid val=&quot;{3450D6C9-09E4-49A2-BA27-1D87249594B0}&quot;/&gt;&lt;isInvalidForFieldText val=&quot;0&quot;/&gt;&lt;Image&gt;&lt;filename val=&quot;C:\Users\ADMINI~1\AppData\Local\Temp\PR\data\asimages\{3450D6C9-09E4-49A2-BA27-1D87249594B0}.png&quot;/&gt;&lt;left val=&quot;-5&quot;/&gt;&lt;top val=&quot;144&quot;/&gt;&lt;width val=&quot;185&quot;/&gt;&lt;height val=&quot;315&quot;/&gt;&lt;hasText val=&quot;1&quot;/&gt;&lt;/Image&gt;&lt;/ThreeDShapeInfo&gt;"/>
</p:tagLst>
</file>

<file path=ppt/tags/tag30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19F0709-0F39-421E-8B51-0D4E5968B15D}&quot;/&gt;&lt;isInvalidForFieldText val=&quot;0&quot;/&gt;&lt;Image&gt;&lt;filename val=&quot;C:\Users\ADMINI~1\AppData\Local\Temp\PR\data\asimages\{819F0709-0F39-421E-8B51-0D4E5968B15D}.png&quot;/&gt;&lt;left val=&quot;640&quot;/&gt;&lt;top val=&quot;344&quot;/&gt;&lt;width val=&quot;79&quot;/&gt;&lt;height val=&quot;91&quot;/&gt;&lt;hasText val=&quot;1&quot;/&gt;&lt;/Image&gt;&lt;/ThreeDShapeInfo&gt;"/>
</p:tagLst>
</file>

<file path=ppt/tags/tag308.xml><?xml version="1.0" encoding="utf-8"?>
<p:tagLst xmlns:a="http://schemas.openxmlformats.org/drawingml/2006/main" xmlns:r="http://schemas.openxmlformats.org/officeDocument/2006/relationships" xmlns:p="http://schemas.openxmlformats.org/presentationml/2006/main">
  <p:tag name="HTML_AUTOSHAPE_INFO" val="&lt;ThreeDShapeInfo&gt;&lt;uuid val=&quot;{3F37AFC0-5F2F-4EB0-BE5D-831505FC28C8}&quot;/&gt;&lt;isInvalidForFieldText val=&quot;0&quot;/&gt;&lt;Image&gt;&lt;filename val=&quot;C:\Users\ADMINI~1\AppData\Local\Temp\PR\data\asimages\{3F37AFC0-5F2F-4EB0-BE5D-831505FC28C8}.png&quot;/&gt;&lt;left val=&quot;-24&quot;/&gt;&lt;top val=&quot;43&quot;/&gt;&lt;width val=&quot;90&quot;/&gt;&lt;height val=&quot;94&quot;/&gt;&lt;hasText val=&quot;1&quot;/&gt;&lt;/Image&gt;&lt;/ThreeDShapeInfo&gt;"/>
</p:tagLst>
</file>

<file path=ppt/tags/tag309.xml><?xml version="1.0" encoding="utf-8"?>
<p:tagLst xmlns:a="http://schemas.openxmlformats.org/drawingml/2006/main" xmlns:r="http://schemas.openxmlformats.org/officeDocument/2006/relationships" xmlns:p="http://schemas.openxmlformats.org/presentationml/2006/main">
  <p:tag name="HTML_AUTOSHAPE_INFO" val="&lt;ThreeDShapeInfo&gt;&lt;uuid val=&quot;{4F038F8F-0C76-4F12-858B-4CD2F990F54D}&quot;/&gt;&lt;isInvalidForFieldText val=&quot;0&quot;/&gt;&lt;Image&gt;&lt;filename val=&quot;C:\Users\ADMINI~1\AppData\Local\Temp\PR\data\asimages\{4F038F8F-0C76-4F12-858B-4CD2F990F54D}.png&quot;/&gt;&lt;left val=&quot;596&quot;/&gt;&lt;top val=&quot;21&quot;/&gt;&lt;width val=&quot;142&quot;/&gt;&lt;height val=&quot;116&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HTML_AUTOSHAPE_INFO" val="&lt;ThreeDShapeInfo&gt;&lt;uuid val=&quot;{C05423C4-C617-4394-A0A7-F00EC17720F2}&quot;/&gt;&lt;isInvalidForFieldText val=&quot;0&quot;/&gt;&lt;Image&gt;&lt;filename val=&quot;C:\Users\ADMINI~1\AppData\Local\Temp\PR\data\asimages\{C05423C4-C617-4394-A0A7-F00EC17720F2}.png&quot;/&gt;&lt;left val=&quot;465&quot;/&gt;&lt;top val=&quot;402&quot;/&gt;&lt;width val=&quot;87&quot;/&gt;&lt;height val=&quot;139&quot;/&gt;&lt;hasText val=&quot;1&quot;/&gt;&lt;/Image&gt;&lt;/ThreeDShapeInfo&gt;"/>
</p:tagLst>
</file>

<file path=ppt/tags/tag310.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6.wav"/>
  <p:tag name="PPSNARRATION" val="25,544210680,C:\Users\Administrator\Desktop\TIENG RU_pptx\Media.ppcx"/>
  <p:tag name="HTML_SHAPEINFO" val="&lt;SlideThumbPath val=&quot;Slide27.PNG&quot;/&gt;"/>
</p:tagLst>
</file>

<file path=ppt/tags/tag3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74B9AA-31DF-45CF-AFF5-25BDF85AE442}&quot;/&gt;&lt;isInvalidForFieldText val=&quot;0&quot;/&gt;&lt;Image&gt;&lt;filename val=&quot;C:\Users\ADMINI~1\AppData\Local\Temp\PR\data\asimages\{F274B9AA-31DF-45CF-AFF5-25BDF85AE442}_27.png&quot;/&gt;&lt;left val=&quot;420&quot;/&gt;&lt;top val=&quot;116&quot;/&gt;&lt;width val=&quot;92&quot;/&gt;&lt;height val=&quot;46&quot;/&gt;&lt;hasText val=&quot;1&quot;/&gt;&lt;/Image&gt;&lt;/ThreeDShapeInfo&gt;"/>
  <p:tag name="PRESENTER_SHAPETEXTINFO" val="&lt;ShapeTextInfo&gt;&lt;TableIndex row=&quot;-1&quot; col=&quot;-1&quot;&gt;&lt;linesCount val=&quot;1&quot;/&gt;&lt;lineCharCount val=&quot;7&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93A71697-42BF-47CF-8C39-D5C1CA58798E}_27.png&quot;/&gt;&lt;left val=&quot;451&quot;/&gt;&lt;top val=&quot;196&quot;/&gt;&lt;width val=&quot;100&quot;/&gt;&lt;height val=&quot;33&quot;/&gt;&lt;hasText val=&quot;1&quot;/&gt;&lt;/Image&gt;&lt;/ThreeDShapeInfo&gt;"/>
  <p:tag name="PRESENTER_SHAPETEXTINFO" val="&lt;ShapeTextInfo&gt;&lt;TableIndex row=&quot;-1&quot; col=&quot;-1&quot;&gt;&lt;linesCount val=&quot;1&quot;/&gt;&lt;lineCharCount val=&quot;10&quot;/&gt;&lt;/TableIndex&gt;&lt;/ShapeTextInfo&gt;"/>
</p:tagLst>
</file>

<file path=ppt/tags/tag3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50A0BD4-CC17-4807-9FC7-B6AEA70B8A17}_27.png&quot;/&gt;&lt;left val=&quot;417&quot;/&gt;&lt;top val=&quot;128&quot;/&gt;&lt;width val=&quot;117&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E2A759-46B0-4D5C-9C65-C47484FB61F2}&quot;/&gt;&lt;isInvalidForFieldText val=&quot;0&quot;/&gt;&lt;Image&gt;&lt;filename val=&quot;C:\Users\ADMINI~1\AppData\Local\Temp\PR\data\asimages\{4BE2A759-46B0-4D5C-9C65-C47484FB61F2}_27.png&quot;/&gt;&lt;left val=&quot;529&quot;/&gt;&lt;top val=&quot;144&quot;/&gt;&lt;width val=&quot;91&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B55435-645A-414F-B900-B016C27325CE}&quot;/&gt;&lt;isInvalidForFieldText val=&quot;0&quot;/&gt;&lt;Image&gt;&lt;filename val=&quot;C:\Users\ADMINI~1\AppData\Local\Temp\PR\data\asimages\{98B55435-645A-414F-B900-B016C27325CE}_27.png&quot;/&gt;&lt;left val=&quot;450&quot;/&gt;&lt;top val=&quot;185&quot;/&gt;&lt;width val=&quot;89&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C44199-E4A4-47D4-964F-0A1D7634616D}&quot;/&gt;&lt;isInvalidForFieldText val=&quot;0&quot;/&gt;&lt;Image&gt;&lt;filename val=&quot;C:\Users\ADMINI~1\AppData\Local\Temp\PR\data\asimages\{C6C44199-E4A4-47D4-964F-0A1D7634616D}_27.png&quot;/&gt;&lt;left val=&quot;321&quot;/&gt;&lt;top val=&quot;147&quot;/&gt;&lt;width val=&quot;107&quot;/&gt;&lt;height val=&quot;46&quot;/&gt;&lt;hasText val=&quot;1&quot;/&gt;&lt;/Image&gt;&lt;/ThreeDShapeInfo&gt;"/>
  <p:tag name="PRESENTER_SHAPETEXTINFO" val="&lt;ShapeTextInfo&gt;&lt;TableIndex row=&quot;-1&quot; col=&quot;-1&quot;&gt;&lt;linesCount val=&quot;1&quot;/&gt;&lt;lineCharCount val=&quot;9&quot;/&gt;&lt;/TableIndex&gt;&lt;/ShapeTextInfo&gt;"/>
</p:tagLst>
</file>

<file path=ppt/tags/tag3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7959870-C792-4C97-BCF5-55EFD267A9AD}&quot;/&gt;&lt;isInvalidForFieldText val=&quot;0&quot;/&gt;&lt;Image&gt;&lt;filename val=&quot;C:\Users\ADMINI~1\AppData\Local\Temp\PR\data\asimages\{A7959870-C792-4C97-BCF5-55EFD267A9AD}_27.png&quot;/&gt;&lt;left val=&quot;314&quot;/&gt;&lt;top val=&quot;210&quot;/&gt;&lt;width val=&quot;98&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3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33A49E-E6A4-45C0-91AA-8F11D6E04E3A}&quot;/&gt;&lt;isInvalidForFieldText val=&quot;0&quot;/&gt;&lt;Image&gt;&lt;filename val=&quot;C:\Users\ADMINI~1\AppData\Local\Temp\PR\data\asimages\{F233A49E-E6A4-45C0-91AA-8F11D6E04E3A}_27.png&quot;/&gt;&lt;left val=&quot;481&quot;/&gt;&lt;top val=&quot;210&quot;/&gt;&lt;width val=&quot;89&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BA0C4C-3055-47EE-A47B-82043FD5F3B4}&quot;/&gt;&lt;isInvalidForFieldText val=&quot;0&quot;/&gt;&lt;Image&gt;&lt;filename val=&quot;C:\Users\ADMINI~1\AppData\Local\Temp\PR\data\asimages\{80BA0C4C-3055-47EE-A47B-82043FD5F3B4}_27.png&quot;/&gt;&lt;left val=&quot;451&quot;/&gt;&lt;top val=&quot;256&quot;/&gt;&lt;width val=&quot;104&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HTML_AUTOSHAPE_INFO" val="&lt;ThreeDShapeInfo&gt;&lt;uuid val=&quot;{B44AF844-A833-446E-BB95-5E27BB8D4570}&quot;/&gt;&lt;isInvalidForFieldText val=&quot;0&quot;/&gt;&lt;Image&gt;&lt;filename val=&quot;C:\Users\ADMINI~1\AppData\Local\Temp\PR\data\asimages\{B44AF844-A833-446E-BB95-5E27BB8D4570}.png&quot;/&gt;&lt;left val=&quot;168&quot;/&gt;&lt;top val=&quot;402&quot;/&gt;&lt;width val=&quot;87&quot;/&gt;&lt;height val=&quot;139&quot;/&gt;&lt;hasText val=&quot;1&quot;/&gt;&lt;/Image&gt;&lt;/ThreeDShapeInfo&gt;"/>
</p:tagLst>
</file>

<file path=ppt/tags/tag3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136DE2-145C-4DCB-9737-7ED469B57F9B}&quot;/&gt;&lt;isInvalidForFieldText val=&quot;0&quot;/&gt;&lt;Image&gt;&lt;filename val=&quot;C:\Users\ADMINI~1\AppData\Local\Temp\PR\data\asimages\{5E136DE2-145C-4DCB-9737-7ED469B57F9B}_27.png&quot;/&gt;&lt;left val=&quot;329&quot;/&gt;&lt;top val=&quot;401&quot;/&gt;&lt;width val=&quot;98&quot;/&gt;&lt;height val=&quot;47&quot;/&gt;&lt;hasText val=&quot;1&quot;/&gt;&lt;/Image&gt;&lt;/ThreeDShapeInfo&gt;"/>
  <p:tag name="PRESENTER_SHAPETEXTINFO" val="&lt;ShapeTextInfo&gt;&lt;TableIndex row=&quot;-1&quot; col=&quot;-1&quot;&gt;&lt;linesCount val=&quot;1&quot;/&gt;&lt;lineCharCount val=&quot;9&quot;/&gt;&lt;/TableIndex&gt;&lt;/ShapeTextInfo&gt;"/>
</p:tagLst>
</file>

<file path=ppt/tags/tag3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7B1200-564B-4608-94FC-FE49FDDC626E}&quot;/&gt;&lt;isInvalidForFieldText val=&quot;0&quot;/&gt;&lt;Image&gt;&lt;filename val=&quot;C:\Users\ADMINI~1\AppData\Local\Temp\PR\data\asimages\{7C7B1200-564B-4608-94FC-FE49FDDC626E}_27.png&quot;/&gt;&lt;left val=&quot;496&quot;/&gt;&lt;top val=&quot;280&quot;/&gt;&lt;width val=&quot;105&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133C49-A636-41A9-B184-84D2A957250A}&quot;/&gt;&lt;isInvalidForFieldText val=&quot;0&quot;/&gt;&lt;Image&gt;&lt;filename val=&quot;C:\Users\ADMINI~1\AppData\Local\Temp\PR\data\asimages\{BC133C49-A636-41A9-B184-84D2A957250A}_27.png&quot;/&gt;&lt;left val=&quot;323&quot;/&gt;&lt;top val=&quot;280&quot;/&gt;&lt;width val=&quot;93&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3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18124C-B773-4094-BFF7-F02565E45E95}&quot;/&gt;&lt;isInvalidForFieldText val=&quot;0&quot;/&gt;&lt;Image&gt;&lt;filename val=&quot;C:\Users\ADMINI~1\AppData\Local\Temp\PR\data\asimages\{7318124C-B773-4094-BFF7-F02565E45E95}_27.png&quot;/&gt;&lt;left val=&quot;465&quot;/&gt;&lt;top val=&quot;303&quot;/&gt;&lt;width val=&quot;105&quot;/&gt;&lt;height val=&quot;46&quot;/&gt;&lt;hasText val=&quot;1&quot;/&gt;&lt;/Image&gt;&lt;/ThreeDShapeInfo&gt;"/>
  <p:tag name="PRESENTER_SHAPETEXTINFO" val="&lt;ShapeTextInfo&gt;&lt;TableIndex row=&quot;-1&quot; col=&quot;-1&quot;&gt;&lt;linesCount val=&quot;1&quot;/&gt;&lt;lineCharCount val=&quot;9&quot;/&gt;&lt;/TableIndex&gt;&lt;/ShapeTextInfo&gt;"/>
</p:tagLst>
</file>

<file path=ppt/tags/tag3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909805-C991-424F-89B3-7461D2FA7D40}&quot;/&gt;&lt;isInvalidForFieldText val=&quot;0&quot;/&gt;&lt;Image&gt;&lt;filename val=&quot;C:\Users\ADMINI~1\AppData\Local\Temp\PR\data\asimages\{4D909805-C991-424F-89B3-7461D2FA7D40}_27.png&quot;/&gt;&lt;left val=&quot;426&quot;/&gt;&lt;top val=&quot;327&quot;/&gt;&lt;width val=&quot;89&quot;/&gt;&lt;height val=&quot;46&quot;/&gt;&lt;hasText val=&quot;1&quot;/&gt;&lt;/Image&gt;&lt;/ThreeDShapeInfo&gt;"/>
  <p:tag name="PRESENTER_SHAPETEXTINFO" val="&lt;ShapeTextInfo&gt;&lt;TableIndex row=&quot;-1&quot; col=&quot;-1&quot;&gt;&lt;linesCount val=&quot;1&quot;/&gt;&lt;lineCharCount val=&quot;7&quot;/&gt;&lt;/TableIndex&gt;&lt;/ShapeTextInfo&gt;"/>
</p:tagLst>
</file>

<file path=ppt/tags/tag3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C794FE-AA9F-46FC-9A4A-FD25044E5366}&quot;/&gt;&lt;isInvalidForFieldText val=&quot;0&quot;/&gt;&lt;Image&gt;&lt;filename val=&quot;C:\Users\ADMINI~1\AppData\Local\Temp\PR\data\asimages\{47C794FE-AA9F-46FC-9A4A-FD25044E5366}_27.png&quot;/&gt;&lt;left val=&quot;426&quot;/&gt;&lt;top val=&quot;378&quot;/&gt;&lt;width val=&quot;89&quot;/&gt;&lt;height val=&quot;47&quot;/&gt;&lt;hasText val=&quot;1&quot;/&gt;&lt;/Image&gt;&lt;/ThreeDShapeInfo&gt;"/>
  <p:tag name="PRESENTER_SHAPETEXTINFO" val="&lt;ShapeTextInfo&gt;&lt;TableIndex row=&quot;-1&quot; col=&quot;-1&quot;&gt;&lt;linesCount val=&quot;1&quot;/&gt;&lt;lineCharCount val=&quot;7&quot;/&gt;&lt;/TableIndex&gt;&lt;/ShapeTextInfo&gt;"/>
</p:tagLst>
</file>

<file path=ppt/tags/tag3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4B962A5-4029-45D6-9AD9-7B956D8A2211}&quot;/&gt;&lt;isInvalidForFieldText val=&quot;0&quot;/&gt;&lt;Image&gt;&lt;filename val=&quot;C:\Users\ADMINI~1\AppData\Local\Temp\PR\data\asimages\{34B962A5-4029-45D6-9AD9-7B956D8A2211}_27.png&quot;/&gt;&lt;left val=&quot;487&quot;/&gt;&lt;top val=&quot;447&quot;/&gt;&lt;width val=&quot;103&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3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270359-1F78-4A03-9E93-EB28D5D86799}&quot;/&gt;&lt;isInvalidForFieldText val=&quot;0&quot;/&gt;&lt;Image&gt;&lt;filename val=&quot;C:\Users\ADMINI~1\AppData\Local\Temp\PR\data\asimages\{3B270359-1F78-4A03-9E93-EB28D5D86799}_27.png&quot;/&gt;&lt;left val=&quot;474&quot;/&gt;&lt;top val=&quot;400&quot;/&gt;&lt;width val=&quot;89&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3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BD48DF-A057-476F-B58A-9314B6CAA3B3}&quot;/&gt;&lt;isInvalidForFieldText val=&quot;0&quot;/&gt;&lt;Image&gt;&lt;filename val=&quot;C:\Users\ADMINI~1\AppData\Local\Temp\PR\data\asimages\{05BD48DF-A057-476F-B58A-9314B6CAA3B3}_27.png&quot;/&gt;&lt;left val=&quot;443&quot;/&gt;&lt;top val=&quot;424&quot;/&gt;&lt;width val=&quot;94&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3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AA227D3-62E7-483F-8687-860821350AD5}&quot;/&gt;&lt;isInvalidForFieldText val=&quot;0&quot;/&gt;&lt;Image&gt;&lt;filename val=&quot;C:\Users\ADMINI~1\AppData\Local\Temp\PR\data\asimages\{7AA227D3-62E7-483F-8687-860821350AD5}_27.png&quot;/&gt;&lt;left val=&quot;319&quot;/&gt;&lt;top val=&quot;447&quot;/&gt;&lt;width val=&quot;103&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HTML_AUTOSHAPE_INFO" val="&lt;ThreeDShapeInfo&gt;&lt;uuid val=&quot;{359F8F07-91A9-49FA-9640-48EE929B771E}&quot;/&gt;&lt;isInvalidForFieldText val=&quot;0&quot;/&gt;&lt;Image&gt;&lt;filename val=&quot;C:\Users\ADMINI~1\AppData\Local\Temp\PR\data\asimages\{359F8F07-91A9-49FA-9640-48EE929B771E}.png&quot;/&gt;&lt;left val=&quot;84&quot;/&gt;&lt;top val=&quot;402&quot;/&gt;&lt;width val=&quot;87&quot;/&gt;&lt;height val=&quot;139&quot;/&gt;&lt;hasText val=&quot;1&quot;/&gt;&lt;/Image&gt;&lt;/ThreeDShapeInfo&gt;"/>
</p:tagLst>
</file>

<file path=ppt/tags/tag3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31AB34E-9E75-4A06-BD86-A69F7E12F8D2}_27.png&quot;/&gt;&lt;left val=&quot;531&quot;/&gt;&lt;top val=&quot;156&quot;/&gt;&lt;width val=&quot;100&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3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D3E4192-0D62-475C-9325-99C2FB9E6D2D}_27.png&quot;/&gt;&lt;left val=&quot;483&quot;/&gt;&lt;top val=&quot;220&quot;/&gt;&lt;width val=&quot;100&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42839AF-7991-4DD4-A19E-C8F772CFFD31}_27.png&quot;/&gt;&lt;left val=&quot;327&quot;/&gt;&lt;top val=&quot;160&quot;/&gt;&lt;width val=&quot;100&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051215C-F65A-4581-A125-94491CAF8079}_27.png&quot;/&gt;&lt;left val=&quot;457&quot;/&gt;&lt;top val=&quot;435&quot;/&gt;&lt;width val=&quot;101&quot;/&gt;&lt;height val=&quot;34&quot;/&gt;&lt;hasText val=&quot;1&quot;/&gt;&lt;/Image&gt;&lt;/ThreeDShapeInfo&gt;"/>
  <p:tag name="PRESENTER_SHAPETEXTINFO" val="&lt;ShapeTextInfo&gt;&lt;TableIndex row=&quot;-1&quot; col=&quot;-1&quot;&gt;&lt;linesCount val=&quot;1&quot;/&gt;&lt;lineCharCount val=&quot;11&quot;/&gt;&lt;/TableIndex&gt;&lt;/ShapeTextInfo&gt;"/>
</p:tagLst>
</file>

<file path=ppt/tags/tag3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C35D8E0-4F90-4668-9996-F20DFE63D6AD}_27.png&quot;/&gt;&lt;left val=&quot;310&quot;/&gt;&lt;top val=&quot;222&quot;/&gt;&lt;width val=&quot;101&quot;/&gt;&lt;height val=&quot;33&quot;/&gt;&lt;hasText val=&quot;1&quot;/&gt;&lt;/Image&gt;&lt;/ThreeDShapeInfo&gt;"/>
  <p:tag name="PRESENTER_SHAPETEXTINFO" val="&lt;ShapeTextInfo&gt;&lt;TableIndex row=&quot;-1&quot; col=&quot;-1&quot;&gt;&lt;linesCount val=&quot;1&quot;/&gt;&lt;lineCharCount val=&quot;15&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1B09F45-C830-4D30-B53D-BAFBCCC45432}_27.png&quot;/&gt;&lt;left val=&quot;453&quot;/&gt;&lt;top val=&quot;267&quot;/&gt;&lt;width val=&quot;100&quot;/&gt;&lt;height val=&quot;34&quot;/&gt;&lt;hasText val=&quot;1&quot;/&gt;&lt;/Image&gt;&lt;/ThreeDShapeInfo&gt;"/>
  <p:tag name="PRESENTER_SHAPETEXTINFO" val="&lt;ShapeTextInfo&gt;&lt;TableIndex row=&quot;-1&quot; col=&quot;-1&quot;&gt;&lt;linesCount val=&quot;1&quot;/&gt;&lt;lineCharCount val=&quot;15&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D035A56-320F-43B5-ACDC-BEB3D0138068}_27.png&quot;/&gt;&lt;left val=&quot;324&quot;/&gt;&lt;top val=&quot;291&quot;/&gt;&lt;width val=&quot;100&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3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073DBC3-4192-43D5-8764-D4D8D3908878}_27.png&quot;/&gt;&lt;left val=&quot;431&quot;/&gt;&lt;top val=&quot;341&quot;/&gt;&lt;width val=&quot;73&quot;/&gt;&lt;height val=&quot;34&quot;/&gt;&lt;hasText val=&quot;1&quot;/&gt;&lt;/Image&gt;&lt;/ThreeDShapeInfo&gt;"/>
  <p:tag name="PRESENTER_SHAPETEXTINFO" val="&lt;ShapeTextInfo&gt;&lt;TableIndex row=&quot;-1&quot; col=&quot;-1&quot;&gt;&lt;linesCount val=&quot;1&quot;/&gt;&lt;lineCharCount val=&quot;11&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8EC6FDF-5543-460D-ABE1-C0B70EE9051D}_27.png&quot;/&gt;&lt;left val=&quot;471&quot;/&gt;&lt;top val=&quot;315&quot;/&gt;&lt;width val=&quot;100&quot;/&gt;&lt;height val=&quot;34&quot;/&gt;&lt;hasText val=&quot;1&quot;/&gt;&lt;/Image&gt;&lt;/ThreeDShapeInfo&gt;"/>
  <p:tag name="PRESENTER_SHAPETEXTINFO" val="&lt;ShapeTextInfo&gt;&lt;TableIndex row=&quot;-1&quot; col=&quot;-1&quot;&gt;&lt;linesCount val=&quot;1&quot;/&gt;&lt;lineCharCount val=&quot;15&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602DC88-0ED0-4876-8F91-B0F005A65114}_27.png&quot;/&gt;&lt;left val=&quot;496&quot;/&gt;&lt;top val=&quot;292&quot;/&gt;&lt;width val=&quot;101&quot;/&gt;&lt;height val=&quot;34&quot;/&gt;&lt;hasText val=&quot;1&quot;/&gt;&lt;/Image&gt;&lt;/ThreeDShapeInfo&gt;"/>
  <p:tag name="PRESENTER_SHAPETEXTINFO" val="&lt;ShapeTextInfo&gt;&lt;TableIndex row=&quot;-1&quot; col=&quot;-1&quot;&gt;&lt;linesCount val=&quot;1&quot;/&gt;&lt;lineCharCount val=&quot;15&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HTML_AUTOSHAPE_INFO" val="&lt;ThreeDShapeInfo&gt;&lt;uuid val=&quot;{3D56E7D6-C20F-48BC-ACBA-10F4AC782177}&quot;/&gt;&lt;isInvalidForFieldText val=&quot;0&quot;/&gt;&lt;Image&gt;&lt;filename val=&quot;C:\Users\ADMINI~1\AppData\Local\Temp\PR\data\asimages\{3D56E7D6-C20F-48BC-ACBA-10F4AC782177}.png&quot;/&gt;&lt;left val=&quot;0&quot;/&gt;&lt;top val=&quot;402&quot;/&gt;&lt;width val=&quot;87&quot;/&gt;&lt;height val=&quot;139&quot;/&gt;&lt;hasText val=&quot;1&quot;/&gt;&lt;/Image&gt;&lt;/ThreeDShapeInfo&gt;"/>
</p:tagLst>
</file>

<file path=ppt/tags/tag3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9C69CD8-40F8-4E26-A203-E604558ADED7}_27.png&quot;/&gt;&lt;left val=&quot;483&quot;/&gt;&lt;top val=&quot;458&quot;/&gt;&lt;width val=&quot;100&quot;/&gt;&lt;height val=&quot;33&quot;/&gt;&lt;hasText val=&quot;1&quot;/&gt;&lt;/Image&gt;&lt;/ThreeDShapeInfo&gt;"/>
  <p:tag name="PRESENTER_SHAPETEXTINFO" val="&lt;ShapeTextInfo&gt;&lt;TableIndex row=&quot;-1&quot; col=&quot;-1&quot;&gt;&lt;linesCount val=&quot;1&quot;/&gt;&lt;lineCharCount val=&quot;15&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2E3146D-C102-42E0-9B2F-02B28ED4321E}_27.png&quot;/&gt;&lt;left val=&quot;477&quot;/&gt;&lt;top val=&quot;412&quot;/&gt;&lt;width val=&quot;100&quot;/&gt;&lt;height val=&quot;34&quot;/&gt;&lt;hasText val=&quot;1&quot;/&gt;&lt;/Image&gt;&lt;/ThreeDShapeInfo&gt;"/>
  <p:tag name="PRESENTER_SHAPETEXTINFO" val="&lt;ShapeTextInfo&gt;&lt;TableIndex row=&quot;-1&quot; col=&quot;-1&quot;&gt;&lt;linesCount val=&quot;1&quot;/&gt;&lt;lineCharCount val=&quot;11&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A42AD2C-BC4D-43CF-8E06-BFC6DD8B624B}_27.png&quot;/&gt;&lt;left val=&quot;321&quot;/&gt;&lt;top val=&quot;458&quot;/&gt;&lt;width val=&quot;100&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5905632-92AD-4904-B313-CD476ADBFC5D}_27.png&quot;/&gt;&lt;left val=&quot;423&quot;/&gt;&lt;top val=&quot;391&quot;/&gt;&lt;width val=&quot;100&quot;/&gt;&lt;height val=&quot;34&quot;/&gt;&lt;hasText val=&quot;1&quot;/&gt;&lt;/Image&gt;&lt;/ThreeDShapeInfo&gt;"/>
  <p:tag name="PRESENTER_SHAPETEXTINFO" val="&lt;ShapeTextInfo&gt;&lt;TableIndex row=&quot;-1&quot; col=&quot;-1&quot;&gt;&lt;linesCount val=&quot;1&quot;/&gt;&lt;lineCharCount val=&quot;12&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EF3EC12-2497-4EF9-9BFA-5CE70C237E6E}_27.png&quot;/&gt;&lt;left val=&quot;333&quot;/&gt;&lt;top val=&quot;414&quot;/&gt;&lt;width val=&quot;100&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3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737AACE-0BF2-4E46-B232-A19AE37CF8CA}_27.png&quot;/&gt;&lt;left val=&quot;336&quot;/&gt;&lt;top val=&quot;119&quot;/&gt;&lt;width val=&quot;96&quot;/&gt;&lt;height val=&quot;43&quot;/&gt;&lt;hasText val=&quot;1&quot;/&gt;&lt;/Image&gt;&lt;/ThreeDShapeInfo&gt;"/>
  <p:tag name="PRESENTER_SHAPETEXTINFO" val="&lt;ShapeTextInfo&gt;&lt;TableIndex row=&quot;-1&quot; col=&quot;-1&quot;&gt;&lt;linesCount val=&quot;1&quot;/&gt;&lt;lineCharCount val=&quot;8&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76D7697-A52B-48B1-AED2-58F1BD000F64}_27.png&quot;/&gt;&lt;left val=&quot;282&quot;/&gt;&lt;top val=&quot;150&quot;/&gt;&lt;width val=&quot;62&quot;/&gt;&lt;height val=&quot;43&quot;/&gt;&lt;hasText val=&quot;1&quot;/&gt;&lt;/Image&gt;&lt;/ThreeDShapeInfo&gt;"/>
  <p:tag name="PRESENTER_SHAPETEXTINFO" val="&lt;ShapeTextInfo&gt;&lt;TableIndex row=&quot;-1&quot; col=&quot;-1&quot;&gt;&lt;linesCount val=&quot;1&quot;/&gt;&lt;lineCharCount val=&quot;4&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F89DDA-9A75-48F8-8088-CDF6F7ED557E}&quot;/&gt;&lt;isInvalidForFieldText val=&quot;0&quot;/&gt;&lt;Image&gt;&lt;filename val=&quot;C:\Users\ADMINI~1\AppData\Local\Temp\PR\data\asimages\{26F89DDA-9A75-48F8-8088-CDF6F7ED557E}_27.png&quot;/&gt;&lt;left val=&quot;405&quot;/&gt;&lt;top val=&quot;282&quot;/&gt;&lt;width val=&quot;120&quot;/&gt;&lt;height val=&quot;47&quot;/&gt;&lt;hasText val=&quot;1&quot;/&gt;&lt;/Image&gt;&lt;/ThreeDShapeInfo&gt;"/>
  <p:tag name="PRESENTER_SHAPETEXTINFO" val="&lt;ShapeTextInfo&gt;&lt;TableIndex row=&quot;-1&quot; col=&quot;-1&quot;&gt;&lt;linesCount val=&quot;1&quot;/&gt;&lt;lineCharCount val=&quot;9&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44D28EB-FF85-4AA2-8038-4083E9FF6C8F}_27.png&quot;/&gt;&lt;left val=&quot;333&quot;/&gt;&lt;top val=&quot;129&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F2EE349-F678-43DD-9827-B167A2456C9B}_27.png&quot;/&gt;&lt;left val=&quot;243&quot;/&gt;&lt;top val=&quot;459&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wav"/>
  <p:tag name="PPSNARRATION" val="2,544210680,C:\Users\Administrator\Desktop\TIENG RU_pptx\Media.ppcx"/>
  <p:tag name="HTML_SHAPEINFO" val="&lt;SlideThumbPath val=&quot;Slide2.PNG&quot;/&gt;"/>
</p:tagLst>
</file>

<file path=ppt/tags/tag3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E55F9BB-9F1F-493B-8D52-5D31B185BBDA}_27.png&quot;/&gt;&lt;left val=&quot;409&quot;/&gt;&lt;top val=&quot;291&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E4B7919-B4A4-40D5-ACFE-903C2995CFCC}_27.png&quot;/&gt;&lt;left val=&quot;327&quot;/&gt;&lt;top val=&quot;269&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7F9B356-C478-46C7-AA7D-142F22EF966C}_27.png&quot;/&gt;&lt;left val=&quot;394&quot;/&gt;&lt;top val=&quot;221&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F604F28-9375-439D-A0A0-376073BD9E29}_27.png&quot;/&gt;&lt;left val=&quot;358&quot;/&gt;&lt;top val=&quot;194&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780EF30-EA3B-4A7D-BB97-52E0F2097F17}_27.png&quot;/&gt;&lt;left val=&quot;282&quot;/&gt;&lt;top val=&quot;159&quot;/&gt;&lt;width val=&quot;57&quot;/&gt;&lt;height val=&quot;34&quot;/&gt;&lt;hasText val=&quot;1&quot;/&gt;&lt;/Image&gt;&lt;/ThreeDShapeInfo&gt;"/>
  <p:tag name="PRESENTER_SHAPETEXTINFO" val="&lt;ShapeTextInfo&gt;&lt;TableIndex row=&quot;-1&quot; col=&quot;-1&quot;&gt;&lt;linesCount val=&quot;1&quot;/&gt;&lt;lineCharCount val=&quot;6&quot;/&gt;&lt;/TableIndex&gt;&lt;/ShapeTextInfo&gt;"/>
</p:tagLst>
</file>

<file path=ppt/tags/tag3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829518-073E-41C4-A1EC-AEEBD139FF1E}&quot;/&gt;&lt;isInvalidForFieldText val=&quot;0&quot;/&gt;&lt;Image&gt;&lt;filename val=&quot;C:\Users\ADMINI~1\AppData\Local\Temp\PR\data\asimages\{F2829518-073E-41C4-A1EC-AEEBD139FF1E}_27.png&quot;/&gt;&lt;left val=&quot;392&quot;/&gt;&lt;top val=&quot;210&quot;/&gt;&lt;width val=&quot;120&quot;/&gt;&lt;height val=&quot;46&quot;/&gt;&lt;hasText val=&quot;1&quot;/&gt;&lt;/Image&gt;&lt;/ThreeDShapeInfo&gt;"/>
  <p:tag name="PRESENTER_SHAPETEXTINFO" val="&lt;ShapeTextInfo&gt;&lt;TableIndex row=&quot;-1&quot; col=&quot;-1&quot;&gt;&lt;linesCount val=&quot;1&quot;/&gt;&lt;lineCharCount val=&quot;9&quot;/&gt;&lt;/TableIndex&gt;&lt;/ShapeTextInfo&gt;"/>
</p:tagLst>
</file>

<file path=ppt/tags/tag3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6617A5-E9C2-463D-9783-6E21BC215EBF}&quot;/&gt;&lt;isInvalidForFieldText val=&quot;0&quot;/&gt;&lt;Image&gt;&lt;filename val=&quot;C:\Users\ADMINI~1\AppData\Local\Temp\PR\data\asimages\{CC6617A5-E9C2-463D-9783-6E21BC215EBF}_27.png&quot;/&gt;&lt;left val=&quot;324&quot;/&gt;&lt;top val=&quot;259&quot;/&gt;&lt;width val=&quot;95&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3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213EA4-FD27-41B0-9206-41025CF332F0}&quot;/&gt;&lt;isInvalidForFieldText val=&quot;0&quot;/&gt;&lt;Image&gt;&lt;filename val=&quot;C:\Users\ADMINI~1\AppData\Local\Temp\PR\data\asimages\{39213EA4-FD27-41B0-9206-41025CF332F0}_27.png&quot;/&gt;&lt;left val=&quot;354&quot;/&gt;&lt;top val=&quot;185&quot;/&gt;&lt;width val=&quot;121&quot;/&gt;&lt;height val=&quot;47&quot;/&gt;&lt;hasText val=&quot;1&quot;/&gt;&lt;/Image&gt;&lt;/ThreeDShapeInfo&gt;"/>
  <p:tag name="PRESENTER_SHAPETEXTINFO" val="&lt;ShapeTextInfo&gt;&lt;TableIndex row=&quot;-1&quot; col=&quot;-1&quot;&gt;&lt;linesCount val=&quot;1&quot;/&gt;&lt;lineCharCount val=&quot;10&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D84136-9D58-4D63-B23D-97984BAE18CE}&quot;/&gt;&lt;isInvalidForFieldText val=&quot;0&quot;/&gt;&lt;Image&gt;&lt;filename val=&quot;C:\Users\ADMINI~1\AppData\Local\Temp\PR\data\asimages\{FCD84136-9D58-4D63-B23D-97984BAE18CE}_27.png&quot;/&gt;&lt;left val=&quot;390&quot;/&gt;&lt;top val=&quot;303&quot;/&gt;&lt;width val=&quot;120&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3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DEFD5F3-EC86-467E-A69B-71322560643D}_27.png&quot;/&gt;&lt;left val=&quot;411&quot;/&gt;&lt;top val=&quot;416&quot;/&gt;&lt;width val=&quot;93&quot;/&gt;&lt;height val=&quot;34&quot;/&gt;&lt;hasText val=&quot;1&quot;/&gt;&lt;/Image&gt;&lt;/ThreeDShapeInfo&gt;"/>
  <p:tag name="PRESENTER_SHAPETEXTINFO" val="&lt;ShapeTextInfo&gt;&lt;TableIndex row=&quot;-1&quot; col=&quot;-1&quot;&gt;&lt;linesCount val=&quot;1&quot;/&gt;&lt;lineCharCount val=&quot;11&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2FD489E-35BE-41F5-ABEF-7B9F8C2C96CA}_2.png&quot;/&gt;&lt;left val=&quot;180&quot;/&gt;&lt;top val=&quot;62&quot;/&gt;&lt;width val=&quot;479&quot;/&gt;&lt;height val=&quot;94&quot;/&gt;&lt;hasText val=&quot;1&quot;/&gt;&lt;/Image&gt;&lt;/ThreeDShapeInfo&gt;"/>
  <p:tag name="PRESENTER_SHAPETEXTINFO" val="&lt;ShapeTextInfo&gt;&lt;TableIndex row=&quot;-1&quot; col=&quot;-1&quot;&gt;&lt;linesCount val=&quot;1&quot;/&gt;&lt;lineCharCount val=&quot;16&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F7875E0-EE1F-41E9-8378-DF4CBA0C2439}_27.png&quot;/&gt;&lt;left val=&quot;369&quot;/&gt;&lt;top val=&quot;389&quot;/&gt;&lt;width val=&quot;93&quot;/&gt;&lt;height val=&quot;34&quot;/&gt;&lt;hasText val=&quot;1&quot;/&gt;&lt;/Image&gt;&lt;/ThreeDShapeInfo&gt;"/>
  <p:tag name="PRESENTER_SHAPETEXTINFO" val="&lt;ShapeTextInfo&gt;&lt;TableIndex row=&quot;-1&quot; col=&quot;-1&quot;&gt;&lt;linesCount val=&quot;1&quot;/&gt;&lt;lineCharCount val=&quot;9&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4CD570B-8A1C-4346-98DB-23EA2BFA2524}_27.png&quot;/&gt;&lt;left val=&quot;351&quot;/&gt;&lt;top val=&quot;337&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9277838-F99D-4CCB-9D39-69CC55C67112}_27.png&quot;/&gt;&lt;left val=&quot;387&quot;/&gt;&lt;top val=&quot;315&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3C56D4-F723-4051-A10B-7B7381961A9D}&quot;/&gt;&lt;isInvalidForFieldText val=&quot;0&quot;/&gt;&lt;Image&gt;&lt;filename val=&quot;C:\Users\ADMINI~1\AppData\Local\Temp\PR\data\asimages\{4C3C56D4-F723-4051-A10B-7B7381961A9D}_27.png&quot;/&gt;&lt;left val=&quot;348&quot;/&gt;&lt;top val=&quot;327&quot;/&gt;&lt;width val=&quot;108&quot;/&gt;&lt;height val=&quot;46&quot;/&gt;&lt;hasText val=&quot;1&quot;/&gt;&lt;/Image&gt;&lt;/ThreeDShapeInfo&gt;"/>
  <p:tag name="PRESENTER_SHAPETEXTINFO" val="&lt;ShapeTextInfo&gt;&lt;TableIndex row=&quot;-1&quot; col=&quot;-1&quot;&gt;&lt;linesCount val=&quot;1&quot;/&gt;&lt;lineCharCount val=&quot;7&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2D29CE-8999-46E1-94A4-A7A7269B7EFD}&quot;/&gt;&lt;isInvalidForFieldText val=&quot;0&quot;/&gt;&lt;Image&gt;&lt;filename val=&quot;C:\Users\ADMINI~1\AppData\Local\Temp\PR\data\asimages\{9A2D29CE-8999-46E1-94A4-A7A7269B7EFD}_27.png&quot;/&gt;&lt;left val=&quot;320&quot;/&gt;&lt;top val=&quot;425&quot;/&gt;&lt;width val=&quot;110&quot;/&gt;&lt;height val=&quot;46&quot;/&gt;&lt;hasText val=&quot;1&quot;/&gt;&lt;/Image&gt;&lt;/ThreeDShapeInfo&gt;"/>
  <p:tag name="PRESENTER_SHAPETEXTINFO" val="&lt;ShapeTextInfo&gt;&lt;TableIndex row=&quot;-1&quot; col=&quot;-1&quot;&gt;&lt;linesCount val=&quot;1&quot;/&gt;&lt;lineCharCount val=&quot;9&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72B20D-BBE1-440C-87EA-BD058E5FF884}&quot;/&gt;&lt;isInvalidForFieldText val=&quot;0&quot;/&gt;&lt;Image&gt;&lt;filename val=&quot;C:\Users\ADMINI~1\AppData\Local\Temp\PR\data\asimages\{A372B20D-BBE1-440C-87EA-BD058E5FF884}_27.png&quot;/&gt;&lt;left val=&quot;407&quot;/&gt;&lt;top val=&quot;402&quot;/&gt;&lt;width val=&quot;108&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3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DCA3A-1296-439D-99E2-357491B48FF1}&quot;/&gt;&lt;isInvalidForFieldText val=&quot;0&quot;/&gt;&lt;Image&gt;&lt;filename val=&quot;C:\Users\ADMINI~1\AppData\Local\Temp\PR\data\asimages\{957DCA3A-1296-439D-99E2-357491B48FF1}_27.png&quot;/&gt;&lt;left val=&quot;366&quot;/&gt;&lt;top val=&quot;380&quot;/&gt;&lt;width val=&quot;108&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18165EB-A0BA-498C-AE4B-53FAA691DF32}_27.png&quot;/&gt;&lt;left val=&quot;504&quot;/&gt;&lt;top val=&quot;156&quot;/&gt;&lt;width val=&quot;81&quot;/&gt;&lt;height val=&quot;34&quot;/&gt;&lt;hasText val=&quot;1&quot;/&gt;&lt;/Image&gt;&lt;/ThreeDShapeInfo&gt;"/>
  <p:tag name="PRESENTER_SHAPETEXTINFO" val="&lt;ShapeTextInfo&gt;&lt;TableIndex row=&quot;-1&quot; col=&quot;-1&quot;&gt;&lt;linesCount val=&quot;1&quot;/&gt;&lt;lineCharCount val=&quot;4&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88D41F0-0228-41D5-93A9-30AE6AEF3F13}_27.png&quot;/&gt;&lt;left val=&quot;408&quot;/&gt;&lt;top val=&quot;459&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1F9FEDD-1F2F-4066-9076-82718188A81C}_27.png&quot;/&gt;&lt;left val=&quot;327&quot;/&gt;&lt;top val=&quot;436&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539C85E-07C8-4BBD-BDC1-FA8F6B8CD70F}_2.png&quot;/&gt;&lt;left val=&quot;9&quot;/&gt;&lt;top val=&quot;158&quot;/&gt;&lt;width val=&quot;160&quot;/&gt;&lt;height val=&quot;51&quot;/&gt;&lt;hasText val=&quot;1&quot;/&gt;&lt;/Image&gt;&lt;/ThreeDShapeInfo&gt;"/>
  <p:tag name="PRESENTER_SHAPETEXTINFO" val="&lt;ShapeTextInfo&gt;&lt;TableIndex row=&quot;-1&quot; col=&quot;-1&quot;&gt;&lt;linesCount val=&quot;1&quot;/&gt;&lt;lineCharCount val=&quot;12&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4BF953-FDA7-4E8A-9210-7D9867B27D50}&quot;/&gt;&lt;isInvalidForFieldText val=&quot;0&quot;/&gt;&lt;Image&gt;&lt;filename val=&quot;C:\Users\ADMINI~1\AppData\Local\Temp\PR\data\asimages\{884BF953-FDA7-4E8A-9210-7D9867B27D50}_27.png&quot;/&gt;&lt;left val=&quot;407&quot;/&gt;&lt;top val=&quot;449&quot;/&gt;&lt;width val=&quot;108&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F538585-7F5A-4619-B0C3-0793ED0657F1}&quot;/&gt;&lt;isInvalidForFieldText val=&quot;0&quot;/&gt;&lt;Image&gt;&lt;filename val=&quot;C:\Users\ADMINI~1\AppData\Local\Temp\PR\data\asimages\{CF538585-7F5A-4619-B0C3-0793ED0657F1}_27.png&quot;/&gt;&lt;left val=&quot;502&quot;/&gt;&lt;top val=&quot;147&quot;/&gt;&lt;width val=&quot;55&quot;/&gt;&lt;height val=&quot;46&quot;/&gt;&lt;hasText val=&quot;1&quot;/&gt;&lt;/Image&gt;&lt;/ThreeDShapeInfo&gt;"/>
  <p:tag name="PRESENTER_SHAPETEXTINFO" val="&lt;ShapeTextInfo&gt;&lt;TableIndex row=&quot;-1&quot; col=&quot;-1&quot;&gt;&lt;linesCount val=&quot;1&quot;/&gt;&lt;lineCharCount val=&quot;2&quot;/&gt;&lt;/TableIndex&gt;&lt;/ShapeTextInfo&gt;"/>
</p:tagLst>
</file>

<file path=ppt/tags/tag3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252117-EA35-4E2F-8919-A9D0979CE163}&quot;/&gt;&lt;isInvalidForFieldText val=&quot;0&quot;/&gt;&lt;Image&gt;&lt;filename val=&quot;C:\Users\ADMINI~1\AppData\Local\Temp\PR\data\asimages\{84252117-EA35-4E2F-8919-A9D0979CE163}_27.png&quot;/&gt;&lt;left val=&quot;414&quot;/&gt;&lt;top val=&quot;426&quot;/&gt;&lt;width val=&quot;49&quot;/&gt;&lt;height val=&quot;47&quot;/&gt;&lt;hasText val=&quot;1&quot;/&gt;&lt;/Image&gt;&lt;/ThreeDShapeInfo&gt;"/>
  <p:tag name="PRESENTER_SHAPETEXTINFO" val="&lt;ShapeTextInfo&gt;&lt;TableIndex row=&quot;-1&quot; col=&quot;-1&quot;&gt;&lt;linesCount val=&quot;1&quot;/&gt;&lt;lineCharCount val=&quot;2&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C69FE0-D334-4465-BB51-78A3FC001ABC}&quot;/&gt;&lt;isInvalidForFieldText val=&quot;0&quot;/&gt;&lt;Image&gt;&lt;filename val=&quot;C:\Users\ADMINI~1\AppData\Local\Temp\PR\data\asimages\{5EC69FE0-D334-4465-BB51-78A3FC001ABC}_27.png&quot;/&gt;&lt;left val=&quot;490&quot;/&gt;&lt;top val=&quot;328&quot;/&gt;&lt;width val=&quot;96&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9B1DAE-4A83-4991-8CE1-E12656619655}&quot;/&gt;&lt;isInvalidForFieldText val=&quot;0&quot;/&gt;&lt;Image&gt;&lt;filename val=&quot;C:\Users\ADMINI~1\AppData\Local\Temp\PR\data\asimages\{BC9B1DAE-4A83-4991-8CE1-E12656619655}_27.png&quot;/&gt;&lt;left val=&quot;399&quot;/&gt;&lt;top val=&quot;261&quot;/&gt;&lt;width val=&quot;108&quot;/&gt;&lt;height val=&quot;46&quot;/&gt;&lt;hasText val=&quot;1&quot;/&gt;&lt;/Image&gt;&lt;/ThreeDShapeInfo&gt;"/>
  <p:tag name="PRESENTER_SHAPETEXTINFO" val="&lt;ShapeTextInfo&gt;&lt;TableIndex row=&quot;-1&quot; col=&quot;-1&quot;&gt;&lt;linesCount val=&quot;1&quot;/&gt;&lt;lineCharCount val=&quot;5&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9B2970-F676-419B-9E83-56C62CEA0C4D}&quot;/&gt;&lt;isInvalidForFieldText val=&quot;0&quot;/&gt;&lt;Image&gt;&lt;filename val=&quot;C:\Users\ADMINI~1\AppData\Local\Temp\PR\data\asimages\{3C9B2970-F676-419B-9E83-56C62CEA0C4D}_27.png&quot;/&gt;&lt;left val=&quot;420&quot;/&gt;&lt;top val=&quot;145&quot;/&gt;&lt;width val=&quot;108&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92AA5895-1BD6-48D8-B9B9-35B75704131F}_27.png&quot;/&gt;&lt;left val=&quot;483&quot;/&gt;&lt;top val=&quot;341&quot;/&gt;&lt;width val=&quot;99&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7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3419B57-527F-4F80-A631-77679A996FC7}_27.png&quot;/&gt;&lt;left val=&quot;414&quot;/&gt;&lt;top val=&quot;435&quot;/&gt;&lt;width val=&quot;51&quot;/&gt;&lt;height val=&quot;34&quot;/&gt;&lt;hasText val=&quot;1&quot;/&gt;&lt;/Image&gt;&lt;/ThreeDShapeInfo&gt;"/>
  <p:tag name="PRESENTER_SHAPETEXTINFO" val="&lt;ShapeTextInfo&gt;&lt;TableIndex row=&quot;-1&quot; col=&quot;-1&quot;&gt;&lt;linesCount val=&quot;1&quot;/&gt;&lt;lineCharCount val=&quot;6&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F609BE3-2BD2-447A-A08F-D21E24A5DA37}_27.png&quot;/&gt;&lt;left val=&quot;405&quot;/&gt;&lt;top val=&quot;271&quot;/&gt;&lt;width val=&quot;63&quot;/&gt;&lt;height val=&quot;34&quot;/&gt;&lt;hasText val=&quot;1&quot;/&gt;&lt;/Image&gt;&lt;/ThreeDShapeInfo&gt;"/>
  <p:tag name="PRESENTER_SHAPETEXTINFO" val="&lt;ShapeTextInfo&gt;&lt;TableIndex row=&quot;-1&quot; col=&quot;-1&quot;&gt;&lt;linesCount val=&quot;1&quot;/&gt;&lt;lineCharCount val=&quot;8&quot;/&gt;&lt;/TableIndex&gt;&lt;/ShapeTextInfo&gt;"/>
</p:tagLst>
</file>

<file path=ppt/tags/tag3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73450C7-340B-42B3-81D8-F0F273D2C61C}_27.png&quot;/&gt;&lt;left val=&quot;429&quot;/&gt;&lt;top val=&quot;155&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FB9C724-11BC-46A4-9586-2BC001F8BE63}_2.png&quot;/&gt;&lt;left val=&quot;16&quot;/&gt;&lt;top val=&quot;278&quot;/&gt;&lt;width val=&quot;140&quot;/&gt;&lt;height val=&quot;51&quot;/&gt;&lt;hasText val=&quot;1&quot;/&gt;&lt;/Image&gt;&lt;/ThreeDShapeInfo&gt;"/>
  <p:tag name="PRESENTER_SHAPETEXTINFO" val="&lt;ShapeTextInfo&gt;&lt;TableIndex row=&quot;-1&quot; col=&quot;-1&quot;&gt;&lt;linesCount val=&quot;1&quot;/&gt;&lt;lineCharCount val=&quot;10&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4DD2B8-5CEA-48AC-ACDC-72E9CE7B50D0}&quot;/&gt;&lt;isInvalidForFieldText val=&quot;0&quot;/&gt;&lt;Image&gt;&lt;filename val=&quot;C:\Users\ADMINI~1\AppData\Local\Temp\PR\data\asimages\{F64DD2B8-5CEA-48AC-ACDC-72E9CE7B50D0}_27.png&quot;/&gt;&lt;left val=&quot;264&quot;/&gt;&lt;top val=&quot;183&quot;/&gt;&lt;width val=&quot;113&quot;/&gt;&lt;height val=&quot;46&quot;/&gt;&lt;hasText val=&quot;1&quot;/&gt;&lt;/Image&gt;&lt;/ThreeDShapeInfo&gt;"/>
  <p:tag name="PRESENTER_SHAPETEXTINFO" val="&lt;ShapeTextInfo&gt;&lt;TableIndex row=&quot;-1&quot; col=&quot;-1&quot;&gt;&lt;linesCount val=&quot;1&quot;/&gt;&lt;lineCharCount val=&quot;9&quot;/&gt;&lt;/TableIndex&gt;&lt;/ShapeTextInfo&gt;"/>
</p:tagLst>
</file>

<file path=ppt/tags/tag3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2DF500F-6B33-4464-8B12-258B6A59C839}&quot;/&gt;&lt;isInvalidForFieldText val=&quot;0&quot;/&gt;&lt;Image&gt;&lt;filename val=&quot;C:\Users\ADMINI~1\AppData\Local\Temp\PR\data\asimages\{32DF500F-6B33-4464-8B12-258B6A59C839}_27.png&quot;/&gt;&lt;left val=&quot;222&quot;/&gt;&lt;top val=&quot;151&quot;/&gt;&lt;width val=&quot;108&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47E035-83E9-4FC6-8034-9C6E94FC4954}&quot;/&gt;&lt;isInvalidForFieldText val=&quot;0&quot;/&gt;&lt;Image&gt;&lt;filename val=&quot;C:\Users\ADMINI~1\AppData\Local\Temp\PR\data\asimages\{A847E035-83E9-4FC6-8034-9C6E94FC4954}_27.png&quot;/&gt;&lt;left val=&quot;257&quot;/&gt;&lt;top val=&quot;120&quot;/&gt;&lt;width val=&quot;109&quot;/&gt;&lt;height val=&quot;46&quot;/&gt;&lt;hasText val=&quot;1&quot;/&gt;&lt;/Image&gt;&lt;/ThreeDShapeInfo&gt;"/>
  <p:tag name="PRESENTER_SHAPETEXTINFO" val="&lt;ShapeTextInfo&gt;&lt;TableIndex row=&quot;-1&quot; col=&quot;-1&quot;&gt;&lt;linesCount val=&quot;1&quot;/&gt;&lt;lineCharCount val=&quot;7&quot;/&gt;&lt;/TableIndex&gt;&lt;/ShapeTextInfo&gt;"/>
</p:tagLst>
</file>

<file path=ppt/tags/tag3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0BBA567-8A6C-419F-B75F-07E4DA70B36B}_27.png&quot;/&gt;&lt;left val=&quot;279&quot;/&gt;&lt;top val=&quot;270&quot;/&gt;&lt;width val=&quot;69&quot;/&gt;&lt;height val=&quot;34&quot;/&gt;&lt;hasText val=&quot;1&quot;/&gt;&lt;/Image&gt;&lt;/ThreeDShapeInfo&gt;"/>
  <p:tag name="PRESENTER_SHAPETEXTINFO" val="&lt;ShapeTextInfo&gt;&lt;TableIndex row=&quot;-1&quot; col=&quot;-1&quot;&gt;&lt;linesCount val=&quot;1&quot;/&gt;&lt;lineCharCount val=&quot;7&quot;/&gt;&lt;/TableIndex&gt;&lt;/ShapeTextInfo&gt;"/>
</p:tagLst>
</file>

<file path=ppt/tags/tag3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D884944-C603-4980-9BD5-77C515CAF20A}_27.png&quot;/&gt;&lt;left val=&quot;273&quot;/&gt;&lt;top val=&quot;195&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240E5A0-FA15-4C92-8354-9A4047ED8197}_27.png&quot;/&gt;&lt;left val=&quot;221&quot;/&gt;&lt;top val=&quot;159&quot;/&gt;&lt;width val=&quot;93&quot;/&gt;&lt;height val=&quot;34&quot;/&gt;&lt;hasText val=&quot;1&quot;/&gt;&lt;/Image&gt;&lt;/ThreeDShapeInfo&gt;"/>
  <p:tag name="PRESENTER_SHAPETEXTINFO" val="&lt;ShapeTextInfo&gt;&lt;TableIndex row=&quot;-1&quot; col=&quot;-1&quot;&gt;&lt;linesCount val=&quot;1&quot;/&gt;&lt;lineCharCount val=&quot;11&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EB341A0-DB80-4730-961D-EC7921A9BC8D}_27.png&quot;/&gt;&lt;left val=&quot;255&quot;/&gt;&lt;top val=&quot;129&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E1D86C-B77A-4B91-9D48-44A575CF77FC}&quot;/&gt;&lt;isInvalidForFieldText val=&quot;0&quot;/&gt;&lt;Image&gt;&lt;filename val=&quot;C:\Users\ADMINI~1\AppData\Local\Temp\PR\data\asimages\{8EE1D86C-B77A-4B91-9D48-44A575CF77FC}_27.png&quot;/&gt;&lt;left val=&quot;246&quot;/&gt;&lt;top val=&quot;281&quot;/&gt;&lt;width val=&quot;108&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81F2FE-91F2-4160-B558-2A422AD11979}&quot;/&gt;&lt;isInvalidForFieldText val=&quot;0&quot;/&gt;&lt;Image&gt;&lt;filename val=&quot;C:\Users\ADMINI~1\AppData\Local\Temp\PR\data\asimages\{0C81F2FE-91F2-4160-B558-2A422AD11979}_27.png&quot;/&gt;&lt;left val=&quot;280&quot;/&gt;&lt;top val=&quot;258&quot;/&gt;&lt;width val=&quot;61&quot;/&gt;&lt;height val=&quot;46&quot;/&gt;&lt;hasText val=&quot;1&quot;/&gt;&lt;/Image&gt;&lt;/ThreeDShapeInfo&gt;"/>
  <p:tag name="PRESENTER_SHAPETEXTINFO" val="&lt;ShapeTextInfo&gt;&lt;TableIndex row=&quot;-1&quot; col=&quot;-1&quot;&gt;&lt;linesCount val=&quot;1&quot;/&gt;&lt;lineCharCount val=&quot;3&quot;/&gt;&lt;/TableIndex&gt;&lt;/ShapeTextInfo&gt;"/>
</p:tagLst>
</file>

<file path=ppt/tags/tag3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582FD-BA03-4D34-931B-31A851E5FE6C}&quot;/&gt;&lt;isInvalidForFieldText val=&quot;0&quot;/&gt;&lt;Image&gt;&lt;filename val=&quot;C:\Users\ADMINI~1\AppData\Local\Temp\PR\data\asimages\{75A582FD-BA03-4D34-931B-31A851E5FE6C}_27.png&quot;/&gt;&lt;left val=&quot;234&quot;/&gt;&lt;top val=&quot;211&quot;/&gt;&lt;width val=&quot;108&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2778167-6337-4052-9FC7-DC3E7A33BDC9}_2.png&quot;/&gt;&lt;left val=&quot;16&quot;/&gt;&lt;top val=&quot;398&quot;/&gt;&lt;width val=&quot;133&quot;/&gt;&lt;height val=&quot;51&quot;/&gt;&lt;hasText val=&quot;1&quot;/&gt;&lt;/Image&gt;&lt;/ThreeDShapeInfo&gt;"/>
  <p:tag name="PRESENTER_SHAPETEXTINFO" val="&lt;ShapeTextInfo&gt;&lt;TableIndex row=&quot;-1&quot; col=&quot;-1&quot;&gt;&lt;linesCount val=&quot;1&quot;/&gt;&lt;lineCharCount val=&quot;10&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6172BB9-EFF2-4CE6-AA94-631C809BF925}_27.png&quot;/&gt;&lt;left val=&quot;270&quot;/&gt;&lt;top val=&quot;340&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A915740-3265-4C05-ADF8-06424E66796D}_27.png&quot;/&gt;&lt;left val=&quot;303&quot;/&gt;&lt;top val=&quot;315&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B87CA0E-8243-43B9-8BB6-BB83CE565652}_27.png&quot;/&gt;&lt;left val=&quot;255&quot;/&gt;&lt;top val=&quot;288&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2521964-4E93-499D-A2EB-02962ADB2103}&quot;/&gt;&lt;isInvalidForFieldText val=&quot;0&quot;/&gt;&lt;Image&gt;&lt;filename val=&quot;C:\Users\ADMINI~1\AppData\Local\Temp\PR\data\asimages\{42521964-4E93-499D-A2EB-02962ADB2103}_27.png&quot;/&gt;&lt;left val=&quot;246&quot;/&gt;&lt;top val=&quot;327&quot;/&gt;&lt;width val=&quot;127&quot;/&gt;&lt;height val=&quot;46&quot;/&gt;&lt;hasText val=&quot;1&quot;/&gt;&lt;/Image&gt;&lt;/ThreeDShapeInfo&gt;"/>
  <p:tag name="PRESENTER_SHAPETEXTINFO" val="&lt;ShapeTextInfo&gt;&lt;TableIndex row=&quot;-1&quot; col=&quot;-1&quot;&gt;&lt;linesCount val=&quot;1&quot;/&gt;&lt;lineCharCount val=&quot;11&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1D9919-C5FC-4066-923C-7F0598C32939}&quot;/&gt;&lt;isInvalidForFieldText val=&quot;0&quot;/&gt;&lt;Image&gt;&lt;filename val=&quot;C:\Users\ADMINI~1\AppData\Local\Temp\PR\data\asimages\{881D9919-C5FC-4066-923C-7F0598C32939}_27.png&quot;/&gt;&lt;left val=&quot;294&quot;/&gt;&lt;top val=&quot;307&quot;/&gt;&lt;width val=&quot;120&quot;/&gt;&lt;height val=&quot;47&quot;/&gt;&lt;hasText val=&quot;1&quot;/&gt;&lt;/Image&gt;&lt;/ThreeDShapeInfo&gt;"/>
  <p:tag name="PRESENTER_SHAPETEXTINFO" val="&lt;ShapeTextInfo&gt;&lt;TableIndex row=&quot;-1&quot; col=&quot;-1&quot;&gt;&lt;linesCount val=&quot;1&quot;/&gt;&lt;lineCharCount val=&quot;10&quot;/&gt;&lt;/TableIndex&gt;&lt;/ShapeTextInfo&gt;"/>
</p:tagLst>
</file>

<file path=ppt/tags/tag3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40984F-3C6E-41D8-9887-491E1EE24498}&quot;/&gt;&lt;isInvalidForFieldText val=&quot;0&quot;/&gt;&lt;Image&gt;&lt;filename val=&quot;C:\Users\ADMINI~1\AppData\Local\Temp\PR\data\asimages\{C740984F-3C6E-41D8-9887-491E1EE24498}_27.png&quot;/&gt;&lt;left val=&quot;264&quot;/&gt;&lt;top val=&quot;402&quot;/&gt;&lt;width val=&quot;108&quot;/&gt;&lt;height val=&quot;47&quot;/&gt;&lt;hasText val=&quot;1&quot;/&gt;&lt;/Image&gt;&lt;/ThreeDShapeInfo&gt;"/>
  <p:tag name="PRESENTER_SHAPETEXTINFO" val="&lt;ShapeTextInfo&gt;&lt;TableIndex row=&quot;-1&quot; col=&quot;-1&quot;&gt;&lt;linesCount val=&quot;1&quot;/&gt;&lt;lineCharCount val=&quot;7&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8901E0-0BB4-4ACA-AF7E-100B662D2C1D}&quot;/&gt;&lt;isInvalidForFieldText val=&quot;0&quot;/&gt;&lt;Image&gt;&lt;filename val=&quot;C:\Users\ADMINI~1\AppData\Local\Temp\PR\data\asimages\{BB8901E0-0BB4-4ACA-AF7E-100B662D2C1D}_27.png&quot;/&gt;&lt;left val=&quot;294&quot;/&gt;&lt;top val=&quot;381&quot;/&gt;&lt;width val=&quot;108&quot;/&gt;&lt;height val=&quot;46&quot;/&gt;&lt;hasText val=&quot;1&quot;/&gt;&lt;/Image&gt;&lt;/ThreeDShapeInfo&gt;"/>
  <p:tag name="PRESENTER_SHAPETEXTINFO" val="&lt;ShapeTextInfo&gt;&lt;TableIndex row=&quot;-1&quot; col=&quot;-1&quot;&gt;&lt;linesCount val=&quot;1&quot;/&gt;&lt;lineCharCount val=&quot;7&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AB0E279-6C6D-45CB-8726-B902FA0EEB2B}_27.png&quot;/&gt;&lt;left val=&quot;267&quot;/&gt;&lt;top val=&quot;434&quot;/&gt;&lt;width val=&quot;69&quot;/&gt;&lt;height val=&quot;34&quot;/&gt;&lt;hasText val=&quot;1&quot;/&gt;&lt;/Image&gt;&lt;/ThreeDShapeInfo&gt;"/>
  <p:tag name="PRESENTER_SHAPETEXTINFO" val="&lt;ShapeTextInfo&gt;&lt;TableIndex row=&quot;-1&quot; col=&quot;-1&quot;&gt;&lt;linesCount val=&quot;1&quot;/&gt;&lt;lineCharCount val=&quot;8&quot;/&gt;&lt;/TableIndex&gt;&lt;/ShapeTextInfo&gt;"/>
</p:tagLst>
</file>

<file path=ppt/tags/tag3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BF5A969-5836-454C-9C3F-D714E1BE1165}_27.png&quot;/&gt;&lt;left val=&quot;261&quot;/&gt;&lt;top val=&quot;414&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9E4D76-E14D-4FFC-A2F1-F2ED5456FC87}&quot;/&gt;&lt;isInvalidForFieldText val=&quot;0&quot;/&gt;&lt;Image&gt;&lt;filename val=&quot;C:\Users\ADMINI~1\AppData\Local\Temp\PR\data\asimages\{8D9E4D76-E14D-4FFC-A2F1-F2ED5456FC87}_27.png&quot;/&gt;&lt;left val=&quot;245&quot;/&gt;&lt;top val=&quot;447&quot;/&gt;&lt;width val=&quot;109&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D352D97-14DA-46B0-B3B8-10354AF43411}_2.png&quot;/&gt;&lt;left val=&quot;6&quot;/&gt;&lt;top val=&quot;420&quot;/&gt;&lt;width val=&quot;713&quot;/&gt;&lt;height val=&quot;118&quot;/&gt;&lt;hasText val=&quot;1&quot;/&gt;&lt;/Image&gt;&lt;/ThreeDShapeInfo&gt;"/>
  <p:tag name="PRESENTER_SHAPEINFO" val="&lt;ThreeDShapeInfo&gt;&lt;uuid val=&quot;{B7C7DA49-7C36-418F-89E2-22FBC150D4ED}&quot;/&gt;&lt;isInvalidForFieldText val=&quot;1&quot;/&gt;&lt;Image&gt;&lt;filename val=&quot;C:\Users\ADMINI~1\AppData\Local\Temp\PR\data\asimages\{B7C7DA49-7C36-418F-89E2-22FBC150D4ED}_2_S.png&quot;/&gt;&lt;left val=&quot;5&quot;/&gt;&lt;top val=&quot;419&quot;/&gt;&lt;width val=&quot;717&quot;/&gt;&lt;height val=&quot;121&quot;/&gt;&lt;hasText val=&quot;0&quot;/&gt;&lt;/Image&gt;&lt;/ThreeDShapeInfo&gt;"/>
  <p:tag name="PRESENTER_SHAPETEXTINFO" val="&lt;ShapeTextInfo&gt;&lt;TableIndex row=&quot;-1&quot; col=&quot;-1&quot;&gt;&lt;linesCount val=&quot;3&quot;/&gt;&lt;lineCharCount val=&quot;62&quot;/&gt;&lt;lineCharCount val=&quot;68&quot;/&gt;&lt;lineCharCount val=&quot;9&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84B120-2E5F-4BEB-8C8E-942B855CE092}&quot;/&gt;&lt;isInvalidForFieldText val=&quot;0&quot;/&gt;&lt;Image&gt;&lt;filename val=&quot;C:\Users\ADMINI~1\AppData\Local\Temp\PR\data\asimages\{D184B120-2E5F-4BEB-8C8E-942B855CE092}_27.png&quot;/&gt;&lt;left val=&quot;266&quot;/&gt;&lt;top val=&quot;424&quot;/&gt;&lt;width val=&quot;108&quot;/&gt;&lt;height val=&quot;47&quot;/&gt;&lt;hasText val=&quot;1&quot;/&gt;&lt;/Image&gt;&lt;/ThreeDShapeInfo&gt;"/>
  <p:tag name="PRESENTER_SHAPETEXTINFO" val="&lt;ShapeTextInfo&gt;&lt;TableIndex row=&quot;-1&quot; col=&quot;-1&quot;&gt;&lt;linesCount val=&quot;1&quot;/&gt;&lt;lineCharCount val=&quot;4&quot;/&gt;&lt;/TableIndex&gt;&lt;/ShapeTextInfo&gt;"/>
</p:tagLst>
</file>

<file path=ppt/tags/tag4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CDB3875-4A84-47F5-9CBB-C72A02482BD3}_27.png&quot;/&gt;&lt;left val=&quot;404&quot;/&gt;&lt;top val=&quot;154&quot;/&gt;&lt;width val=&quot;35&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102B0BF-8D77-40E3-96C8-C7937CDE7FF1}_27.png&quot;/&gt;&lt;left val=&quot;386&quot;/&gt;&lt;top val=&quot;213&quot;/&gt;&lt;width val=&quot;35&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70CA542-6E7D-4F74-B831-6A9E5891FBBD}_27.png&quot;/&gt;&lt;left val=&quot;542&quot;/&gt;&lt;top val=&quot;214&quot;/&gt;&lt;width val=&quot;29&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4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2C6F974-16E8-4DB9-A2FC-B75350A91DF8}_27.png&quot;/&gt;&lt;left val=&quot;398&quot;/&gt;&lt;top val=&quot;285&quot;/&gt;&lt;width val=&quot;41&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1A4AA5C-0264-4816-99AA-EC0F17021B43}_27.png&quot;/&gt;&lt;left val=&quot;554&quot;/&gt;&lt;top val=&quot;309&quot;/&gt;&lt;width val=&quot;33&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949102F-F352-4FF7-A205-E350F75305F5}_27.png&quot;/&gt;&lt;left val=&quot;231&quot;/&gt;&lt;top val=&quot;216&quot;/&gt;&lt;width val=&quot;100&quot;/&gt;&lt;height val=&quot;39&quot;/&gt;&lt;hasText val=&quot;1&quot;/&gt;&lt;/Image&gt;&lt;/ThreeDShapeInfo&gt;"/>
  <p:tag name="PRESENTER_SHAPETEXTINFO" val="&lt;ShapeTextInfo&gt;&lt;TableIndex row=&quot;-1&quot; col=&quot;-1&quot;&gt;&lt;linesCount val=&quot;1&quot;/&gt;&lt;lineCharCount val=&quot;14&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504A677-FACA-4A6C-9501-EC3E35FEA0D6}_27.png&quot;/&gt;&lt;left val=&quot;295&quot;/&gt;&lt;top val=&quot;385&quot;/&gt;&lt;width val=&quot;82&quot;/&gt;&lt;height val=&quot;39&quot;/&gt;&lt;hasText val=&quot;1&quot;/&gt;&lt;/Image&gt;&lt;/ThreeDShapeInfo&gt;"/>
  <p:tag name="PRESENTER_SHAPETEXTINFO" val="&lt;ShapeTextInfo&gt;&lt;TableIndex row=&quot;-1&quot; col=&quot;-1&quot;&gt;&lt;linesCount val=&quot;1&quot;/&gt;&lt;lineCharCount val=&quot;13&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29F50DE-D76C-452C-93CA-B5323A52783E}_27.png&quot;/&gt;&lt;left val=&quot;566&quot;/&gt;&lt;top val=&quot;454&quot;/&gt;&lt;width val=&quot;35&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95C4D28-8419-404D-8C80-F317502F935A}_27.png&quot;/&gt;&lt;left val=&quot;300&quot;/&gt;&lt;top val=&quot;58&quot;/&gt;&lt;width val=&quot;169&quot;/&gt;&lt;height val=&quot;70&quot;/&gt;&lt;hasText val=&quot;1&quot;/&gt;&lt;/Image&gt;&lt;/ThreeDShapeInfo&gt;"/>
  <p:tag name="PRESENTER_SHAPETEXTINFO" val="&lt;ShapeTextInfo&gt;&lt;TableIndex row=&quot;-1&quot; col=&quot;-1&quot;&gt;&lt;linesCount val=&quot;1&quot;/&gt;&lt;lineCharCount val=&quot;8&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1F0595E-F009-4E0F-99F8-2F36D2CCFEFE}_2.png&quot;/&gt;&lt;left val=&quot;6&quot;/&gt;&lt;top val=&quot;180&quot;/&gt;&lt;width val=&quot;713&quot;/&gt;&lt;height val=&quot;118&quot;/&gt;&lt;hasText val=&quot;1&quot;/&gt;&lt;/Image&gt;&lt;/ThreeDShapeInfo&gt;"/>
  <p:tag name="PRESENTER_SHAPEINFO" val="&lt;ThreeDShapeInfo&gt;&lt;uuid val=&quot;{2F4F7C1A-F226-433E-A230-16E16FF0F0B7}&quot;/&gt;&lt;isInvalidForFieldText val=&quot;1&quot;/&gt;&lt;Image&gt;&lt;filename val=&quot;C:\Users\ADMINI~1\AppData\Local\Temp\PR\data\asimages\{2F4F7C1A-F226-433E-A230-16E16FF0F0B7}_2_S.png&quot;/&gt;&lt;left val=&quot;5&quot;/&gt;&lt;top val=&quot;179&quot;/&gt;&lt;width val=&quot;717&quot;/&gt;&lt;height val=&quot;121&quot;/&gt;&lt;hasText val=&quot;0&quot;/&gt;&lt;/Image&gt;&lt;/ThreeDShapeInfo&gt;"/>
  <p:tag name="PRESENTER_SHAPETEXTINFO" val="&lt;ShapeTextInfo&gt;&lt;TableIndex row=&quot;-1&quot; col=&quot;-1&quot;&gt;&lt;linesCount val=&quot;3&quot;/&gt;&lt;lineCharCount val=&quot;51&quot;/&gt;&lt;lineCharCount val=&quot;63&quot;/&gt;&lt;lineCharCount val=&quot;60&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59139A5-E7A0-4E72-8464-E8B7F7E370CE}_27.png&quot;/&gt;&lt;left val=&quot;210&quot;/&gt;&lt;top val=&quot;4&quot;/&gt;&lt;width val=&quot;355&quot;/&gt;&lt;height val=&quot;70&quot;/&gt;&lt;hasText val=&quot;1&quot;/&gt;&lt;/Image&gt;&lt;/ThreeDShapeInfo&gt;"/>
  <p:tag name="PRESENTER_SHAPEINFO" val="&lt;ThreeDShapeInfo&gt;&lt;uuid val=&quot;{D7F7C66F-F4C8-43BC-A4E6-DAD2B070A86D}&quot;/&gt;&lt;isInvalidForFieldText val=&quot;1&quot;/&gt;&lt;Image&gt;&lt;filename val=&quot;C:\Users\ADMINI~1\AppData\Local\Temp\PR\data\asimages\{D7F7C66F-F4C8-43BC-A4E6-DAD2B070A86D}_27_S.png&quot;/&gt;&lt;left val=&quot;207&quot;/&gt;&lt;top val=&quot;9&quot;/&gt;&lt;width val=&quot;359&quot;/&gt;&lt;height val=&quot;51&quot;/&gt;&lt;hasText val=&quot;0&quot;/&gt;&lt;/Image&gt;&lt;/ThreeDShapeInfo&gt;"/>
  <p:tag name="PRESENTER_SHAPETEXTINFO" val="&lt;ShapeTextInfo&gt;&lt;TableIndex row=&quot;-1&quot; col=&quot;-1&quot;&gt;&lt;linesCount val=&quot;1&quot;/&gt;&lt;lineCharCount val=&quot;20&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MMPROD_SUBSTITUTION_ID" val="{A260E38A-6E52-494A-8A64-BC074E2B5243}"/>
  <p:tag name="HTML_AUTOSHAPE_INFO" val="&lt;ThreeDShapeInfo&gt;&lt;uuid val=&quot;{49C6BC04-201E-4EC2-AA47-25C598B428DA}&quot;/&gt;&lt;isInvalidForFieldText val=&quot;0&quot;/&gt;&lt;Image&gt;&lt;filename val=&quot;C:\Users\ADMINI~1\AppData\Local\Temp\PR\data\asimages\{49C6BC04-201E-4EC2-AA47-25C598B428DA}.png&quot;/&gt;&lt;left val=&quot;0&quot;/&gt;&lt;top val=&quot;486&quot;/&gt;&lt;width val=&quot;720&quot;/&gt;&lt;height val=&quot;54&quot;/&gt;&lt;hasText val=&quot;1&quot;/&gt;&lt;/Image&gt;&lt;/ThreeDShapeInfo&gt;"/>
</p:tagLst>
</file>

<file path=ppt/tags/tag412.xml><?xml version="1.0" encoding="utf-8"?>
<p:tagLst xmlns:a="http://schemas.openxmlformats.org/drawingml/2006/main" xmlns:r="http://schemas.openxmlformats.org/officeDocument/2006/relationships" xmlns:p="http://schemas.openxmlformats.org/presentationml/2006/main">
  <p:tag name="MMPROD_SUBSTITUTION_ID" val="{4DD9233D-8605-4C64-A046-22A8D0881640}"/>
  <p:tag name="HTML_AUTOSHAPE_INFO" val="&lt;ThreeDShapeInfo&gt;&lt;uuid val=&quot;{DB283D91-668A-46C2-8DA2-08E54726A76C}&quot;/&gt;&lt;isInvalidForFieldText val=&quot;0&quot;/&gt;&lt;Image&gt;&lt;filename val=&quot;C:\Users\ADMINI~1\AppData\Local\Temp\PR\data\asimages\{DB283D91-668A-46C2-8DA2-08E54726A76C}.png&quot;/&gt;&lt;left val=&quot;637&quot;/&gt;&lt;top val=&quot;72&quot;/&gt;&lt;width val=&quot;82&quot;/&gt;&lt;height val=&quot;90&quot;/&gt;&lt;hasText val=&quot;1&quot;/&gt;&lt;/Image&gt;&lt;/ThreeDShapeInfo&gt;"/>
</p:tagLst>
</file>

<file path=ppt/tags/tag413.xml><?xml version="1.0" encoding="utf-8"?>
<p:tagLst xmlns:a="http://schemas.openxmlformats.org/drawingml/2006/main" xmlns:r="http://schemas.openxmlformats.org/officeDocument/2006/relationships" xmlns:p="http://schemas.openxmlformats.org/presentationml/2006/main">
  <p:tag name="MMPROD_SUBSTITUTION_ID" val="{264A8103-DB00-443B-9D7F-A4266E6CB23F}"/>
  <p:tag name="HTML_AUTOSHAPE_INFO" val="&lt;ThreeDShapeInfo&gt;&lt;uuid val=&quot;{54A54236-E7B7-4C9A-9A8F-D7D3FBB6611A}&quot;/&gt;&lt;isInvalidForFieldText val=&quot;0&quot;/&gt;&lt;Image&gt;&lt;filename val=&quot;C:\Users\ADMINI~1\AppData\Local\Temp\PR\data\asimages\{54A54236-E7B7-4C9A-9A8F-D7D3FBB6611A}.png&quot;/&gt;&lt;left val=&quot;554&quot;/&gt;&lt;top val=&quot;-30&quot;/&gt;&lt;width val=&quot;121&quot;/&gt;&lt;height val=&quot;120&quot;/&gt;&lt;hasText val=&quot;1&quot;/&gt;&lt;/Image&gt;&lt;/ThreeDShapeInfo&gt;"/>
</p:tagLst>
</file>

<file path=ppt/tags/tag414.xml><?xml version="1.0" encoding="utf-8"?>
<p:tagLst xmlns:a="http://schemas.openxmlformats.org/drawingml/2006/main" xmlns:r="http://schemas.openxmlformats.org/officeDocument/2006/relationships" xmlns:p="http://schemas.openxmlformats.org/presentationml/2006/main">
  <p:tag name="MMPROD_SUBSTITUTION_ID" val="{88112784-89FF-4065-8A98-0EDC9EFBE903}"/>
  <p:tag name="HTML_AUTOSHAPE_INFO" val="&lt;ThreeDShapeInfo&gt;&lt;uuid val=&quot;{E162A9E7-0499-4F5B-981B-E3ED967FF8B5}&quot;/&gt;&lt;isInvalidForFieldText val=&quot;0&quot;/&gt;&lt;Image&gt;&lt;filename val=&quot;C:\Users\ADMINI~1\AppData\Local\Temp\PR\data\asimages\{E162A9E7-0499-4F5B-981B-E3ED967FF8B5}.png&quot;/&gt;&lt;left val=&quot;620&quot;/&gt;&lt;top val=&quot;-24&quot;/&gt;&lt;width val=&quot;121&quot;/&gt;&lt;height val=&quot;119&quot;/&gt;&lt;hasText val=&quot;1&quot;/&gt;&lt;/Image&gt;&lt;/ThreeDShapeInfo&gt;"/>
</p:tagLst>
</file>

<file path=ppt/tags/tag415.xml><?xml version="1.0" encoding="utf-8"?>
<p:tagLst xmlns:a="http://schemas.openxmlformats.org/drawingml/2006/main" xmlns:r="http://schemas.openxmlformats.org/officeDocument/2006/relationships" xmlns:p="http://schemas.openxmlformats.org/presentationml/2006/main">
  <p:tag name="MMPROD_SUBSTITUTION_ID" val="{B439611D-2F09-484D-9898-67C749FEC676}"/>
  <p:tag name="HTML_AUTOSHAPE_INFO" val="&lt;ThreeDShapeInfo&gt;&lt;uuid val=&quot;{621C4A58-2943-460D-B826-EE3B6C5C5A29}&quot;/&gt;&lt;isInvalidForFieldText val=&quot;0&quot;/&gt;&lt;Image&gt;&lt;filename val=&quot;C:\Users\ADMINI~1\AppData\Local\Temp\PR\data\asimages\{621C4A58-2943-460D-B826-EE3B6C5C5A29}.png&quot;/&gt;&lt;left val=&quot;554&quot;/&gt;&lt;top val=&quot;-30&quot;/&gt;&lt;width val=&quot;121&quot;/&gt;&lt;height val=&quot;120&quot;/&gt;&lt;hasText val=&quot;1&quot;/&gt;&lt;/Image&gt;&lt;/ThreeDShapeInfo&gt;"/>
</p:tagLst>
</file>

<file path=ppt/tags/tag416.xml><?xml version="1.0" encoding="utf-8"?>
<p:tagLst xmlns:a="http://schemas.openxmlformats.org/drawingml/2006/main" xmlns:r="http://schemas.openxmlformats.org/officeDocument/2006/relationships" xmlns:p="http://schemas.openxmlformats.org/presentationml/2006/main">
  <p:tag name="MMPROD_SUBSTITUTION_ID" val="{CBC5FEA8-791E-4076-9B68-CCAF37E1DBB6}"/>
  <p:tag name="HTML_AUTOSHAPE_INFO" val="&lt;ThreeDShapeInfo&gt;&lt;uuid val=&quot;{92463DA8-5B1C-446E-BCB0-412EB7A31D2F}&quot;/&gt;&lt;isInvalidForFieldText val=&quot;0&quot;/&gt;&lt;Image&gt;&lt;filename val=&quot;C:\Users\ADMINI~1\AppData\Local\Temp\PR\data\asimages\{92463DA8-5B1C-446E-BCB0-412EB7A31D2F}.png&quot;/&gt;&lt;left val=&quot;620&quot;/&gt;&lt;top val=&quot;-24&quot;/&gt;&lt;width val=&quot;121&quot;/&gt;&lt;height val=&quot;119&quot;/&gt;&lt;hasText val=&quot;1&quot;/&gt;&lt;/Image&gt;&lt;/ThreeDShapeInfo&gt;"/>
</p:tagLst>
</file>

<file path=ppt/tags/tag417.xml><?xml version="1.0" encoding="utf-8"?>
<p:tagLst xmlns:a="http://schemas.openxmlformats.org/drawingml/2006/main" xmlns:r="http://schemas.openxmlformats.org/officeDocument/2006/relationships" xmlns:p="http://schemas.openxmlformats.org/presentationml/2006/main">
  <p:tag name="MMPROD_SUBSTITUTION_ID" val="{FE6AEB97-30DD-4520-A9AC-A84B75E1B73C}"/>
  <p:tag name="HTML_AUTOSHAPE_INFO" val="&lt;ThreeDShapeInfo&gt;&lt;uuid val=&quot;{F7BD906F-2CBA-4C5C-979D-691A1473195F}&quot;/&gt;&lt;isInvalidForFieldText val=&quot;0&quot;/&gt;&lt;Image&gt;&lt;filename val=&quot;C:\Users\ADMINI~1\AppData\Local\Temp\PR\data\asimages\{F7BD906F-2CBA-4C5C-979D-691A1473195F}.png&quot;/&gt;&lt;left val=&quot;554&quot;/&gt;&lt;top val=&quot;-30&quot;/&gt;&lt;width val=&quot;121&quot;/&gt;&lt;height val=&quot;120&quot;/&gt;&lt;hasText val=&quot;1&quot;/&gt;&lt;/Image&gt;&lt;/ThreeDShapeInfo&gt;"/>
</p:tagLst>
</file>

<file path=ppt/tags/tag418.xml><?xml version="1.0" encoding="utf-8"?>
<p:tagLst xmlns:a="http://schemas.openxmlformats.org/drawingml/2006/main" xmlns:r="http://schemas.openxmlformats.org/officeDocument/2006/relationships" xmlns:p="http://schemas.openxmlformats.org/presentationml/2006/main">
  <p:tag name="MMPROD_SUBSTITUTION_ID" val="{F2C3F1A0-D98C-4417-931E-2912703185F3}"/>
  <p:tag name="HTML_AUTOSHAPE_INFO" val="&lt;ThreeDShapeInfo&gt;&lt;uuid val=&quot;{9F044D97-530E-4AD2-B0D2-478B73386B2D}&quot;/&gt;&lt;isInvalidForFieldText val=&quot;0&quot;/&gt;&lt;Image&gt;&lt;filename val=&quot;C:\Users\ADMINI~1\AppData\Local\Temp\PR\data\asimages\{9F044D97-530E-4AD2-B0D2-478B73386B2D}.png&quot;/&gt;&lt;left val=&quot;637&quot;/&gt;&lt;top val=&quot;72&quot;/&gt;&lt;width val=&quot;82&quot;/&gt;&lt;height val=&quot;90&quot;/&gt;&lt;hasText val=&quot;1&quot;/&gt;&lt;/Image&gt;&lt;/ThreeDShapeInfo&gt;"/>
</p:tagLst>
</file>

<file path=ppt/tags/tag419.xml><?xml version="1.0" encoding="utf-8"?>
<p:tagLst xmlns:a="http://schemas.openxmlformats.org/drawingml/2006/main" xmlns:r="http://schemas.openxmlformats.org/officeDocument/2006/relationships" xmlns:p="http://schemas.openxmlformats.org/presentationml/2006/main">
  <p:tag name="MMPROD_SUBSTITUTION_ID" val="{9140DAC2-C050-4EF2-A72C-5C676F42A247}"/>
  <p:tag name="HTML_AUTOSHAPE_INFO" val="&lt;ThreeDShapeInfo&gt;&lt;uuid val=&quot;{5D24826A-AD4D-4FF8-84C8-168B853B0EE6}&quot;/&gt;&lt;isInvalidForFieldText val=&quot;0&quot;/&gt;&lt;Image&gt;&lt;filename val=&quot;C:\Users\ADMINI~1\AppData\Local\Temp\PR\data\asimages\{5D24826A-AD4D-4FF8-84C8-168B853B0EE6}.png&quot;/&gt;&lt;left val=&quot;620&quot;/&gt;&lt;top val=&quot;-24&quot;/&gt;&lt;width val=&quot;121&quot;/&gt;&lt;height val=&quot;11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6195336-FBBF-4910-93A4-F91540FAC368}_2.png&quot;/&gt;&lt;left val=&quot;5&quot;/&gt;&lt;top val=&quot;302&quot;/&gt;&lt;width val=&quot;715&quot;/&gt;&lt;height val=&quot;118&quot;/&gt;&lt;hasText val=&quot;1&quot;/&gt;&lt;/Image&gt;&lt;/ThreeDShapeInfo&gt;"/>
  <p:tag name="PRESENTER_SHAPEINFO" val="&lt;ThreeDShapeInfo&gt;&lt;uuid val=&quot;{7BEC9F85-D82B-4056-A545-764D83762CAC}&quot;/&gt;&lt;isInvalidForFieldText val=&quot;1&quot;/&gt;&lt;Image&gt;&lt;filename val=&quot;C:\Users\ADMINI~1\AppData\Local\Temp\PR\data\asimages\{7BEC9F85-D82B-4056-A545-764D83762CAC}_2_S.png&quot;/&gt;&lt;left val=&quot;3&quot;/&gt;&lt;top val=&quot;300&quot;/&gt;&lt;width val=&quot;718&quot;/&gt;&lt;height val=&quot;121&quot;/&gt;&lt;hasText val=&quot;0&quot;/&gt;&lt;/Image&gt;&lt;/ThreeDShapeInfo&gt;"/>
  <p:tag name="PRESENTER_SHAPETEXTINFO" val="&lt;ShapeTextInfo&gt;&lt;TableIndex row=&quot;-1&quot; col=&quot;-1&quot;&gt;&lt;linesCount val=&quot;3&quot;/&gt;&lt;lineCharCount val=&quot;42&quot;/&gt;&lt;lineCharCount val=&quot;47&quot;/&gt;&lt;lineCharCount val=&quot;58&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MMPROD_SUBSTITUTION_ID" val="{B29DB894-395B-4234-A94F-97B9180DFC36}"/>
  <p:tag name="HTML_AUTOSHAPE_INFO" val="&lt;ThreeDShapeInfo&gt;&lt;uuid val=&quot;{A3521F79-37EE-4F58-9687-363629CE2B39}&quot;/&gt;&lt;isInvalidForFieldText val=&quot;0&quot;/&gt;&lt;Image&gt;&lt;filename val=&quot;C:\Users\ADMINI~1\AppData\Local\Temp\PR\data\asimages\{A3521F79-37EE-4F58-9687-363629CE2B39}.png&quot;/&gt;&lt;left val=&quot;579&quot;/&gt;&lt;top val=&quot;81&quot;/&gt;&lt;width val=&quot;123&quot;/&gt;&lt;height val=&quot;122&quot;/&gt;&lt;hasText val=&quot;1&quot;/&gt;&lt;/Image&gt;&lt;/ThreeDShapeInfo&gt;"/>
</p:tagLst>
</file>

<file path=ppt/tags/tag421.xml><?xml version="1.0" encoding="utf-8"?>
<p:tagLst xmlns:a="http://schemas.openxmlformats.org/drawingml/2006/main" xmlns:r="http://schemas.openxmlformats.org/officeDocument/2006/relationships" xmlns:p="http://schemas.openxmlformats.org/presentationml/2006/main">
  <p:tag name="MMPROD_SUBSTITUTION_ID" val="{25CECDB5-BD21-4C9A-B7A7-D4384EC66099}"/>
  <p:tag name="HTML_AUTOSHAPE_INFO" val="&lt;ThreeDShapeInfo&gt;&lt;uuid val=&quot;{8E92D3E9-452E-4622-B3BC-8A6BD393CDE1}&quot;/&gt;&lt;isInvalidForFieldText val=&quot;0&quot;/&gt;&lt;Image&gt;&lt;filename val=&quot;C:\Users\ADMINI~1\AppData\Local\Temp\PR\data\asimages\{8E92D3E9-452E-4622-B3BC-8A6BD393CDE1}.png&quot;/&gt;&lt;left val=&quot;593&quot;/&gt;&lt;top val=&quot;-52&quot;/&gt;&lt;width val=&quot;121&quot;/&gt;&lt;height val=&quot;118&quot;/&gt;&lt;hasText val=&quot;1&quot;/&gt;&lt;/Image&gt;&lt;/ThreeDShapeInfo&gt;"/>
</p:tagLst>
</file>

<file path=ppt/tags/tag422.xml><?xml version="1.0" encoding="utf-8"?>
<p:tagLst xmlns:a="http://schemas.openxmlformats.org/drawingml/2006/main" xmlns:r="http://schemas.openxmlformats.org/officeDocument/2006/relationships" xmlns:p="http://schemas.openxmlformats.org/presentationml/2006/main">
  <p:tag name="MMPROD_SUBSTITUTION_ID" val="{1568E990-571C-4F91-AF66-901CAD260227}"/>
  <p:tag name="HTML_AUTOSHAPE_INFO" val="&lt;ThreeDShapeInfo&gt;&lt;uuid val=&quot;{30B7ABED-9EDB-4B75-98EA-AEAE45F77C47}&quot;/&gt;&lt;isInvalidForFieldText val=&quot;0&quot;/&gt;&lt;Image&gt;&lt;filename val=&quot;C:\Users\ADMINI~1\AppData\Local\Temp\PR\data\asimages\{30B7ABED-9EDB-4B75-98EA-AEAE45F77C47}.png&quot;/&gt;&lt;left val=&quot;657&quot;/&gt;&lt;top val=&quot;162&quot;/&gt;&lt;width val=&quot;82&quot;/&gt;&lt;height val=&quot;90&quot;/&gt;&lt;hasText val=&quot;1&quot;/&gt;&lt;/Image&gt;&lt;/ThreeDShapeInfo&gt;"/>
</p:tagLst>
</file>

<file path=ppt/tags/tag423.xml><?xml version="1.0" encoding="utf-8"?>
<p:tagLst xmlns:a="http://schemas.openxmlformats.org/drawingml/2006/main" xmlns:r="http://schemas.openxmlformats.org/officeDocument/2006/relationships" xmlns:p="http://schemas.openxmlformats.org/presentationml/2006/main">
  <p:tag name="MMPROD_SUBSTITUTION_ID" val="{93BC7A4E-1349-40A9-A6A1-6E366099D99E}"/>
  <p:tag name="HTML_AUTOSHAPE_INFO" val="&lt;ThreeDShapeInfo&gt;&lt;uuid val=&quot;{DF7F94FE-4ABD-4214-918F-410748C4981B}&quot;/&gt;&lt;isInvalidForFieldText val=&quot;0&quot;/&gt;&lt;Image&gt;&lt;filename val=&quot;C:\Users\ADMINI~1\AppData\Local\Temp\PR\data\asimages\{DF7F94FE-4ABD-4214-918F-410748C4981B}.png&quot;/&gt;&lt;left val=&quot;645&quot;/&gt;&lt;top val=&quot;49&quot;/&gt;&lt;width val=&quot;122&quot;/&gt;&lt;height val=&quot;123&quot;/&gt;&lt;hasText val=&quot;1&quot;/&gt;&lt;/Image&gt;&lt;/ThreeDShapeInfo&gt;"/>
</p:tagLst>
</file>

<file path=ppt/tags/tag424.xml><?xml version="1.0" encoding="utf-8"?>
<p:tagLst xmlns:a="http://schemas.openxmlformats.org/drawingml/2006/main" xmlns:r="http://schemas.openxmlformats.org/officeDocument/2006/relationships" xmlns:p="http://schemas.openxmlformats.org/presentationml/2006/main">
  <p:tag name="MMPROD_SUBSTITUTION_ID" val="{A873D865-10FC-47E6-9928-AB57B289DE6D}"/>
  <p:tag name="HTML_AUTOSHAPE_INFO" val="&lt;ThreeDShapeInfo&gt;&lt;uuid val=&quot;{80214D13-6FB2-4635-A03E-B13BBB41E1BA}&quot;/&gt;&lt;isInvalidForFieldText val=&quot;0&quot;/&gt;&lt;Image&gt;&lt;filename val=&quot;C:\Users\ADMINI~1\AppData\Local\Temp\PR\data\asimages\{80214D13-6FB2-4635-A03E-B13BBB41E1BA}.png&quot;/&gt;&lt;left val=&quot;554&quot;/&gt;&lt;top val=&quot;14&quot;/&gt;&lt;width val=&quot;121&quot;/&gt;&lt;height val=&quot;120&quot;/&gt;&lt;hasText val=&quot;1&quot;/&gt;&lt;/Image&gt;&lt;/ThreeDShapeInfo&gt;"/>
</p:tagLst>
</file>

<file path=ppt/tags/tag425.xml><?xml version="1.0" encoding="utf-8"?>
<p:tagLst xmlns:a="http://schemas.openxmlformats.org/drawingml/2006/main" xmlns:r="http://schemas.openxmlformats.org/officeDocument/2006/relationships" xmlns:p="http://schemas.openxmlformats.org/presentationml/2006/main">
  <p:tag name="MMPROD_SUBSTITUTION_ID" val="{356E8257-35A6-46C4-A94D-929E6814F341}"/>
  <p:tag name="HTML_AUTOSHAPE_INFO" val="&lt;ThreeDShapeInfo&gt;&lt;uuid val=&quot;{179E5985-523A-4839-9EBE-F5E949515C83}&quot;/&gt;&lt;isInvalidForFieldText val=&quot;0&quot;/&gt;&lt;Image&gt;&lt;filename val=&quot;C:\Users\ADMINI~1\AppData\Local\Temp\PR\data\asimages\{179E5985-523A-4839-9EBE-F5E949515C83}.png&quot;/&gt;&lt;left val=&quot;595&quot;/&gt;&lt;top val=&quot;21&quot;/&gt;&lt;width val=&quot;121&quot;/&gt;&lt;height val=&quot;118&quot;/&gt;&lt;hasText val=&quot;1&quot;/&gt;&lt;/Image&gt;&lt;/ThreeDShapeInfo&gt;"/>
</p:tagLst>
</file>

<file path=ppt/tags/tag426.xml><?xml version="1.0" encoding="utf-8"?>
<p:tagLst xmlns:a="http://schemas.openxmlformats.org/drawingml/2006/main" xmlns:r="http://schemas.openxmlformats.org/officeDocument/2006/relationships" xmlns:p="http://schemas.openxmlformats.org/presentationml/2006/main">
  <p:tag name="MMPROD_SUBSTITUTION_ID" val="{16246D1B-8E24-46A6-BD92-552308F581BB}"/>
  <p:tag name="HTML_AUTOSHAPE_INFO" val="&lt;ThreeDShapeInfo&gt;&lt;uuid val=&quot;{BF593974-EB4C-4179-93E5-B8B1995C61D9}&quot;/&gt;&lt;isInvalidForFieldText val=&quot;0&quot;/&gt;&lt;Image&gt;&lt;filename val=&quot;C:\Users\ADMINI~1\AppData\Local\Temp\PR\data\asimages\{BF593974-EB4C-4179-93E5-B8B1995C61D9}.png&quot;/&gt;&lt;left val=&quot;657&quot;/&gt;&lt;top val=&quot;162&quot;/&gt;&lt;width val=&quot;82&quot;/&gt;&lt;height val=&quot;90&quot;/&gt;&lt;hasText val=&quot;1&quot;/&gt;&lt;/Image&gt;&lt;/ThreeDShapeInfo&gt;"/>
</p:tagLst>
</file>

<file path=ppt/tags/tag427.xml><?xml version="1.0" encoding="utf-8"?>
<p:tagLst xmlns:a="http://schemas.openxmlformats.org/drawingml/2006/main" xmlns:r="http://schemas.openxmlformats.org/officeDocument/2006/relationships" xmlns:p="http://schemas.openxmlformats.org/presentationml/2006/main">
  <p:tag name="MMPROD_SUBSTITUTION_ID" val="{4CA8BF02-5A75-40DB-A4DE-AAF72F22811F}"/>
  <p:tag name="HTML_AUTOSHAPE_INFO" val="&lt;ThreeDShapeInfo&gt;&lt;uuid val=&quot;{C25AE148-606C-4327-866F-23453BBB5EA2}&quot;/&gt;&lt;isInvalidForFieldText val=&quot;0&quot;/&gt;&lt;Image&gt;&lt;filename val=&quot;C:\Users\ADMINI~1\AppData\Local\Temp\PR\data\asimages\{C25AE148-606C-4327-866F-23453BBB5EA2}.png&quot;/&gt;&lt;left val=&quot;640&quot;/&gt;&lt;top val=&quot;180&quot;/&gt;&lt;width val=&quot;122&quot;/&gt;&lt;height val=&quot;120&quot;/&gt;&lt;hasText val=&quot;1&quot;/&gt;&lt;/Image&gt;&lt;/ThreeDShapeInfo&gt;"/>
</p:tagLst>
</file>

<file path=ppt/tags/tag428.xml><?xml version="1.0" encoding="utf-8"?>
<p:tagLst xmlns:a="http://schemas.openxmlformats.org/drawingml/2006/main" xmlns:r="http://schemas.openxmlformats.org/officeDocument/2006/relationships" xmlns:p="http://schemas.openxmlformats.org/presentationml/2006/main">
  <p:tag name="MMPROD_SUBSTITUTION_ID" val="{27A01859-7B07-46D1-8330-52E991754B19}"/>
  <p:tag name="HTML_AUTOSHAPE_INFO" val="&lt;ThreeDShapeInfo&gt;&lt;uuid val=&quot;{B91DA092-8377-443D-BF9A-45AC50F56DF2}&quot;/&gt;&lt;isInvalidForFieldText val=&quot;0&quot;/&gt;&lt;Image&gt;&lt;filename val=&quot;C:\Users\ADMINI~1\AppData\Local\Temp\PR\data\asimages\{B91DA092-8377-443D-BF9A-45AC50F56DF2}.png&quot;/&gt;&lt;left val=&quot;641&quot;/&gt;&lt;top val=&quot;1&quot;/&gt;&lt;width val=&quot;121&quot;/&gt;&lt;height val=&quot;118&quot;/&gt;&lt;hasText val=&quot;1&quot;/&gt;&lt;/Image&gt;&lt;/ThreeDShapeInfo&gt;"/>
</p:tagLst>
</file>

<file path=ppt/tags/tag429.xml><?xml version="1.0" encoding="utf-8"?>
<p:tagLst xmlns:a="http://schemas.openxmlformats.org/drawingml/2006/main" xmlns:r="http://schemas.openxmlformats.org/officeDocument/2006/relationships" xmlns:p="http://schemas.openxmlformats.org/presentationml/2006/main">
  <p:tag name="MMPROD_SUBSTITUTION_ID" val="{6EC7DF89-2BFA-4C84-A59D-760FC749CE35}"/>
  <p:tag name="HTML_AUTOSHAPE_INFO" val="&lt;ThreeDShapeInfo&gt;&lt;uuid val=&quot;{3239F370-9BC6-43B6-BB76-B251FFCEBD61}&quot;/&gt;&lt;isInvalidForFieldText val=&quot;0&quot;/&gt;&lt;Image&gt;&lt;filename val=&quot;C:\Users\ADMINI~1\AppData\Local\Temp\PR\data\asimages\{3239F370-9BC6-43B6-BB76-B251FFCEBD61}.png&quot;/&gt;&lt;left val=&quot;654&quot;/&gt;&lt;top val=&quot;-46&quot;/&gt;&lt;width val=&quot;115&quot;/&gt;&lt;height val=&quot;118&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3.wav"/>
  <p:tag name="PPSNARRATION" val="3,544210680,C:\Users\Administrator\Desktop\TIENG RU_pptx\Media.ppcx"/>
  <p:tag name="HTML_SHAPEINFO" val="&lt;SlideThumbPath val=&quot;Slide3.PNG&quot;/&gt;"/>
</p:tagLst>
</file>

<file path=ppt/tags/tag430.xml><?xml version="1.0" encoding="utf-8"?>
<p:tagLst xmlns:a="http://schemas.openxmlformats.org/drawingml/2006/main" xmlns:r="http://schemas.openxmlformats.org/officeDocument/2006/relationships" xmlns:p="http://schemas.openxmlformats.org/presentationml/2006/main">
  <p:tag name="MMPROD_SUBSTITUTION_ID" val="{EF959E60-A2E5-459B-8A59-03D4AA865028}"/>
  <p:tag name="HTML_AUTOSHAPE_INFO" val="&lt;ThreeDShapeInfo&gt;&lt;uuid val=&quot;{BE78F5FA-A01B-4366-A16C-EB87071A3F72}&quot;/&gt;&lt;isInvalidForFieldText val=&quot;0&quot;/&gt;&lt;Image&gt;&lt;filename val=&quot;C:\Users\ADMINI~1\AppData\Local\Temp\PR\data\asimages\{BE78F5FA-A01B-4366-A16C-EB87071A3F72}.png&quot;/&gt;&lt;left val=&quot;649&quot;/&gt;&lt;top val=&quot;103&quot;/&gt;&lt;width val=&quot;106&quot;/&gt;&lt;height val=&quot;111&quot;/&gt;&lt;hasText val=&quot;1&quot;/&gt;&lt;/Image&gt;&lt;/ThreeDShapeInfo&gt;"/>
</p:tagLst>
</file>

<file path=ppt/tags/tag431.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7.wav"/>
  <p:tag name="PPSNARRATION" val="26,544210680,C:\Users\Administrator\Desktop\TIENG RU_pptx\Media.ppcx"/>
  <p:tag name="HTML_SHAPEINFO" val="&lt;SlideThumbPath val=&quot;Slide28.PNG&quot;/&gt;"/>
</p:tagLst>
</file>

<file path=ppt/tags/tag432.xml><?xml version="1.0" encoding="utf-8"?>
<p:tagLst xmlns:a="http://schemas.openxmlformats.org/drawingml/2006/main" xmlns:r="http://schemas.openxmlformats.org/officeDocument/2006/relationships" xmlns:p="http://schemas.openxmlformats.org/presentationml/2006/main">
  <p:tag name="MMPROD_SUBSTITUTION_ID" val="{606DB74C-458B-47A4-A843-A71EC7D049F3}"/>
</p:tagLst>
</file>

<file path=ppt/tags/tag433.xml><?xml version="1.0" encoding="utf-8"?>
<p:tagLst xmlns:a="http://schemas.openxmlformats.org/drawingml/2006/main" xmlns:r="http://schemas.openxmlformats.org/officeDocument/2006/relationships" xmlns:p="http://schemas.openxmlformats.org/presentationml/2006/main">
  <p:tag name="MMPROD_SUBSTITUTION_ID" val="{03507A64-70B6-4753-BF38-48337DF1954A}"/>
  <p:tag name="PRESENTER_SHAPEINFO" val="&lt;ThreeDShapeInfo&gt;&lt;uuid val=&quot;{D3928EC1-CD17-4390-B475-C8703F00F41C}&quot;/&gt;&lt;isInvalidForFieldText val=&quot;0&quot;/&gt;&lt;Image&gt;&lt;filename val=&quot;C:\Users\ADMINI~1\AppData\Local\Temp\PR\data\asimages\{D3928EC1-CD17-4390-B475-C8703F00F41C}_28.png&quot;/&gt;&lt;left val=&quot;82&quot;/&gt;&lt;top val=&quot;71&quot;/&gt;&lt;width val=&quot;533&quot;/&gt;&lt;height val=&quot;112&quot;/&gt;&lt;hasText val=&quot;1&quot;/&gt;&lt;/Image&gt;&lt;/ThreeDShapeInfo&gt;"/>
  <p:tag name="PRESENTER_SHAPETEXTINFO" val="&lt;ShapeTextInfo&gt;&lt;TableIndex row=&quot;-1&quot; col=&quot;-1&quot;&gt;&lt;linesCount val=&quot;1&quot;/&gt;&lt;lineCharCount val=&quot;8&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MMPROD_SUBSTITUTION_ID" val="{03ED1FFD-5BDE-4780-B33D-57FE6B240160}"/>
  <p:tag name="HTML_AUTOSHAPE_INFO" val="&lt;ThreeDShapeInfo&gt;&lt;uuid val=&quot;{47317591-2715-4AB7-BF86-C5B2EB335E7A}&quot;/&gt;&lt;isInvalidForFieldText val=&quot;0&quot;/&gt;&lt;Image&gt;&lt;filename val=&quot;C:\Users\ADMINI~1\AppData\Local\Temp\PR\data\asimages\{47317591-2715-4AB7-BF86-C5B2EB335E7A}.png&quot;/&gt;&lt;left val=&quot;312&quot;/&gt;&lt;top val=&quot;18&quot;/&gt;&lt;width val=&quot;39&quot;/&gt;&lt;height val=&quot;34&quot;/&gt;&lt;hasText val=&quot;1&quot;/&gt;&lt;/Image&gt;&lt;/ThreeDShapeInfo&gt;"/>
</p:tagLst>
</file>

<file path=ppt/tags/tag435.xml><?xml version="1.0" encoding="utf-8"?>
<p:tagLst xmlns:a="http://schemas.openxmlformats.org/drawingml/2006/main" xmlns:r="http://schemas.openxmlformats.org/officeDocument/2006/relationships" xmlns:p="http://schemas.openxmlformats.org/presentationml/2006/main">
  <p:tag name="MMPROD_SUBSTITUTION_ID" val="{70E4FE84-21D9-41CD-865F-E51CDAEE49A4}"/>
  <p:tag name="HTML_AUTOSHAPE_INFO" val="&lt;ThreeDShapeInfo&gt;&lt;uuid val=&quot;{FDEDE5B7-648A-4994-B5A4-E0118630907C}&quot;/&gt;&lt;isInvalidForFieldText val=&quot;0&quot;/&gt;&lt;Image&gt;&lt;filename val=&quot;C:\Users\ADMINI~1\AppData\Local\Temp\PR\data\asimages\{FDEDE5B7-648A-4994-B5A4-E0118630907C}.png&quot;/&gt;&lt;left val=&quot;438&quot;/&gt;&lt;top val=&quot;342&quot;/&gt;&lt;width val=&quot;39&quot;/&gt;&lt;height val=&quot;34&quot;/&gt;&lt;hasText val=&quot;1&quot;/&gt;&lt;/Image&gt;&lt;/ThreeDShapeInfo&gt;"/>
</p:tagLst>
</file>

<file path=ppt/tags/tag436.xml><?xml version="1.0" encoding="utf-8"?>
<p:tagLst xmlns:a="http://schemas.openxmlformats.org/drawingml/2006/main" xmlns:r="http://schemas.openxmlformats.org/officeDocument/2006/relationships" xmlns:p="http://schemas.openxmlformats.org/presentationml/2006/main">
  <p:tag name="MMPROD_SUBSTITUTION_ID" val="{19A37DEB-C1DF-4375-8EFC-FACB61230FE8}"/>
  <p:tag name="HTML_AUTOSHAPE_INFO" val="&lt;ThreeDShapeInfo&gt;&lt;uuid val=&quot;{A2DA391E-7B55-4C1F-968D-D1FAD2F37C0C}&quot;/&gt;&lt;isInvalidForFieldText val=&quot;0&quot;/&gt;&lt;Image&gt;&lt;filename val=&quot;C:\Users\ADMINI~1\AppData\Local\Temp\PR\data\asimages\{A2DA391E-7B55-4C1F-968D-D1FAD2F37C0C}.png&quot;/&gt;&lt;left val=&quot;24&quot;/&gt;&lt;top val=&quot;78&quot;/&gt;&lt;width val=&quot;39&quot;/&gt;&lt;height val=&quot;34&quot;/&gt;&lt;hasText val=&quot;1&quot;/&gt;&lt;/Image&gt;&lt;/ThreeDShapeInfo&gt;"/>
</p:tagLst>
</file>

<file path=ppt/tags/tag437.xml><?xml version="1.0" encoding="utf-8"?>
<p:tagLst xmlns:a="http://schemas.openxmlformats.org/drawingml/2006/main" xmlns:r="http://schemas.openxmlformats.org/officeDocument/2006/relationships" xmlns:p="http://schemas.openxmlformats.org/presentationml/2006/main">
  <p:tag name="MMPROD_SUBSTITUTION_ID" val="{F8453067-4946-469D-90DE-A77FBE5A3F96}"/>
  <p:tag name="HTML_AUTOSHAPE_INFO" val="&lt;ThreeDShapeInfo&gt;&lt;uuid val=&quot;{BD65E1C4-CB3D-414C-972F-E2D8203D1561}&quot;/&gt;&lt;isInvalidForFieldText val=&quot;0&quot;/&gt;&lt;Image&gt;&lt;filename val=&quot;C:\Users\ADMINI~1\AppData\Local\Temp\PR\data\asimages\{BD65E1C4-CB3D-414C-972F-E2D8203D1561}.png&quot;/&gt;&lt;left val=&quot;96&quot;/&gt;&lt;top val=&quot;84&quot;/&gt;&lt;width val=&quot;39&quot;/&gt;&lt;height val=&quot;34&quot;/&gt;&lt;hasText val=&quot;1&quot;/&gt;&lt;/Image&gt;&lt;/ThreeDShapeInfo&gt;"/>
</p:tagLst>
</file>

<file path=ppt/tags/tag438.xml><?xml version="1.0" encoding="utf-8"?>
<p:tagLst xmlns:a="http://schemas.openxmlformats.org/drawingml/2006/main" xmlns:r="http://schemas.openxmlformats.org/officeDocument/2006/relationships" xmlns:p="http://schemas.openxmlformats.org/presentationml/2006/main">
  <p:tag name="MMPROD_SUBSTITUTION_ID" val="{E2A9CFFE-09B2-444B-8AD7-7AEEB89FB745}"/>
  <p:tag name="HTML_AUTOSHAPE_INFO" val="&lt;ThreeDShapeInfo&gt;&lt;uuid val=&quot;{065DDF2C-700C-41BD-BFAF-C7A4AC375FE5}&quot;/&gt;&lt;isInvalidForFieldText val=&quot;0&quot;/&gt;&lt;Image&gt;&lt;filename val=&quot;C:\Users\ADMINI~1\AppData\Local\Temp\PR\data\asimages\{065DDF2C-700C-41BD-BFAF-C7A4AC375FE5}.png&quot;/&gt;&lt;left val=&quot;174&quot;/&gt;&lt;top val=&quot;48&quot;/&gt;&lt;width val=&quot;39&quot;/&gt;&lt;height val=&quot;34&quot;/&gt;&lt;hasText val=&quot;1&quot;/&gt;&lt;/Image&gt;&lt;/ThreeDShapeInfo&gt;"/>
</p:tagLst>
</file>

<file path=ppt/tags/tag439.xml><?xml version="1.0" encoding="utf-8"?>
<p:tagLst xmlns:a="http://schemas.openxmlformats.org/drawingml/2006/main" xmlns:r="http://schemas.openxmlformats.org/officeDocument/2006/relationships" xmlns:p="http://schemas.openxmlformats.org/presentationml/2006/main">
  <p:tag name="MMPROD_SUBSTITUTION_ID" val="{853CF48C-C5F2-4967-8E1E-5713DD12F087}"/>
  <p:tag name="HTML_AUTOSHAPE_INFO" val="&lt;ThreeDShapeInfo&gt;&lt;uuid val=&quot;{D4C1D368-325B-4BCE-AE84-4B7ED7E993AC}&quot;/&gt;&lt;isInvalidForFieldText val=&quot;0&quot;/&gt;&lt;Image&gt;&lt;filename val=&quot;C:\Users\ADMINI~1\AppData\Local\Temp\PR\data\asimages\{D4C1D368-325B-4BCE-AE84-4B7ED7E993AC}.png&quot;/&gt;&lt;left val=&quot;270&quot;/&gt;&lt;top val=&quot;54&quot;/&gt;&lt;width val=&quot;39&quot;/&gt;&lt;height val=&quot;3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CBEC8DA-D0EE-4F22-A890-7CD9134BADC7}_3.png&quot;/&gt;&lt;left val=&quot;180&quot;/&gt;&lt;top val=&quot;62&quot;/&gt;&lt;width val=&quot;480&quot;/&gt;&lt;height val=&quot;94&quot;/&gt;&lt;hasText val=&quot;1&quot;/&gt;&lt;/Image&gt;&lt;/ThreeDShapeInfo&gt;"/>
  <p:tag name="PRESENTER_SHAPETEXTINFO" val="&lt;ShapeTextInfo&gt;&lt;TableIndex row=&quot;-1&quot; col=&quot;-1&quot;&gt;&lt;linesCount val=&quot;1&quot;/&gt;&lt;lineCharCount val=&quot;16&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MMPROD_SUBSTITUTION_ID" val="{1E7B1437-24B2-498C-BB0B-22EB1482AB28}"/>
  <p:tag name="HTML_AUTOSHAPE_INFO" val="&lt;ThreeDShapeInfo&gt;&lt;uuid val=&quot;{4AA7FA9E-D230-4D28-90C6-DA46518B41F5}&quot;/&gt;&lt;isInvalidForFieldText val=&quot;0&quot;/&gt;&lt;Image&gt;&lt;filename val=&quot;C:\Users\ADMINI~1\AppData\Local\Temp\PR\data\asimages\{4AA7FA9E-D230-4D28-90C6-DA46518B41F5}.png&quot;/&gt;&lt;left val=&quot;384&quot;/&gt;&lt;top val=&quot;24&quot;/&gt;&lt;width val=&quot;39&quot;/&gt;&lt;height val=&quot;34&quot;/&gt;&lt;hasText val=&quot;1&quot;/&gt;&lt;/Image&gt;&lt;/ThreeDShapeInfo&gt;"/>
</p:tagLst>
</file>

<file path=ppt/tags/tag441.xml><?xml version="1.0" encoding="utf-8"?>
<p:tagLst xmlns:a="http://schemas.openxmlformats.org/drawingml/2006/main" xmlns:r="http://schemas.openxmlformats.org/officeDocument/2006/relationships" xmlns:p="http://schemas.openxmlformats.org/presentationml/2006/main">
  <p:tag name="MMPROD_SUBSTITUTION_ID" val="{8C849DF0-F289-4CA1-85BC-171A7C41AE1D}"/>
  <p:tag name="HTML_AUTOSHAPE_INFO" val="&lt;ThreeDShapeInfo&gt;&lt;uuid val=&quot;{47E6D8F4-595A-4018-ADD8-097015F5CE44}&quot;/&gt;&lt;isInvalidForFieldText val=&quot;0&quot;/&gt;&lt;Image&gt;&lt;filename val=&quot;C:\Users\ADMINI~1\AppData\Local\Temp\PR\data\asimages\{47E6D8F4-595A-4018-ADD8-097015F5CE44}.png&quot;/&gt;&lt;left val=&quot;438&quot;/&gt;&lt;top val=&quot;0&quot;/&gt;&lt;width val=&quot;39&quot;/&gt;&lt;height val=&quot;34&quot;/&gt;&lt;hasText val=&quot;1&quot;/&gt;&lt;/Image&gt;&lt;/ThreeDShapeInfo&gt;"/>
</p:tagLst>
</file>

<file path=ppt/tags/tag442.xml><?xml version="1.0" encoding="utf-8"?>
<p:tagLst xmlns:a="http://schemas.openxmlformats.org/drawingml/2006/main" xmlns:r="http://schemas.openxmlformats.org/officeDocument/2006/relationships" xmlns:p="http://schemas.openxmlformats.org/presentationml/2006/main">
  <p:tag name="MMPROD_SUBSTITUTION_ID" val="{802B5465-B754-43E2-9237-2A1401720C20}"/>
  <p:tag name="HTML_AUTOSHAPE_INFO" val="&lt;ThreeDShapeInfo&gt;&lt;uuid val=&quot;{2EA2851B-6E57-42BF-B63F-D8374019ED00}&quot;/&gt;&lt;isInvalidForFieldText val=&quot;0&quot;/&gt;&lt;Image&gt;&lt;filename val=&quot;C:\Users\ADMINI~1\AppData\Local\Temp\PR\data\asimages\{2EA2851B-6E57-42BF-B63F-D8374019ED00}.png&quot;/&gt;&lt;left val=&quot;582&quot;/&gt;&lt;top val=&quot;36&quot;/&gt;&lt;width val=&quot;39&quot;/&gt;&lt;height val=&quot;34&quot;/&gt;&lt;hasText val=&quot;1&quot;/&gt;&lt;/Image&gt;&lt;/ThreeDShapeInfo&gt;"/>
</p:tagLst>
</file>

<file path=ppt/tags/tag443.xml><?xml version="1.0" encoding="utf-8"?>
<p:tagLst xmlns:a="http://schemas.openxmlformats.org/drawingml/2006/main" xmlns:r="http://schemas.openxmlformats.org/officeDocument/2006/relationships" xmlns:p="http://schemas.openxmlformats.org/presentationml/2006/main">
  <p:tag name="MMPROD_SUBSTITUTION_ID" val="{A2E44E16-777A-4976-8FC9-3339ED259390}"/>
  <p:tag name="HTML_AUTOSHAPE_INFO" val="&lt;ThreeDShapeInfo&gt;&lt;uuid val=&quot;{07FEE477-172B-4851-B84C-1B88D1D19907}&quot;/&gt;&lt;isInvalidForFieldText val=&quot;0&quot;/&gt;&lt;Image&gt;&lt;filename val=&quot;C:\Users\ADMINI~1\AppData\Local\Temp\PR\data\asimages\{07FEE477-172B-4851-B84C-1B88D1D19907}.png&quot;/&gt;&lt;left val=&quot;192&quot;/&gt;&lt;top val=&quot;0&quot;/&gt;&lt;width val=&quot;39&quot;/&gt;&lt;height val=&quot;34&quot;/&gt;&lt;hasText val=&quot;1&quot;/&gt;&lt;/Image&gt;&lt;/ThreeDShapeInfo&gt;"/>
</p:tagLst>
</file>

<file path=ppt/tags/tag444.xml><?xml version="1.0" encoding="utf-8"?>
<p:tagLst xmlns:a="http://schemas.openxmlformats.org/drawingml/2006/main" xmlns:r="http://schemas.openxmlformats.org/officeDocument/2006/relationships" xmlns:p="http://schemas.openxmlformats.org/presentationml/2006/main">
  <p:tag name="MMPROD_SUBSTITUTION_ID" val="{20FCB437-5827-474C-9925-E2A4B79CE9EA}"/>
  <p:tag name="HTML_AUTOSHAPE_INFO" val="&lt;ThreeDShapeInfo&gt;&lt;uuid val=&quot;{BD337908-96E5-4A54-BD00-C5AFCCA6EAAF}&quot;/&gt;&lt;isInvalidForFieldText val=&quot;0&quot;/&gt;&lt;Image&gt;&lt;filename val=&quot;C:\Users\ADMINI~1\AppData\Local\Temp\PR\data\asimages\{BD337908-96E5-4A54-BD00-C5AFCCA6EAAF}.png&quot;/&gt;&lt;left val=&quot;618&quot;/&gt;&lt;top val=&quot;236&quot;/&gt;&lt;width val=&quot;42&quot;/&gt;&lt;height val=&quot;70&quot;/&gt;&lt;hasText val=&quot;1&quot;/&gt;&lt;/Image&gt;&lt;/ThreeDShapeInfo&gt;"/>
</p:tagLst>
</file>

<file path=ppt/tags/tag445.xml><?xml version="1.0" encoding="utf-8"?>
<p:tagLst xmlns:a="http://schemas.openxmlformats.org/drawingml/2006/main" xmlns:r="http://schemas.openxmlformats.org/officeDocument/2006/relationships" xmlns:p="http://schemas.openxmlformats.org/presentationml/2006/main">
  <p:tag name="MMPROD_SUBSTITUTION_ID" val="{D690E019-486C-442E-8104-7D0D804BAAE2}"/>
  <p:tag name="HTML_AUTOSHAPE_INFO" val="&lt;ThreeDShapeInfo&gt;&lt;uuid val=&quot;{8648E28C-7B5D-4102-BD52-0F1A0A2CC18D}&quot;/&gt;&lt;isInvalidForFieldText val=&quot;0&quot;/&gt;&lt;Image&gt;&lt;filename val=&quot;C:\Users\ADMINI~1\AppData\Local\Temp\PR\data\asimages\{8648E28C-7B5D-4102-BD52-0F1A0A2CC18D}.png&quot;/&gt;&lt;left val=&quot;639&quot;/&gt;&lt;top val=&quot;30&quot;/&gt;&lt;width val=&quot;81&quot;/&gt;&lt;height val=&quot;75&quot;/&gt;&lt;hasText val=&quot;1&quot;/&gt;&lt;/Image&gt;&lt;/ThreeDShapeInfo&gt;"/>
</p:tagLst>
</file>

<file path=ppt/tags/tag446.xml><?xml version="1.0" encoding="utf-8"?>
<p:tagLst xmlns:a="http://schemas.openxmlformats.org/drawingml/2006/main" xmlns:r="http://schemas.openxmlformats.org/officeDocument/2006/relationships" xmlns:p="http://schemas.openxmlformats.org/presentationml/2006/main">
  <p:tag name="MMPROD_SUBSTITUTION_ID" val="{D99435A9-E4A9-4E29-93D0-2F1048C7EDCA}"/>
  <p:tag name="HTML_AUTOSHAPE_INFO" val="&lt;ThreeDShapeInfo&gt;&lt;uuid val=&quot;{72AF7DCB-1C95-46D6-9C5E-1E1F1C4FDBB7}&quot;/&gt;&lt;isInvalidForFieldText val=&quot;0&quot;/&gt;&lt;Image&gt;&lt;filename val=&quot;C:\Users\ADMINI~1\AppData\Local\Temp\PR\data\asimages\{72AF7DCB-1C95-46D6-9C5E-1E1F1C4FDBB7}.png&quot;/&gt;&lt;left val=&quot;438&quot;/&gt;&lt;top val=&quot;474&quot;/&gt;&lt;width val=&quot;39&quot;/&gt;&lt;height val=&quot;34&quot;/&gt;&lt;hasText val=&quot;1&quot;/&gt;&lt;/Image&gt;&lt;/ThreeDShapeInfo&gt;"/>
</p:tagLst>
</file>

<file path=ppt/tags/tag447.xml><?xml version="1.0" encoding="utf-8"?>
<p:tagLst xmlns:a="http://schemas.openxmlformats.org/drawingml/2006/main" xmlns:r="http://schemas.openxmlformats.org/officeDocument/2006/relationships" xmlns:p="http://schemas.openxmlformats.org/presentationml/2006/main">
  <p:tag name="MMPROD_SUBSTITUTION_ID" val="{0CED7809-53BC-4C3F-A705-6BD2BD609ACA}"/>
  <p:tag name="HTML_AUTOSHAPE_INFO" val="&lt;ThreeDShapeInfo&gt;&lt;uuid val=&quot;{FA70A595-A20E-4954-8AED-C7E26EE09878}&quot;/&gt;&lt;isInvalidForFieldText val=&quot;0&quot;/&gt;&lt;Image&gt;&lt;filename val=&quot;C:\Users\ADMINI~1\AppData\Local\Temp\PR\data\asimages\{FA70A595-A20E-4954-8AED-C7E26EE09878}.png&quot;/&gt;&lt;left val=&quot;306&quot;/&gt;&lt;top val=&quot;444&quot;/&gt;&lt;width val=&quot;39&quot;/&gt;&lt;height val=&quot;34&quot;/&gt;&lt;hasText val=&quot;1&quot;/&gt;&lt;/Image&gt;&lt;/ThreeDShapeInfo&gt;"/>
</p:tagLst>
</file>

<file path=ppt/tags/tag448.xml><?xml version="1.0" encoding="utf-8"?>
<p:tagLst xmlns:a="http://schemas.openxmlformats.org/drawingml/2006/main" xmlns:r="http://schemas.openxmlformats.org/officeDocument/2006/relationships" xmlns:p="http://schemas.openxmlformats.org/presentationml/2006/main">
  <p:tag name="MMPROD_SUBSTITUTION_ID" val="{8A887C12-F356-4BCE-91CF-9819114E6A53}"/>
  <p:tag name="HTML_AUTOSHAPE_INFO" val="&lt;ThreeDShapeInfo&gt;&lt;uuid val=&quot;{39870FFC-98C0-4ECD-A95A-7D1E858F1F19}&quot;/&gt;&lt;isInvalidForFieldText val=&quot;0&quot;/&gt;&lt;Image&gt;&lt;filename val=&quot;C:\Users\ADMINI~1\AppData\Local\Temp\PR\data\asimages\{39870FFC-98C0-4ECD-A95A-7D1E858F1F19}.png&quot;/&gt;&lt;left val=&quot;180&quot;/&gt;&lt;top val=&quot;354&quot;/&gt;&lt;width val=&quot;39&quot;/&gt;&lt;height val=&quot;34&quot;/&gt;&lt;hasText val=&quot;1&quot;/&gt;&lt;/Image&gt;&lt;/ThreeDShapeInfo&gt;"/>
</p:tagLst>
</file>

<file path=ppt/tags/tag449.xml><?xml version="1.0" encoding="utf-8"?>
<p:tagLst xmlns:a="http://schemas.openxmlformats.org/drawingml/2006/main" xmlns:r="http://schemas.openxmlformats.org/officeDocument/2006/relationships" xmlns:p="http://schemas.openxmlformats.org/presentationml/2006/main">
  <p:tag name="MMPROD_SUBSTITUTION_ID" val="{76B95735-30B1-41C0-B5C9-9EB58BE3E0D0}"/>
  <p:tag name="HTML_AUTOSHAPE_INFO" val="&lt;ThreeDShapeInfo&gt;&lt;uuid val=&quot;{3622B782-6632-48CA-8A3B-12A3078E9443}&quot;/&gt;&lt;isInvalidForFieldText val=&quot;0&quot;/&gt;&lt;Image&gt;&lt;filename val=&quot;C:\Users\ADMINI~1\AppData\Local\Temp\PR\data\asimages\{3622B782-6632-48CA-8A3B-12A3078E9443}.png&quot;/&gt;&lt;left val=&quot;180&quot;/&gt;&lt;top val=&quot;480&quot;/&gt;&lt;width val=&quot;39&quot;/&gt;&lt;height val=&quot;34&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B4F5743-B6D1-48A2-BC31-DB1491D3FDF3}_3.png&quot;/&gt;&lt;left val=&quot;9&quot;/&gt;&lt;top val=&quot;170&quot;/&gt;&lt;width val=&quot;214&quot;/&gt;&lt;height val=&quot;51&quot;/&gt;&lt;hasText val=&quot;1&quot;/&gt;&lt;/Image&gt;&lt;/ThreeDShapeInfo&gt;"/>
  <p:tag name="PRESENTER_SHAPETEXTINFO" val="&lt;ShapeTextInfo&gt;&lt;TableIndex row=&quot;-1&quot; col=&quot;-1&quot;&gt;&lt;linesCount val=&quot;1&quot;/&gt;&lt;lineCharCount val=&quot;12&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MMPROD_SUBSTITUTION_ID" val="{D0F5900B-1F1F-4EE1-9A99-5DBD665D5ED4}"/>
  <p:tag name="HTML_AUTOSHAPE_INFO" val="&lt;ThreeDShapeInfo&gt;&lt;uuid val=&quot;{BAB5F6F0-0354-4B17-85A4-98EDDBD1336F}&quot;/&gt;&lt;isInvalidForFieldText val=&quot;0&quot;/&gt;&lt;Image&gt;&lt;filename val=&quot;C:\Users\ADMINI~1\AppData\Local\Temp\PR\data\asimages\{BAB5F6F0-0354-4B17-85A4-98EDDBD1336F}.png&quot;/&gt;&lt;left val=&quot;96&quot;/&gt;&lt;top val=&quot;312&quot;/&gt;&lt;width val=&quot;39&quot;/&gt;&lt;height val=&quot;34&quot;/&gt;&lt;hasText val=&quot;1&quot;/&gt;&lt;/Image&gt;&lt;/ThreeDShapeInfo&gt;"/>
</p:tagLst>
</file>

<file path=ppt/tags/tag451.xml><?xml version="1.0" encoding="utf-8"?>
<p:tagLst xmlns:a="http://schemas.openxmlformats.org/drawingml/2006/main" xmlns:r="http://schemas.openxmlformats.org/officeDocument/2006/relationships" xmlns:p="http://schemas.openxmlformats.org/presentationml/2006/main">
  <p:tag name="MMPROD_SUBSTITUTION_ID" val="{ABE50860-BF3C-46DD-B44D-2EF224E2ECFC}"/>
  <p:tag name="HTML_AUTOSHAPE_INFO" val="&lt;ThreeDShapeInfo&gt;&lt;uuid val=&quot;{CA08E78D-7E1D-480A-874D-518B52A78E14}&quot;/&gt;&lt;isInvalidForFieldText val=&quot;0&quot;/&gt;&lt;Image&gt;&lt;filename val=&quot;C:\Users\ADMINI~1\AppData\Local\Temp\PR\data\asimages\{CA08E78D-7E1D-480A-874D-518B52A78E14}.png&quot;/&gt;&lt;left val=&quot;168&quot;/&gt;&lt;top val=&quot;420&quot;/&gt;&lt;width val=&quot;39&quot;/&gt;&lt;height val=&quot;34&quot;/&gt;&lt;hasText val=&quot;1&quot;/&gt;&lt;/Image&gt;&lt;/ThreeDShapeInfo&gt;"/>
</p:tagLst>
</file>

<file path=ppt/tags/tag452.xml><?xml version="1.0" encoding="utf-8"?>
<p:tagLst xmlns:a="http://schemas.openxmlformats.org/drawingml/2006/main" xmlns:r="http://schemas.openxmlformats.org/officeDocument/2006/relationships" xmlns:p="http://schemas.openxmlformats.org/presentationml/2006/main">
  <p:tag name="MMPROD_SUBSTITUTION_ID" val="{43480C2E-D918-48E8-A876-CD5D675BF8AE}"/>
  <p:tag name="HTML_AUTOSHAPE_INFO" val="&lt;ThreeDShapeInfo&gt;&lt;uuid val=&quot;{F8D76D0C-B0BB-4600-A5FA-0F36F400A57A}&quot;/&gt;&lt;isInvalidForFieldText val=&quot;0&quot;/&gt;&lt;Image&gt;&lt;filename val=&quot;C:\Users\ADMINI~1\AppData\Local\Temp\PR\data\asimages\{F8D76D0C-B0BB-4600-A5FA-0F36F400A57A}.png&quot;/&gt;&lt;left val=&quot;0&quot;/&gt;&lt;top val=&quot;270&quot;/&gt;&lt;width val=&quot;39&quot;/&gt;&lt;height val=&quot;34&quot;/&gt;&lt;hasText val=&quot;1&quot;/&gt;&lt;/Image&gt;&lt;/ThreeDShapeInfo&gt;"/>
</p:tagLst>
</file>

<file path=ppt/tags/tag453.xml><?xml version="1.0" encoding="utf-8"?>
<p:tagLst xmlns:a="http://schemas.openxmlformats.org/drawingml/2006/main" xmlns:r="http://schemas.openxmlformats.org/officeDocument/2006/relationships" xmlns:p="http://schemas.openxmlformats.org/presentationml/2006/main">
  <p:tag name="MMPROD_SUBSTITUTION_ID" val="{60AB59C8-9A72-4D92-907E-014883F5D654}"/>
  <p:tag name="HTML_AUTOSHAPE_INFO" val="&lt;ThreeDShapeInfo&gt;&lt;uuid val=&quot;{FC3A8C10-8ABD-4661-ACCB-157BD1EB4243}&quot;/&gt;&lt;isInvalidForFieldText val=&quot;0&quot;/&gt;&lt;Image&gt;&lt;filename val=&quot;C:\Users\ADMINI~1\AppData\Local\Temp\PR\data\asimages\{FC3A8C10-8ABD-4661-ACCB-157BD1EB4243}.png&quot;/&gt;&lt;left val=&quot;18&quot;/&gt;&lt;top val=&quot;426&quot;/&gt;&lt;width val=&quot;39&quot;/&gt;&lt;height val=&quot;34&quot;/&gt;&lt;hasText val=&quot;1&quot;/&gt;&lt;/Image&gt;&lt;/ThreeDShapeInfo&gt;"/>
</p:tagLst>
</file>

<file path=ppt/tags/tag454.xml><?xml version="1.0" encoding="utf-8"?>
<p:tagLst xmlns:a="http://schemas.openxmlformats.org/drawingml/2006/main" xmlns:r="http://schemas.openxmlformats.org/officeDocument/2006/relationships" xmlns:p="http://schemas.openxmlformats.org/presentationml/2006/main">
  <p:tag name="MMPROD_SUBSTITUTION_ID" val="{AC581D77-AEA3-41AA-B379-274DB9D93C80}"/>
  <p:tag name="HTML_AUTOSHAPE_INFO" val="&lt;ThreeDShapeInfo&gt;&lt;uuid val=&quot;{7A29C94C-FAF3-466B-8D70-B1559F623793}&quot;/&gt;&lt;isInvalidForFieldText val=&quot;0&quot;/&gt;&lt;Image&gt;&lt;filename val=&quot;C:\Users\ADMINI~1\AppData\Local\Temp\PR\data\asimages\{7A29C94C-FAF3-466B-8D70-B1559F623793}.png&quot;/&gt;&lt;left val=&quot;60&quot;/&gt;&lt;top val=&quot;162&quot;/&gt;&lt;width val=&quot;39&quot;/&gt;&lt;height val=&quot;34&quot;/&gt;&lt;hasText val=&quot;1&quot;/&gt;&lt;/Image&gt;&lt;/ThreeDShapeInfo&gt;"/>
</p:tagLst>
</file>

<file path=ppt/tags/tag455.xml><?xml version="1.0" encoding="utf-8"?>
<p:tagLst xmlns:a="http://schemas.openxmlformats.org/drawingml/2006/main" xmlns:r="http://schemas.openxmlformats.org/officeDocument/2006/relationships" xmlns:p="http://schemas.openxmlformats.org/presentationml/2006/main">
  <p:tag name="MMPROD_SUBSTITUTION_ID" val="{34F52840-5DC3-4D2E-B7E8-01F8C16249D5}"/>
  <p:tag name="HTML_AUTOSHAPE_INFO" val="&lt;ThreeDShapeInfo&gt;&lt;uuid val=&quot;{30080A0F-CF45-4C11-8214-DE7DCEB4AC35}&quot;/&gt;&lt;isInvalidForFieldText val=&quot;0&quot;/&gt;&lt;Image&gt;&lt;filename val=&quot;C:\Users\ADMINI~1\AppData\Local\Temp\PR\data\asimages\{30080A0F-CF45-4C11-8214-DE7DCEB4AC35}.png&quot;/&gt;&lt;left val=&quot;516&quot;/&gt;&lt;top val=&quot;402&quot;/&gt;&lt;width val=&quot;39&quot;/&gt;&lt;height val=&quot;34&quot;/&gt;&lt;hasText val=&quot;1&quot;/&gt;&lt;/Image&gt;&lt;/ThreeDShapeInfo&gt;"/>
</p:tagLst>
</file>

<file path=ppt/tags/tag456.xml><?xml version="1.0" encoding="utf-8"?>
<p:tagLst xmlns:a="http://schemas.openxmlformats.org/drawingml/2006/main" xmlns:r="http://schemas.openxmlformats.org/officeDocument/2006/relationships" xmlns:p="http://schemas.openxmlformats.org/presentationml/2006/main">
  <p:tag name="MMPROD_SUBSTITUTION_ID" val="{9106DB38-1018-4A90-B430-0E523D3DEDE9}"/>
  <p:tag name="HTML_AUTOSHAPE_INFO" val="&lt;ThreeDShapeInfo&gt;&lt;uuid val=&quot;{6D304A32-1480-4BF1-B4B6-1DD212B70C2F}&quot;/&gt;&lt;isInvalidForFieldText val=&quot;0&quot;/&gt;&lt;Image&gt;&lt;filename val=&quot;C:\Users\ADMINI~1\AppData\Local\Temp\PR\data\asimages\{6D304A32-1480-4BF1-B4B6-1DD212B70C2F}.png&quot;/&gt;&lt;left val=&quot;681&quot;/&gt;&lt;top val=&quot;174&quot;/&gt;&lt;width val=&quot;39&quot;/&gt;&lt;height val=&quot;40&quot;/&gt;&lt;hasText val=&quot;1&quot;/&gt;&lt;/Image&gt;&lt;/ThreeDShapeInfo&gt;"/>
</p:tagLst>
</file>

<file path=ppt/tags/tag457.xml><?xml version="1.0" encoding="utf-8"?>
<p:tagLst xmlns:a="http://schemas.openxmlformats.org/drawingml/2006/main" xmlns:r="http://schemas.openxmlformats.org/officeDocument/2006/relationships" xmlns:p="http://schemas.openxmlformats.org/presentationml/2006/main">
  <p:tag name="MMPROD_SUBSTITUTION_ID" val="{B734B833-548D-4965-9080-2FF71B80ED85}"/>
  <p:tag name="HTML_AUTOSHAPE_INFO" val="&lt;ThreeDShapeInfo&gt;&lt;uuid val=&quot;{5AA8AD17-7EE9-4F4B-A5B4-575BCC2DB685}&quot;/&gt;&lt;isInvalidForFieldText val=&quot;0&quot;/&gt;&lt;Image&gt;&lt;filename val=&quot;C:\Users\ADMINI~1\AppData\Local\Temp\PR\data\asimages\{5AA8AD17-7EE9-4F4B-A5B4-575BCC2DB685}.png&quot;/&gt;&lt;left val=&quot;336&quot;/&gt;&lt;top val=&quot;486&quot;/&gt;&lt;width val=&quot;39&quot;/&gt;&lt;height val=&quot;34&quot;/&gt;&lt;hasText val=&quot;1&quot;/&gt;&lt;/Image&gt;&lt;/ThreeDShapeInfo&gt;"/>
</p:tagLst>
</file>

<file path=ppt/tags/tag458.xml><?xml version="1.0" encoding="utf-8"?>
<p:tagLst xmlns:a="http://schemas.openxmlformats.org/drawingml/2006/main" xmlns:r="http://schemas.openxmlformats.org/officeDocument/2006/relationships" xmlns:p="http://schemas.openxmlformats.org/presentationml/2006/main">
  <p:tag name="MMPROD_SUBSTITUTION_ID" val="{B5FDA4C2-4116-417D-AEA3-9FB28D0E419D}"/>
  <p:tag name="HTML_AUTOSHAPE_INFO" val="&lt;ThreeDShapeInfo&gt;&lt;uuid val=&quot;{417B6E2B-A0A7-4606-A7E1-953C5212A8CE}&quot;/&gt;&lt;isInvalidForFieldText val=&quot;0&quot;/&gt;&lt;Image&gt;&lt;filename val=&quot;C:\Users\ADMINI~1\AppData\Local\Temp\PR\data\asimages\{417B6E2B-A0A7-4606-A7E1-953C5212A8CE}.png&quot;/&gt;&lt;left val=&quot;528&quot;/&gt;&lt;top val=&quot;505&quot;/&gt;&lt;width val=&quot;39&quot;/&gt;&lt;height val=&quot;34&quot;/&gt;&lt;hasText val=&quot;1&quot;/&gt;&lt;/Image&gt;&lt;/ThreeDShapeInfo&gt;"/>
</p:tagLst>
</file>

<file path=ppt/tags/tag459.xml><?xml version="1.0" encoding="utf-8"?>
<p:tagLst xmlns:a="http://schemas.openxmlformats.org/drawingml/2006/main" xmlns:r="http://schemas.openxmlformats.org/officeDocument/2006/relationships" xmlns:p="http://schemas.openxmlformats.org/presentationml/2006/main">
  <p:tag name="MMPROD_SUBSTITUTION_ID" val="{3C337978-99DB-4D57-B675-49396FA6BF10}"/>
  <p:tag name="HTML_AUTOSHAPE_INFO" val="&lt;ThreeDShapeInfo&gt;&lt;uuid val=&quot;{4FAFB504-1269-45F8-A7B4-4150836D6B27}&quot;/&gt;&lt;isInvalidForFieldText val=&quot;0&quot;/&gt;&lt;Image&gt;&lt;filename val=&quot;C:\Users\ADMINI~1\AppData\Local\Temp\PR\data\asimages\{4FAFB504-1269-45F8-A7B4-4150836D6B27}.png&quot;/&gt;&lt;left val=&quot;660&quot;/&gt;&lt;top val=&quot;505&quot;/&gt;&lt;width val=&quot;39&quot;/&gt;&lt;height val=&quot;34&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87B3E46-B325-4FDC-9326-328D877CF415}_3.png&quot;/&gt;&lt;left val=&quot;10&quot;/&gt;&lt;top val=&quot;230&quot;/&gt;&lt;width val=&quot;290&quot;/&gt;&lt;height val=&quot;51&quot;/&gt;&lt;hasText val=&quot;1&quot;/&gt;&lt;/Image&gt;&lt;/ThreeDShapeInfo&gt;"/>
  <p:tag name="PRESENTER_SHAPETEXTINFO" val="&lt;ShapeTextInfo&gt;&lt;TableIndex row=&quot;-1&quot; col=&quot;-1&quot;&gt;&lt;linesCount val=&quot;1&quot;/&gt;&lt;lineCharCount val=&quot;12&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MMPROD_SUBSTITUTION_ID" val="{9CC97739-5B7A-4D64-BEA1-1DC3622BD89C}"/>
  <p:tag name="HTML_AUTOSHAPE_INFO" val="&lt;ThreeDShapeInfo&gt;&lt;uuid val=&quot;{CFEE3CAB-A880-47C8-AB72-8B8E195A5A62}&quot;/&gt;&lt;isInvalidForFieldText val=&quot;0&quot;/&gt;&lt;Image&gt;&lt;filename val=&quot;C:\Users\ADMINI~1\AppData\Local\Temp\PR\data\asimages\{CFEE3CAB-A880-47C8-AB72-8B8E195A5A62}.png&quot;/&gt;&lt;left val=&quot;681&quot;/&gt;&lt;top val=&quot;372&quot;/&gt;&lt;width val=&quot;39&quot;/&gt;&lt;height val=&quot;34&quot;/&gt;&lt;hasText val=&quot;1&quot;/&gt;&lt;/Image&gt;&lt;/ThreeDShapeInfo&gt;"/>
</p:tagLst>
</file>

<file path=ppt/tags/tag461.xml><?xml version="1.0" encoding="utf-8"?>
<p:tagLst xmlns:a="http://schemas.openxmlformats.org/drawingml/2006/main" xmlns:r="http://schemas.openxmlformats.org/officeDocument/2006/relationships" xmlns:p="http://schemas.openxmlformats.org/presentationml/2006/main">
  <p:tag name="MMPROD_SUBSTITUTION_ID" val="{787F8D07-6114-4043-98A8-82C44038D518}"/>
  <p:tag name="HTML_AUTOSHAPE_INFO" val="&lt;ThreeDShapeInfo&gt;&lt;uuid val=&quot;{856FA189-04A2-418E-92A9-B402AF3D5761}&quot;/&gt;&lt;isInvalidForFieldText val=&quot;0&quot;/&gt;&lt;Image&gt;&lt;filename val=&quot;C:\Users\ADMINI~1\AppData\Local\Temp\PR\data\asimages\{856FA189-04A2-418E-92A9-B402AF3D5761}.png&quot;/&gt;&lt;left val=&quot;636&quot;/&gt;&lt;top val=&quot;348&quot;/&gt;&lt;width val=&quot;39&quot;/&gt;&lt;height val=&quot;34&quot;/&gt;&lt;hasText val=&quot;1&quot;/&gt;&lt;/Image&gt;&lt;/ThreeDShapeInfo&gt;"/>
</p:tagLst>
</file>

<file path=ppt/tags/tag462.xml><?xml version="1.0" encoding="utf-8"?>
<p:tagLst xmlns:a="http://schemas.openxmlformats.org/drawingml/2006/main" xmlns:r="http://schemas.openxmlformats.org/officeDocument/2006/relationships" xmlns:p="http://schemas.openxmlformats.org/presentationml/2006/main">
  <p:tag name="MMPROD_SUBSTITUTION_ID" val="{02BF059E-8B70-4EDE-8AE4-B2A61E3C536A}"/>
  <p:tag name="HTML_AUTOSHAPE_INFO" val="&lt;ThreeDShapeInfo&gt;&lt;uuid val=&quot;{723F7BB0-FA4C-48F6-B2DD-5D3B450D7943}&quot;/&gt;&lt;isInvalidForFieldText val=&quot;0&quot;/&gt;&lt;Image&gt;&lt;filename val=&quot;C:\Users\ADMINI~1\AppData\Local\Temp\PR\data\asimages\{723F7BB0-FA4C-48F6-B2DD-5D3B450D7943}.png&quot;/&gt;&lt;left val=&quot;540&quot;/&gt;&lt;top val=&quot;312&quot;/&gt;&lt;width val=&quot;39&quot;/&gt;&lt;height val=&quot;34&quot;/&gt;&lt;hasText val=&quot;1&quot;/&gt;&lt;/Image&gt;&lt;/ThreeDShapeInfo&gt;"/>
</p:tagLst>
</file>

<file path=ppt/tags/tag463.xml><?xml version="1.0" encoding="utf-8"?>
<p:tagLst xmlns:a="http://schemas.openxmlformats.org/drawingml/2006/main" xmlns:r="http://schemas.openxmlformats.org/officeDocument/2006/relationships" xmlns:p="http://schemas.openxmlformats.org/presentationml/2006/main">
  <p:tag name="MMPROD_SUBSTITUTION_ID" val="{AA31799E-0EE1-4ED5-8526-1CB0655D824D}"/>
  <p:tag name="HTML_AUTOSHAPE_INFO" val="&lt;ThreeDShapeInfo&gt;&lt;uuid val=&quot;{58B451F6-5374-4114-8121-230A827C3859}&quot;/&gt;&lt;isInvalidForFieldText val=&quot;0&quot;/&gt;&lt;Image&gt;&lt;filename val=&quot;C:\Users\ADMINI~1\AppData\Local\Temp\PR\data\asimages\{58B451F6-5374-4114-8121-230A827C3859}.png&quot;/&gt;&lt;left val=&quot;18&quot;/&gt;&lt;top val=&quot;505&quot;/&gt;&lt;width val=&quot;39&quot;/&gt;&lt;height val=&quot;34&quot;/&gt;&lt;hasText val=&quot;1&quot;/&gt;&lt;/Image&gt;&lt;/ThreeDShapeInfo&gt;"/>
</p:tagLst>
</file>

<file path=ppt/tags/tag464.xml><?xml version="1.0" encoding="utf-8"?>
<p:tagLst xmlns:a="http://schemas.openxmlformats.org/drawingml/2006/main" xmlns:r="http://schemas.openxmlformats.org/officeDocument/2006/relationships" xmlns:p="http://schemas.openxmlformats.org/presentationml/2006/main">
  <p:tag name="MMPROD_SUBSTITUTION_ID" val="{F838F722-F70B-4724-953B-23CDA336BF98}"/>
  <p:tag name="HTML_AUTOSHAPE_INFO" val="&lt;ThreeDShapeInfo&gt;&lt;uuid val=&quot;{6B35958D-AC97-4049-BDD4-801668BBD252}&quot;/&gt;&lt;isInvalidForFieldText val=&quot;0&quot;/&gt;&lt;Image&gt;&lt;filename val=&quot;C:\Users\ADMINI~1\AppData\Local\Temp\PR\data\asimages\{6B35958D-AC97-4049-BDD4-801668BBD252}.png&quot;/&gt;&lt;left val=&quot;84&quot;/&gt;&lt;top val=&quot;384&quot;/&gt;&lt;width val=&quot;39&quot;/&gt;&lt;height val=&quot;34&quot;/&gt;&lt;hasText val=&quot;1&quot;/&gt;&lt;/Image&gt;&lt;/ThreeDShapeInfo&gt;"/>
</p:tagLst>
</file>

<file path=ppt/tags/tag465.xml><?xml version="1.0" encoding="utf-8"?>
<p:tagLst xmlns:a="http://schemas.openxmlformats.org/drawingml/2006/main" xmlns:r="http://schemas.openxmlformats.org/officeDocument/2006/relationships" xmlns:p="http://schemas.openxmlformats.org/presentationml/2006/main">
  <p:tag name="MMPROD_SUBSTITUTION_ID" val="{966D90AB-935D-40D6-99B5-2F8F66B05EE3}"/>
  <p:tag name="HTML_AUTOSHAPE_INFO" val="&lt;ThreeDShapeInfo&gt;&lt;uuid val=&quot;{B4A90CF0-547D-4865-BEB7-B3C382022C30}&quot;/&gt;&lt;isInvalidForFieldText val=&quot;0&quot;/&gt;&lt;Image&gt;&lt;filename val=&quot;C:\Users\ADMINI~1\AppData\Local\Temp\PR\data\asimages\{B4A90CF0-547D-4865-BEB7-B3C382022C30}.png&quot;/&gt;&lt;left val=&quot;90&quot;/&gt;&lt;top val=&quot;90&quot;/&gt;&lt;width val=&quot;42&quot;/&gt;&lt;height val=&quot;70&quot;/&gt;&lt;hasText val=&quot;1&quot;/&gt;&lt;/Image&gt;&lt;/ThreeDShapeInfo&gt;"/>
</p:tagLst>
</file>

<file path=ppt/tags/tag466.xml><?xml version="1.0" encoding="utf-8"?>
<p:tagLst xmlns:a="http://schemas.openxmlformats.org/drawingml/2006/main" xmlns:r="http://schemas.openxmlformats.org/officeDocument/2006/relationships" xmlns:p="http://schemas.openxmlformats.org/presentationml/2006/main">
  <p:tag name="MMPROD_SUBSTITUTION_ID" val="{145EA870-756B-4630-96FD-DED299AAA77E}"/>
  <p:tag name="HTML_AUTOSHAPE_INFO" val="&lt;ThreeDShapeInfo&gt;&lt;uuid val=&quot;{B787F5F9-3DD0-417B-86FF-6704A74C8B57}&quot;/&gt;&lt;isInvalidForFieldText val=&quot;0&quot;/&gt;&lt;Image&gt;&lt;filename val=&quot;C:\Users\ADMINI~1\AppData\Local\Temp\PR\data\asimages\{B787F5F9-3DD0-417B-86FF-6704A74C8B57}.png&quot;/&gt;&lt;left val=&quot;42&quot;/&gt;&lt;top val=&quot;312&quot;/&gt;&lt;width val=&quot;42&quot;/&gt;&lt;height val=&quot;70&quot;/&gt;&lt;hasText val=&quot;1&quot;/&gt;&lt;/Image&gt;&lt;/ThreeDShapeInfo&gt;"/>
</p:tagLst>
</file>

<file path=ppt/tags/tag467.xml><?xml version="1.0" encoding="utf-8"?>
<p:tagLst xmlns:a="http://schemas.openxmlformats.org/drawingml/2006/main" xmlns:r="http://schemas.openxmlformats.org/officeDocument/2006/relationships" xmlns:p="http://schemas.openxmlformats.org/presentationml/2006/main">
  <p:tag name="MMPROD_SUBSTITUTION_ID" val="{E1E706DF-EA5C-4C6A-AA5F-4E2A084C6CFB}"/>
  <p:tag name="HTML_AUTOSHAPE_INFO" val="&lt;ThreeDShapeInfo&gt;&lt;uuid val=&quot;{D277B61E-B82E-4783-8F39-CE6D315C4639}&quot;/&gt;&lt;isInvalidForFieldText val=&quot;0&quot;/&gt;&lt;Image&gt;&lt;filename val=&quot;C:\Users\ADMINI~1\AppData\Local\Temp\PR\data\asimages\{D277B61E-B82E-4783-8F39-CE6D315C4639}.png&quot;/&gt;&lt;left val=&quot;501&quot;/&gt;&lt;top val=&quot;384&quot;/&gt;&lt;width val=&quot;81&quot;/&gt;&lt;height val=&quot;75&quot;/&gt;&lt;hasText val=&quot;1&quot;/&gt;&lt;/Image&gt;&lt;/ThreeDShapeInfo&gt;"/>
</p:tagLst>
</file>

<file path=ppt/tags/tag468.xml><?xml version="1.0" encoding="utf-8"?>
<p:tagLst xmlns:a="http://schemas.openxmlformats.org/drawingml/2006/main" xmlns:r="http://schemas.openxmlformats.org/officeDocument/2006/relationships" xmlns:p="http://schemas.openxmlformats.org/presentationml/2006/main">
  <p:tag name="MMPROD_SUBSTITUTION_ID" val="{106AA9D3-979A-4683-A5A1-59B7CAB57D9D}"/>
  <p:tag name="HTML_AUTOSHAPE_INFO" val="&lt;ThreeDShapeInfo&gt;&lt;uuid val=&quot;{75BC7FEC-DE05-4B39-A41A-2A7A08E6B18E}&quot;/&gt;&lt;isInvalidForFieldText val=&quot;0&quot;/&gt;&lt;Image&gt;&lt;filename val=&quot;C:\Users\ADMINI~1\AppData\Local\Temp\PR\data\asimages\{75BC7FEC-DE05-4B39-A41A-2A7A08E6B18E}.png&quot;/&gt;&lt;left val=&quot;96&quot;/&gt;&lt;top val=&quot;480&quot;/&gt;&lt;width val=&quot;89&quot;/&gt;&lt;height val=&quot;60&quot;/&gt;&lt;hasText val=&quot;1&quot;/&gt;&lt;/Image&gt;&lt;/ThreeDShapeInfo&gt;"/>
</p:tagLst>
</file>

<file path=ppt/tags/tag469.xml><?xml version="1.0" encoding="utf-8"?>
<p:tagLst xmlns:a="http://schemas.openxmlformats.org/drawingml/2006/main" xmlns:r="http://schemas.openxmlformats.org/officeDocument/2006/relationships" xmlns:p="http://schemas.openxmlformats.org/presentationml/2006/main">
  <p:tag name="MMPROD_SUBSTITUTION_ID" val="{8BC85BB8-7958-42B0-B955-8C334810AFCD}"/>
  <p:tag name="HTML_AUTOSHAPE_INFO" val="&lt;ThreeDShapeInfo&gt;&lt;uuid val=&quot;{2E596F74-259E-41CB-9402-F46966102AF4}&quot;/&gt;&lt;isInvalidForFieldText val=&quot;0&quot;/&gt;&lt;Image&gt;&lt;filename val=&quot;C:\Users\ADMINI~1\AppData\Local\Temp\PR\data\asimages\{2E596F74-259E-41CB-9402-F46966102AF4}.png&quot;/&gt;&lt;left val=&quot;222&quot;/&gt;&lt;top val=&quot;72&quot;/&gt;&lt;width val=&quot;135&quot;/&gt;&lt;height val=&quot;133&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7EBC3895-B4B4-48FD-9B51-C2D4D624745C}_3.png&quot;/&gt;&lt;left val=&quot;10&quot;/&gt;&lt;top val=&quot;380&quot;/&gt;&lt;width val=&quot;224&quot;/&gt;&lt;height val=&quot;51&quot;/&gt;&lt;hasText val=&quot;1&quot;/&gt;&lt;/Image&gt;&lt;/ThreeDShapeInfo&gt;"/>
  <p:tag name="PRESENTER_SHAPETEXTINFO" val="&lt;ShapeTextInfo&gt;&lt;TableIndex row=&quot;-1&quot; col=&quot;-1&quot;&gt;&lt;linesCount val=&quot;1&quot;/&gt;&lt;lineCharCount val=&quot;12&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MMPROD_SUBSTITUTION_ID" val="{28682A18-8E11-4B7A-B320-79E2C56B2133}"/>
  <p:tag name="HTML_AUTOSHAPE_INFO" val="&lt;ThreeDShapeInfo&gt;&lt;uuid val=&quot;{B3322E0F-B0FF-4B1B-98A8-475D38B5ACFC}&quot;/&gt;&lt;isInvalidForFieldText val=&quot;0&quot;/&gt;&lt;Image&gt;&lt;filename val=&quot;C:\Users\ADMINI~1\AppData\Local\Temp\PR\data\asimages\{B3322E0F-B0FF-4B1B-98A8-475D38B5ACFC}.png&quot;/&gt;&lt;left val=&quot;474&quot;/&gt;&lt;top val=&quot;138&quot;/&gt;&lt;width val=&quot;135&quot;/&gt;&lt;height val=&quot;133&quot;/&gt;&lt;hasText val=&quot;1&quot;/&gt;&lt;/Image&gt;&lt;/ThreeDShapeInfo&gt;"/>
</p:tagLst>
</file>

<file path=ppt/tags/tag471.xml><?xml version="1.0" encoding="utf-8"?>
<p:tagLst xmlns:a="http://schemas.openxmlformats.org/drawingml/2006/main" xmlns:r="http://schemas.openxmlformats.org/officeDocument/2006/relationships" xmlns:p="http://schemas.openxmlformats.org/presentationml/2006/main">
  <p:tag name="MMPROD_SUBSTITUTION_ID" val="{D82A4EE8-9BA4-4601-A445-E43CE52B1A30}"/>
  <p:tag name="HTML_AUTOSHAPE_INFO" val="&lt;ThreeDShapeInfo&gt;&lt;uuid val=&quot;{488C6FA3-3B54-4F2F-BDA3-7D99ADF154C2}&quot;/&gt;&lt;isInvalidForFieldText val=&quot;0&quot;/&gt;&lt;Image&gt;&lt;filename val=&quot;C:\Users\ADMINI~1\AppData\Local\Temp\PR\data\asimages\{488C6FA3-3B54-4F2F-BDA3-7D99ADF154C2}.png&quot;/&gt;&lt;left val=&quot;168&quot;/&gt;&lt;top val=&quot;198&quot;/&gt;&lt;width val=&quot;135&quot;/&gt;&lt;height val=&quot;133&quot;/&gt;&lt;hasText val=&quot;1&quot;/&gt;&lt;/Image&gt;&lt;/ThreeDShapeInfo&gt;"/>
</p:tagLst>
</file>

<file path=ppt/tags/tag472.xml><?xml version="1.0" encoding="utf-8"?>
<p:tagLst xmlns:a="http://schemas.openxmlformats.org/drawingml/2006/main" xmlns:r="http://schemas.openxmlformats.org/officeDocument/2006/relationships" xmlns:p="http://schemas.openxmlformats.org/presentationml/2006/main">
  <p:tag name="MMPROD_SUBSTITUTION_ID" val="{63E94B27-337D-4536-9380-E8DF97006CD9}"/>
  <p:tag name="HTML_AUTOSHAPE_INFO" val="&lt;ThreeDShapeInfo&gt;&lt;uuid val=&quot;{E7634DCE-A0D9-4130-84F4-40161DFDBE88}&quot;/&gt;&lt;isInvalidForFieldText val=&quot;0&quot;/&gt;&lt;Image&gt;&lt;filename val=&quot;C:\Users\ADMINI~1\AppData\Local\Temp\PR\data\asimages\{E7634DCE-A0D9-4130-84F4-40161DFDBE88}.png&quot;/&gt;&lt;left val=&quot;438&quot;/&gt;&lt;top val=&quot;210&quot;/&gt;&lt;width val=&quot;135&quot;/&gt;&lt;height val=&quot;133&quot;/&gt;&lt;hasText val=&quot;1&quot;/&gt;&lt;/Image&gt;&lt;/ThreeDShapeInfo&gt;"/>
</p:tagLst>
</file>

<file path=ppt/tags/tag473.xml><?xml version="1.0" encoding="utf-8"?>
<p:tagLst xmlns:a="http://schemas.openxmlformats.org/drawingml/2006/main" xmlns:r="http://schemas.openxmlformats.org/officeDocument/2006/relationships" xmlns:p="http://schemas.openxmlformats.org/presentationml/2006/main">
  <p:tag name="MMPROD_SUBSTITUTION_ID" val="{CE0C8A79-C52D-470D-9F4E-60AB442247EE}"/>
  <p:tag name="HTML_AUTOSHAPE_INFO" val="&lt;ThreeDShapeInfo&gt;&lt;uuid val=&quot;{054406BB-5EC6-4235-A7CB-64F67D396822}&quot;/&gt;&lt;isInvalidForFieldText val=&quot;0&quot;/&gt;&lt;Image&gt;&lt;filename val=&quot;C:\Users\ADMINI~1\AppData\Local\Temp\PR\data\asimages\{054406BB-5EC6-4235-A7CB-64F67D396822}.png&quot;/&gt;&lt;left val=&quot;366&quot;/&gt;&lt;top val=&quot;36&quot;/&gt;&lt;width val=&quot;135&quot;/&gt;&lt;height val=&quot;133&quot;/&gt;&lt;hasText val=&quot;1&quot;/&gt;&lt;/Image&gt;&lt;/ThreeDShapeInfo&gt;"/>
</p:tagLst>
</file>

<file path=ppt/tags/tag4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A98B9C1-32D2-49F6-9CC2-51C79DAF6700}_28.png&quot;/&gt;&lt;left val=&quot;0&quot;/&gt;&lt;top val=&quot;192&quot;/&gt;&lt;width val=&quot;721&quot;/&gt;&lt;height val=&quot;146&quot;/&gt;&lt;hasText val=&quot;1&quot;/&gt;&lt;/Image&gt;&lt;/ThreeDShapeInfo&gt;"/>
  <p:tag name="PRESENTER_SHAPETEXTINFO" val="&lt;ShapeTextInfo&gt;&lt;TableIndex row=&quot;-1&quot; col=&quot;-1&quot;&gt;&lt;linesCount val=&quot;2&quot;/&gt;&lt;lineCharCount val=&quot;25&quot;/&gt;&lt;lineCharCount val=&quot;33&quot;/&gt;&lt;/TableIndex&gt;&lt;/ShapeTextInfo&gt;"/>
</p:tagLst>
</file>

<file path=ppt/tags/tag475.xml><?xml version="1.0" encoding="utf-8"?>
<p:tagLst xmlns:a="http://schemas.openxmlformats.org/drawingml/2006/main" xmlns:r="http://schemas.openxmlformats.org/officeDocument/2006/relationships" xmlns:p="http://schemas.openxmlformats.org/presentationml/2006/main">
  <p:tag name="MMPROD_SUBSTITUTION_ID" val="{A260E38A-6E52-494A-8A64-BC074E2B5243}"/>
  <p:tag name="HTML_AUTOSHAPE_INFO" val="&lt;ThreeDShapeInfo&gt;&lt;uuid val=&quot;{C5538131-06B4-4C5A-8EBE-A1F50F821775}&quot;/&gt;&lt;isInvalidForFieldText val=&quot;0&quot;/&gt;&lt;Image&gt;&lt;filename val=&quot;C:\Users\ADMINI~1\AppData\Local\Temp\PR\data\asimages\{C5538131-06B4-4C5A-8EBE-A1F50F821775}.png&quot;/&gt;&lt;left val=&quot;0&quot;/&gt;&lt;top val=&quot;486&quot;/&gt;&lt;width val=&quot;720&quot;/&gt;&lt;height val=&quot;60&quot;/&gt;&lt;hasText val=&quot;1&quot;/&gt;&lt;/Image&gt;&lt;/ThreeDShapeInfo&gt;"/>
</p:tagLst>
</file>

<file path=ppt/tags/tag476.xml><?xml version="1.0" encoding="utf-8"?>
<p:tagLst xmlns:a="http://schemas.openxmlformats.org/drawingml/2006/main" xmlns:r="http://schemas.openxmlformats.org/officeDocument/2006/relationships" xmlns:p="http://schemas.openxmlformats.org/presentationml/2006/main">
  <p:tag name="MMPROD_SUBSTITUTION_ID" val="{63D25F44-8AA4-4508-A867-1BC16D87BF35}"/>
  <p:tag name="HTML_AUTOSHAPE_INFO" val="&lt;ThreeDShapeInfo&gt;&lt;uuid val=&quot;{8D00CB08-EF25-4F1D-8106-74BE67D03DE6}&quot;/&gt;&lt;isInvalidForFieldText val=&quot;0&quot;/&gt;&lt;Image&gt;&lt;filename val=&quot;C:\Users\ADMINI~1\AppData\Local\Temp\PR\data\asimages\{8D00CB08-EF25-4F1D-8106-74BE67D03DE6}.png&quot;/&gt;&lt;left val=&quot;-12&quot;/&gt;&lt;top val=&quot;330&quot;/&gt;&lt;width val=&quot;174&quot;/&gt;&lt;height val=&quot;197&quot;/&gt;&lt;hasText val=&quot;1&quot;/&gt;&lt;/Image&gt;&lt;/ThreeDShapeInfo&gt;"/>
</p:tagLst>
</file>

<file path=ppt/tags/tag47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C8C57F9-0257-43C2-9C87-FC9415AB4E7A}&quot;/&gt;&lt;isInvalidForFieldText val=&quot;0&quot;/&gt;&lt;Image&gt;&lt;filename val=&quot;C:\Users\ADMINI~1\AppData\Local\Temp\PR\data\asimages\{1C8C57F9-0257-43C2-9C87-FC9415AB4E7A}.png&quot;/&gt;&lt;left val=&quot;9&quot;/&gt;&lt;top val=&quot;0&quot;/&gt;&lt;width val=&quot;133&quot;/&gt;&lt;height val=&quot;107&quot;/&gt;&lt;hasText val=&quot;1&quot;/&gt;&lt;/Image&gt;&lt;/ThreeDShapeInfo&gt;"/>
</p:tagLst>
</file>

<file path=ppt/tags/tag47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13313F6-DA0B-4504-88BB-1F9F3339B68F}&quot;/&gt;&lt;isInvalidForFieldText val=&quot;0&quot;/&gt;&lt;Image&gt;&lt;filename val=&quot;C:\Users\ADMINI~1\AppData\Local\Temp\PR\data\asimages\{813313F6-DA0B-4504-88BB-1F9F3339B68F}.png&quot;/&gt;&lt;left val=&quot;600&quot;/&gt;&lt;top val=&quot;78&quot;/&gt;&lt;width val=&quot;72&quot;/&gt;&lt;height val=&quot;91&quot;/&gt;&lt;hasText val=&quot;1&quot;/&gt;&lt;/Image&gt;&lt;/ThreeDShapeInfo&gt;"/>
</p:tagLst>
</file>

<file path=ppt/tags/tag479.xml><?xml version="1.0" encoding="utf-8"?>
<p:tagLst xmlns:a="http://schemas.openxmlformats.org/drawingml/2006/main" xmlns:r="http://schemas.openxmlformats.org/officeDocument/2006/relationships" xmlns:p="http://schemas.openxmlformats.org/presentationml/2006/main">
  <p:tag name="HTML_AUTOSHAPE_INFO" val="&lt;ThreeDShapeInfo&gt;&lt;uuid val=&quot;{E093D14F-5BA6-4D54-BA63-FE345B8DBB50}&quot;/&gt;&lt;isInvalidForFieldText val=&quot;0&quot;/&gt;&lt;Image&gt;&lt;filename val=&quot;C:\Users\ADMINI~1\AppData\Local\Temp\PR\data\asimages\{E093D14F-5BA6-4D54-BA63-FE345B8DBB50}.png&quot;/&gt;&lt;left val=&quot;0&quot;/&gt;&lt;top val=&quot;169&quot;/&gt;&lt;width val=&quot;90&quot;/&gt;&lt;height val=&quot;94&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603CE9B-7DDD-4DBF-B3DC-5AE0DF7AF52B}_3.png&quot;/&gt;&lt;left val=&quot;186&quot;/&gt;&lt;top val=&quot;402&quot;/&gt;&lt;width val=&quot;318&quot;/&gt;&lt;height val=&quot;59&quot;/&gt;&lt;hasText val=&quot;1&quot;/&gt;&lt;/Image&gt;&lt;/ThreeDShapeInfo&gt;"/>
  <p:tag name="PRESENTER_SHAPEINFO" val="&lt;ThreeDShapeInfo&gt;&lt;uuid val=&quot;{5E5837CF-AAAD-48A8-872A-A0304EA19687}&quot;/&gt;&lt;isInvalidForFieldText val=&quot;1&quot;/&gt;&lt;Image&gt;&lt;filename val=&quot;C:\Users\ADMINI~1\AppData\Local\Temp\PR\data\asimages\{5E5837CF-AAAD-48A8-872A-A0304EA19687}_3_S.png&quot;/&gt;&lt;left val=&quot;184&quot;/&gt;&lt;top val=&quot;401&quot;/&gt;&lt;width val=&quot;322&quot;/&gt;&lt;height val=&quot;63&quot;/&gt;&lt;hasText val=&quot;0&quot;/&gt;&lt;/Image&gt;&lt;/ThreeDShapeInfo&gt;"/>
  <p:tag name="PRESENTER_SHAPETEXTINFO" val="&lt;ShapeTextInfo&gt;&lt;TableIndex row=&quot;-1&quot; col=&quot;-1&quot;&gt;&lt;linesCount val=&quot;1&quot;/&gt;&lt;lineCharCount val=&quot;14&quot;/&gt;&lt;/TableIndex&gt;&lt;/ShapeTextInfo&gt;"/>
</p:tagLst>
</file>

<file path=ppt/tags/tag4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AC1244-C8FC-436B-92C2-3AA8A05BA6D2}&quot;/&gt;&lt;isInvalidForFieldText val=&quot;0&quot;/&gt;&lt;Image&gt;&lt;filename val=&quot;C:\Users\ADMINI~1\AppData\Local\Temp\PR\data\asimages\{D5AC1244-C8FC-436B-92C2-3AA8A05BA6D2}.png&quot;/&gt;&lt;left val=&quot;642&quot;/&gt;&lt;top val=&quot;90&quot;/&gt;&lt;width val=&quot;43&quot;/&gt;&lt;height val=&quot;43&quot;/&gt;&lt;hasText val=&quot;1&quot;/&gt;&lt;/Image&gt;&lt;/ThreeDShapeInfo&gt;"/>
  <p:tag name="PRESENTER_SHAPETEXTINFO" val="&lt;ShapeTextInfo&gt;&lt;TableIndex row=&quot;-1&quot; col=&quot;-1&quot;&gt;&lt;linesCount val=&quot;0&quot;/&gt;&lt;/TableIndex&gt;&lt;/ShapeTextInfo&gt;"/>
</p:tagLst>
</file>

<file path=ppt/tags/tag481.xml><?xml version="1.0" encoding="utf-8"?>
<p:tagLst xmlns:a="http://schemas.openxmlformats.org/drawingml/2006/main" xmlns:r="http://schemas.openxmlformats.org/officeDocument/2006/relationships" xmlns:p="http://schemas.openxmlformats.org/presentationml/2006/main">
  <p:tag name="MMPROD_LASTVALUES" val="&lt;ChangeData&gt;&lt;SlideID&gt;&lt;![CDATA[267]]&gt;&lt;/SlideID&gt;&lt;/ChangeData&gt;"/>
  <p:tag name="PPSNARRATIONPROPS" val="C:\Users\Administrator\Desktop\ghi âm\ghi âm\Voice028.wav"/>
  <p:tag name="PPSNARRATION" val="27,544210680,C:\Users\Administrator\Desktop\TIENG RU_pptx\Media.ppcx"/>
  <p:tag name="MMPROD_PASSDATA" val="&lt;object type=&quot;10050&quot; unique_id=&quot;10051&quot;&gt;&lt;property id=&quot;10020&quot; value=&quot;2&quot;/&gt;&lt;property id=&quot;10102&quot; value=&quot;1&quot;/&gt;&lt;property id=&quot;10191&quot; value=&quot;-1&quot;/&gt;&lt;/object&gt;"/>
  <p:tag name="MMPROD_FAILDATA" val="&lt;object type=&quot;10051&quot; unique_id=&quot;10052&quot;&gt;&lt;property id=&quot;10020&quot; value=&quot;2&quot;/&gt;&lt;property id=&quot;10102&quot; value=&quot;1&quot;/&gt;&lt;property id=&quot;10191&quot; value=&quot;-1&quot;/&gt;&lt;/object&gt;"/>
  <p:tag name="MMPROD_ID" val="10049"/>
  <p:tag name="MMPROD_TYPE" val="10008"/>
  <p:tag name="MMPROD_DATA" val="&lt;property id=&quot;10026&quot; value=&quot;10&quot;/&gt;&lt;property id=&quot;10027&quot; value=&quot;Interaction10049&quot;/&gt;&lt;property id=&quot;10028&quot; value=&quot;0&quot;/&gt;&lt;property id=&quot;10063&quot; value=&quot;2&quot;/&gt;&lt;property id=&quot;10070&quot; value=&quot;Câu hỏi trắc nghiệm:&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544210680,C:\Users\Administrator\Desktop\TIENG RU_pptx\Media.ppcx"/>
  <p:tag name="HTML_SHAPEINFO" val="&lt;SlideThumbPath val=&quot;Slide29.PNG&quot;/&gt;"/>
  <p:tag name="MMPROD_ANSWERCOUNT" val="3"/>
</p:tagLst>
</file>

<file path=ppt/tags/tag482.xml><?xml version="1.0" encoding="utf-8"?>
<p:tagLst xmlns:a="http://schemas.openxmlformats.org/drawingml/2006/main" xmlns:r="http://schemas.openxmlformats.org/officeDocument/2006/relationships" xmlns:p="http://schemas.openxmlformats.org/presentationml/2006/main">
  <p:tag name="MMPROD_ID" val="10049"/>
  <p:tag name="MMPROD_ABSOLUTEPOSITIONID" val="100"/>
  <p:tag name="MMPROD_LASTVALUES" val="&lt;ChangeData&gt;&lt;Text&gt;&lt;![CDATA[Câu 1: Trong bài tập đọc  &amp;quot;Tiếng ru&amp;quot; có những con vật nào được nói đến?]]&gt;&lt;/Text&gt;&lt;FontSize&gt;&lt;![CDATA[36]]&gt;&lt;/FontSize&gt;&lt;Left&gt;&lt;![CDATA[0]]&gt;&lt;/Left&gt;&lt;Top&gt;&lt;![CDATA[0]]&gt;&lt;/Top&gt;&lt;/ChangeData&gt;"/>
  <p:tag name="HTML_SHAPEINFO" val="&lt;ThreeDShapeInfo&gt;&lt;uuid val=&quot;100&quot;/&gt;&lt;isInvalidForFieldText val=&quot;0&quot;/&gt;&lt;Image&gt;&lt;filename val=&quot;C:\Users\ADMINI~1\AppData\Local\Temp\PR\data\asimages\{6FDB64AA-81DA-40D5-8B70-5B72536BBA1E}_29.png&quot;/&gt;&lt;left val=&quot;18&quot;/&gt;&lt;top val=&quot;3&quot;/&gt;&lt;width val=&quot;685&quot;/&gt;&lt;height val=&quot;129&quot;/&gt;&lt;hasText val=&quot;1&quot;/&gt;&lt;/Image&gt;&lt;/ThreeDShapeInfo&gt;"/>
  <p:tag name="PRESENTER_SHAPEINFO" val="&lt;ThreeDShapeInfo&gt;&lt;uuid val=&quot;{101FDCF5-6780-4722-B4C8-94BBD8FE30D2}&quot;/&gt;&lt;isInvalidForFieldText val=&quot;1&quot;/&gt;&lt;Image&gt;&lt;filename val=&quot;C:\Users\ADMINI~1\AppData\Local\Temp\PR\data\asimages\{101FDCF5-6780-4722-B4C8-94BBD8FE30D2}_29_S.png&quot;/&gt;&lt;left val=&quot;15&quot;/&gt;&lt;top val=&quot;1&quot;/&gt;&lt;width val=&quot;690&quot;/&gt;&lt;height val=&quot;132&quot;/&gt;&lt;hasText val=&quot;0&quot;/&gt;&lt;/Image&gt;&lt;/ThreeDShapeInfo&gt;"/>
  <p:tag name="PRESENTER_SHAPETEXTINFO" val="&lt;ShapeTextInfo&gt;&lt;TableIndex row=&quot;-1&quot; col=&quot;-1&quot;&gt;&lt;linesCount val=&quot;2&quot;/&gt;&lt;lineCharCount val=&quot;40&quot;/&gt;&lt;lineCharCount val=&quot;31&quot;/&gt;&lt;/TableIndex&gt;&lt;/ShapeTextInfo&gt;"/>
</p:tagLst>
</file>

<file path=ppt/tags/tag483.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Bạn làm đúng - Nhấn vào đây để tiếp tục!]]&gt;&lt;/Text&gt;&lt;FontSize&gt;&lt;![CDATA[18]]&gt;&lt;/FontSize&gt;&lt;Left&gt;&lt;![CDATA[0]]&gt;&lt;/Left&gt;&lt;Top&gt;&lt;![CDATA[0]]&gt;&lt;/Top&gt;&lt;/ChangeData&gt;"/>
  <p:tag name="PRESENTER_SHAPEINFO" val="&lt;ThreeDShapeInfo&gt;&lt;uuid val=&quot;{0463055B-4459-4C08-9290-E949D13F3E7B}&quot;/&gt;&lt;isInvalidForFieldText val=&quot;1&quot;/&gt;&lt;Image&gt;&lt;filename val=&quot;C:\Users\ADMINI~1\AppData\Local\Temp\PR\data\asimages\{0463055B-4459-4C08-9290-E949D13F3E7B}_29_S.png&quot;/&gt;&lt;left val=&quot;15&quot;/&gt;&lt;top val=&quot;309&quot;/&gt;&lt;width val=&quot;297&quot;/&gt;&lt;height val=&quot;91&quot;/&gt;&lt;hasText val=&quot;0&quot;/&gt;&lt;/Image&gt;&lt;Image&gt;&lt;filename val=&quot;C:\Users\ADMINI~1\AppData\Local\Temp\PR\data\asimages\{0463055B-4459-4C08-9290-E949D13F3E7B}_29_T.png&quot;/&gt;&lt;left val=&quot;17&quot;/&gt;&lt;top val=&quot;311&quot;/&gt;&lt;width val=&quot;286&quot;/&gt;&lt;height val=&quot;79&quot;/&gt;&lt;hasText val=&quot;1&quot;/&gt;&lt;/Image&gt;&lt;/ThreeDShapeInfo&gt;"/>
  <p:tag name="PRESENTER_SHAPETEXTINFO" val="&lt;ShapeTextInfo&gt;&lt;TableIndex row=&quot;-1&quot; col=&quot;-1&quot;&gt;&lt;linesCount val=&quot;2&quot;/&gt;&lt;lineCharCount val=&quot;31&quot;/&gt;&lt;lineCharCount val=&quot;9&quot;/&gt;&lt;/TableIndex&gt;&lt;/ShapeTextInfo&gt;"/>
</p:tagLst>
</file>

<file path=ppt/tags/tag484.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Bạn làm chưa đúng - Nhấn vào đây để tiếp tục!]]&gt;&lt;/Text&gt;&lt;FontSize&gt;&lt;![CDATA[18]]&gt;&lt;/FontSize&gt;&lt;Left&gt;&lt;![CDATA[0]]&gt;&lt;/Left&gt;&lt;Top&gt;&lt;![CDATA[0]]&gt;&lt;/Top&gt;&lt;/ChangeData&gt;"/>
  <p:tag name="PRESENTER_SHAPEINFO" val="&lt;ThreeDShapeInfo&gt;&lt;uuid val=&quot;{42AD9F00-BFF7-4910-A8A9-927B7FF7AEF8}&quot;/&gt;&lt;isInvalidForFieldText val=&quot;1&quot;/&gt;&lt;Image&gt;&lt;filename val=&quot;C:\Users\ADMINI~1\AppData\Local\Temp\PR\data\asimages\{42AD9F00-BFF7-4910-A8A9-927B7FF7AEF8}_29_S.png&quot;/&gt;&lt;left val=&quot;339&quot;/&gt;&lt;top val=&quot;309&quot;/&gt;&lt;width val=&quot;297&quot;/&gt;&lt;height val=&quot;91&quot;/&gt;&lt;hasText val=&quot;0&quot;/&gt;&lt;/Image&gt;&lt;Image&gt;&lt;filename val=&quot;C:\Users\ADMINI~1\AppData\Local\Temp\PR\data\asimages\{42AD9F00-BFF7-4910-A8A9-927B7FF7AEF8}_29_T.png&quot;/&gt;&lt;left val=&quot;341&quot;/&gt;&lt;top val=&quot;311&quot;/&gt;&lt;width val=&quot;286&quot;/&gt;&lt;height val=&quot;79&quot;/&gt;&lt;hasText val=&quot;1&quot;/&gt;&lt;/Image&gt;&lt;/ThreeDShapeInfo&gt;"/>
  <p:tag name="PRESENTER_SHAPETEXTINFO" val="&lt;ShapeTextInfo&gt;&lt;TableIndex row=&quot;-1&quot; col=&quot;-1&quot;&gt;&lt;linesCount val=&quot;2&quot;/&gt;&lt;lineCharCount val=&quot;29&quot;/&gt;&lt;lineCharCount val=&quot;16&quot;/&gt;&lt;/TableIndex&gt;&lt;/ShapeTextInfo&gt;"/>
</p:tagLst>
</file>

<file path=ppt/tags/tag485.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Bạn trả lời đúng!]]&gt;&lt;/Text&gt;&lt;FontSize&gt;&lt;![CDATA[18]]&gt;&lt;/FontSize&gt;&lt;Left&gt;&lt;![CDATA[0]]&gt;&lt;/Left&gt;&lt;Top&gt;&lt;![CDATA[0]]&gt;&lt;/Top&gt;&lt;/ChangeData&gt;"/>
  <p:tag name="PRESENTER_SHAPEINFO" val="&lt;ThreeDShapeInfo&gt;&lt;uuid val=&quot;{B10E361F-FE2E-4311-9EDF-28F50C3DC97F}&quot;/&gt;&lt;isInvalidForFieldText val=&quot;1&quot;/&gt;&lt;Image&gt;&lt;filename val=&quot;C:\Users\ADMINI~1\AppData\Local\Temp\PR\data\asimages\{B10E361F-FE2E-4311-9EDF-28F50C3DC97F}_29_S.png&quot;/&gt;&lt;left val=&quot;145&quot;/&gt;&lt;top val=&quot;372&quot;/&gt;&lt;width val=&quot;296&quot;/&gt;&lt;height val=&quot;91&quot;/&gt;&lt;hasText val=&quot;0&quot;/&gt;&lt;/Image&gt;&lt;Image&gt;&lt;filename val=&quot;C:\Users\ADMINI~1\AppData\Local\Temp\PR\data\asimages\{B10E361F-FE2E-4311-9EDF-28F50C3DC97F}_29_T.png&quot;/&gt;&lt;left val=&quot;147&quot;/&gt;&lt;top val=&quot;373&quot;/&gt;&lt;width val=&quot;285&quot;/&gt;&lt;height val=&quot;80&quot;/&gt;&lt;hasText val=&quot;1&quot;/&gt;&lt;/Image&gt;&lt;/ThreeDShapeInfo&gt;"/>
  <p:tag name="PRESENTER_SHAPETEXTINFO" val="&lt;ShapeTextInfo&gt;&lt;TableIndex row=&quot;-1&quot; col=&quot;-1&quot;&gt;&lt;linesCount val=&quot;1&quot;/&gt;&lt;lineCharCount val=&quot;17&quot;/&gt;&lt;/TableIndex&gt;&lt;/ShapeTextInfo&gt;"/>
</p:tagLst>
</file>

<file path=ppt/tags/tag486.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Câu trả lời của bạn:]]&gt;&lt;/Text&gt;&lt;FontSize&gt;&lt;![CDATA[18]]&gt;&lt;/FontSize&gt;&lt;Left&gt;&lt;![CDATA[0]]&gt;&lt;/Left&gt;&lt;Top&gt;&lt;![CDATA[0]]&gt;&lt;/Top&gt;&lt;/ChangeData&gt;"/>
  <p:tag name="PRESENTER_SHAPEINFO" val="&lt;ThreeDShapeInfo&gt;&lt;uuid val=&quot;{40CE5063-2205-47EE-AB58-E6AA514C6189}&quot;/&gt;&lt;isInvalidForFieldText val=&quot;1&quot;/&gt;&lt;Image&gt;&lt;filename val=&quot;C:\Users\ADMINI~1\AppData\Local\Temp\PR\data\asimages\{40CE5063-2205-47EE-AB58-E6AA514C6189}_29_S.png&quot;/&gt;&lt;left val=&quot;145&quot;/&gt;&lt;top val=&quot;345&quot;/&gt;&lt;width val=&quot;556&quot;/&gt;&lt;height val=&quot;91&quot;/&gt;&lt;hasText val=&quot;0&quot;/&gt;&lt;/Image&gt;&lt;Image&gt;&lt;filename val=&quot;C:\Users\ADMINI~1\AppData\Local\Temp\PR\data\asimages\{40CE5063-2205-47EE-AB58-E6AA514C6189}_29_T.png&quot;/&gt;&lt;left val=&quot;147&quot;/&gt;&lt;top val=&quot;347&quot;/&gt;&lt;width val=&quot;544&quot;/&gt;&lt;height val=&quot;79&quot;/&gt;&lt;hasText val=&quot;1&quot;/&gt;&lt;/Image&gt;&lt;/ThreeDShapeInfo&gt;"/>
  <p:tag name="PRESENTER_SHAPETEXTINFO" val="&lt;ShapeTextInfo&gt;&lt;TableIndex row=&quot;-1&quot; col=&quot;-1&quot;&gt;&lt;linesCount val=&quot;1&quot;/&gt;&lt;lineCharCount val=&quot;20&quot;/&gt;&lt;/TableIndex&gt;&lt;/ShapeTextInfo&gt;"/>
</p:tagLst>
</file>

<file path=ppt/tags/tag487.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Đáp án đúng là:]]&gt;&lt;/Text&gt;&lt;FontSize&gt;&lt;![CDATA[18]]&gt;&lt;/FontSize&gt;&lt;Left&gt;&lt;![CDATA[0]]&gt;&lt;/Left&gt;&lt;Top&gt;&lt;![CDATA[0]]&gt;&lt;/Top&gt;&lt;/ChangeData&gt;"/>
  <p:tag name="PRESENTER_SHAPEINFO" val="&lt;ThreeDShapeInfo&gt;&lt;uuid val=&quot;{DA37EB9D-0403-41EF-85C5-EED3CFE103FC}&quot;/&gt;&lt;isInvalidForFieldText val=&quot;1&quot;/&gt;&lt;Image&gt;&lt;filename val=&quot;C:\Users\ADMINI~1\AppData\Local\Temp\PR\data\asimages\{DA37EB9D-0403-41EF-85C5-EED3CFE103FC}_29_S.png&quot;/&gt;&lt;left val=&quot;145&quot;/&gt;&lt;top val=&quot;399&quot;/&gt;&lt;width val=&quot;556&quot;/&gt;&lt;height val=&quot;91&quot;/&gt;&lt;hasText val=&quot;0&quot;/&gt;&lt;/Image&gt;&lt;Image&gt;&lt;filename val=&quot;C:\Users\ADMINI~1\AppData\Local\Temp\PR\data\asimages\{DA37EB9D-0403-41EF-85C5-EED3CFE103FC}_29_T.png&quot;/&gt;&lt;left val=&quot;147&quot;/&gt;&lt;top val=&quot;400&quot;/&gt;&lt;width val=&quot;544&quot;/&gt;&lt;height val=&quot;79&quot;/&gt;&lt;hasText val=&quot;1&quot;/&gt;&lt;/Image&gt;&lt;/ThreeDShapeInfo&gt;"/>
  <p:tag name="PRESENTER_SHAPETEXTINFO" val="&lt;ShapeTextInfo&gt;&lt;TableIndex row=&quot;-1&quot; col=&quot;-1&quot;&gt;&lt;linesCount val=&quot;1&quot;/&gt;&lt;lineCharCount val=&quot;15&quot;/&gt;&lt;/TableIndex&gt;&lt;/ShapeTextInfo&gt;"/>
</p:tagLst>
</file>

<file path=ppt/tags/tag488.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Bạn trả lời chưa đúng!]]&gt;&lt;/Text&gt;&lt;FontSize&gt;&lt;![CDATA[18]]&gt;&lt;/FontSize&gt;&lt;Left&gt;&lt;![CDATA[0]]&gt;&lt;/Left&gt;&lt;Top&gt;&lt;![CDATA[0]]&gt;&lt;/Top&gt;&lt;/ChangeData&gt;"/>
  <p:tag name="PRESENTER_SHAPEINFO" val="&lt;ThreeDShapeInfo&gt;&lt;uuid val=&quot;{FF1552C6-E95B-49B6-8BBD-6A03AB2A2F9E}&quot;/&gt;&lt;isInvalidForFieldText val=&quot;1&quot;/&gt;&lt;Image&gt;&lt;filename val=&quot;C:\Users\ADMINI~1\AppData\Local\Temp\PR\data\asimages\{FF1552C6-E95B-49B6-8BBD-6A03AB2A2F9E}_29_S.png&quot;/&gt;&lt;left val=&quot;145&quot;/&gt;&lt;top val=&quot;372&quot;/&gt;&lt;width val=&quot;296&quot;/&gt;&lt;height val=&quot;91&quot;/&gt;&lt;hasText val=&quot;0&quot;/&gt;&lt;/Image&gt;&lt;Image&gt;&lt;filename val=&quot;C:\Users\ADMINI~1\AppData\Local\Temp\PR\data\asimages\{FF1552C6-E95B-49B6-8BBD-6A03AB2A2F9E}_29_T.png&quot;/&gt;&lt;left val=&quot;147&quot;/&gt;&lt;top val=&quot;373&quot;/&gt;&lt;width val=&quot;285&quot;/&gt;&lt;height val=&quot;80&quot;/&gt;&lt;hasText val=&quot;1&quot;/&gt;&lt;/Image&gt;&lt;/ThreeDShapeInfo&gt;"/>
  <p:tag name="PRESENTER_SHAPETEXTINFO" val="&lt;ShapeTextInfo&gt;&lt;TableIndex row=&quot;-1&quot; col=&quot;-1&quot;&gt;&lt;linesCount val=&quot;1&quot;/&gt;&lt;lineCharCount val=&quot;22&quot;/&gt;&lt;/TableIndex&gt;&lt;/ShapeTextInfo&gt;"/>
</p:tagLst>
</file>

<file path=ppt/tags/tag489.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Bạn phải trả lời câu hỏi để tiếp tục!]]&gt;&lt;/Text&gt;&lt;FontSize&gt;&lt;![CDATA[18]]&gt;&lt;/FontSize&gt;&lt;Left&gt;&lt;![CDATA[0]]&gt;&lt;/Left&gt;&lt;Top&gt;&lt;![CDATA[0]]&gt;&lt;/Top&gt;&lt;/ChangeData&gt;"/>
  <p:tag name="PRESENTER_SHAPEINFO" val="&lt;ThreeDShapeInfo&gt;&lt;uuid val=&quot;{C2AE8ECD-2E70-4AEF-9CB5-031F2FAE77E6}&quot;/&gt;&lt;isInvalidForFieldText val=&quot;1&quot;/&gt;&lt;Image&gt;&lt;filename val=&quot;C:\Users\ADMINI~1\AppData\Local\Temp\PR\data\asimages\{C2AE8ECD-2E70-4AEF-9CB5-031F2FAE77E6}_29_S.png&quot;/&gt;&lt;left val=&quot;158&quot;/&gt;&lt;top val=&quot;398&quot;/&gt;&lt;width val=&quot;297&quot;/&gt;&lt;height val=&quot;91&quot;/&gt;&lt;hasText val=&quot;0&quot;/&gt;&lt;/Image&gt;&lt;Image&gt;&lt;filename val=&quot;C:\Users\ADMINI~1\AppData\Local\Temp\PR\data\asimages\{C2AE8ECD-2E70-4AEF-9CB5-031F2FAE77E6}_29_T.png&quot;/&gt;&lt;left val=&quot;159&quot;/&gt;&lt;top val=&quot;399&quot;/&gt;&lt;width val=&quot;286&quot;/&gt;&lt;height val=&quot;79&quot;/&gt;&lt;hasText val=&quot;1&quot;/&gt;&lt;/Image&gt;&lt;/ThreeDShapeInfo&gt;"/>
  <p:tag name="PRESENTER_SHAPETEXTINFO" val="&lt;ShapeTextInfo&gt;&lt;TableIndex row=&quot;-1&quot; col=&quot;-1&quot;&gt;&lt;linesCount val=&quot;2&quot;/&gt;&lt;lineCharCount val=&quot;33&quot;/&gt;&lt;lineCharCount val=&quot;4&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ACD4E56-40A7-46F3-82EB-247B860D08B4}_3.png&quot;/&gt;&lt;left val=&quot;186&quot;/&gt;&lt;top val=&quot;186&quot;/&gt;&lt;width val=&quot;318&quot;/&gt;&lt;height val=&quot;59&quot;/&gt;&lt;hasText val=&quot;1&quot;/&gt;&lt;/Image&gt;&lt;/ThreeDShapeInfo&gt;"/>
  <p:tag name="PRESENTER_SHAPEINFO" val="&lt;ThreeDShapeInfo&gt;&lt;uuid val=&quot;{41D9B3DA-7B67-4B44-A880-A018DB67D821}&quot;/&gt;&lt;isInvalidForFieldText val=&quot;1&quot;/&gt;&lt;Image&gt;&lt;filename val=&quot;C:\Users\ADMINI~1\AppData\Local\Temp\PR\data\asimages\{41D9B3DA-7B67-4B44-A880-A018DB67D821}_3_S.png&quot;/&gt;&lt;left val=&quot;184&quot;/&gt;&lt;top val=&quot;185&quot;/&gt;&lt;width val=&quot;322&quot;/&gt;&lt;height val=&quot;63&quot;/&gt;&lt;hasText val=&quot;0&quot;/&gt;&lt;/Image&gt;&lt;/ThreeDShapeInfo&gt;"/>
  <p:tag name="PRESENTER_SHAPETEXTINFO" val="&lt;ShapeTextInfo&gt;&lt;TableIndex row=&quot;-1&quot; col=&quot;-1&quot;&gt;&lt;linesCount val=&quot;1&quot;/&gt;&lt;lineCharCount val=&quot;15&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0.3013]]&gt;&lt;/Top&gt;&lt;/ChangeData&gt;"/>
  <p:tag name="HTML_SHAPEINFO" val="&lt;ThreeDShapeInfo&gt;&lt;uuid val=&quot;104&quot;/&gt;&lt;isInvalidForFieldText val=&quot;0&quot;/&gt;&lt;Image&gt;&lt;filename val=&quot;C:\Users\ADMINI~1\AppData\Local\Temp\PR\data\asimages\{A00AA957-DE5F-4B6C-BE5E-8643FE98F102}_29.png&quot;/&gt;&lt;left val=&quot;447&quot;/&gt;&lt;top val=&quot;405&quot;/&gt;&lt;width val=&quot;139&quot;/&gt;&lt;height val=&quot;61&quot;/&gt;&lt;hasText val=&quot;1&quot;/&gt;&lt;/Image&gt;&lt;/ThreeDShapeInfo&gt;"/>
</p:tagLst>
</file>

<file path=ppt/tags/tag491.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0.3013]]&gt;&lt;/Top&gt;&lt;/ChangeData&gt;"/>
  <p:tag name="HTML_SHAPEINFO" val="&lt;ThreeDShapeInfo&gt;&lt;uuid val=&quot;106&quot;/&gt;&lt;isInvalidForFieldText val=&quot;0&quot;/&gt;&lt;Image&gt;&lt;filename val=&quot;C:\Users\ADMINI~1\AppData\Local\Temp\PR\data\asimages\{6C5650D1-718B-4152-A952-2534AA902902}_29.png&quot;/&gt;&lt;left val=&quot;568&quot;/&gt;&lt;top val=&quot;405&quot;/&gt;&lt;width val=&quot;113&quot;/&gt;&lt;height val=&quot;61&quot;/&gt;&lt;hasText val=&quot;1&quot;/&gt;&lt;/Image&gt;&lt;/ThreeDShapeInfo&gt;"/>
</p:tagLst>
</file>

<file path=ppt/tags/tag49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3]]&gt;&lt;/Left&gt;&lt;Top&gt;&lt;![CDATA[129.6]]&gt;&lt;/Top&gt;&lt;/ChangeData&gt;"/>
  <p:tag name="MMPROD_ID" val="10053"/>
  <p:tag name="MMPROD_TYPE" val="10018"/>
  <p:tag name="MMPROD_DATA" val="&lt;property id=&quot;10074&quot; value=&quot;0&quot;/&gt;&lt;property id=&quot;10193&quot; value=&quot;A&quot;/&gt;&lt;property id=&quot;10199&quot; value=&quot;0&quot;/&gt;&lt;object type=&quot;10049&quot; unique_id=&quot;10054&quot;&gt;&lt;property id=&quot;10020&quot; value=&quot;9&quot;/&gt;&lt;property id=&quot;10102&quot; value=&quot;0&quot;/&gt;&lt;property id=&quot;10191&quot; value=&quot;-1&quot;/&gt;&lt;/object&gt;"/>
  <p:tag name="MMPROD_COLLECTIONCONTAINERID" val="10050"/>
  <p:tag name="MMPROD_PARENTID" val="10049"/>
  <p:tag name="MMPROD_ANSWERLETTER" val="A) "/>
  <p:tag name="HTML_AUTOSHAPE_INFO" val="&lt;ThreeDShapeInfo&gt;&lt;uuid val=&quot;1001&quot;/&gt;&lt;isInvalidForFieldText val=&quot;0&quot;/&gt;&lt;hasMultipleQuizShape val=&quot;1&quot;/&gt;&lt;Image&gt;&lt;filename val=&quot;C:\Users\ADMINI~1\AppData\Local\Temp\PR\data\asimages\{C254246F-F485-443C-97C3-5A9B2D5CC9AB}_29.png&quot;/&gt;&lt;left val=&quot;68&quot;/&gt;&lt;top val=&quot;121&quot;/&gt;&lt;width val=&quot;71&quot;/&gt;&lt;height val=&quot;59&quot;/&gt;&lt;hasText val=&quot;1&quot;/&gt;&lt;/Image&gt;&lt;Image&gt;&lt;filename val=&quot;C:\Users\ADMINI~1\AppData\Local\Temp\PR\data\asimages\{CC1D2F0C-5671-4261-9F37-B1A3A16F8A0D}_29.png&quot;/&gt;&lt;left val=&quot;112&quot;/&gt;&lt;top val=&quot;121&quot;/&gt;&lt;width val=&quot;397&quot;/&gt;&lt;height val=&quot;59&quot;/&gt;&lt;hasText val=&quot;1&quot;/&gt;&lt;/Image&gt;&lt;/ThreeDShapeInfo&gt;"/>
</p:tagLst>
</file>

<file path=ppt/tags/tag49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3]]&gt;&lt;/Left&gt;&lt;Top&gt;&lt;![CDATA[176.8]]&gt;&lt;/Top&gt;&lt;/ChangeData&gt;"/>
  <p:tag name="MMPROD_ID" val="10055"/>
  <p:tag name="MMPROD_TYPE" val="10018"/>
  <p:tag name="MMPROD_DATA" val="&lt;property id=&quot;10074&quot; value=&quot;0&quot;/&gt;&lt;property id=&quot;10193&quot; value=&quot;B&quot;/&gt;&lt;property id=&quot;10199&quot; value=&quot;0&quot;/&gt;&lt;object type=&quot;10049&quot; unique_id=&quot;10056&quot;&gt;&lt;property id=&quot;10020&quot; value=&quot;9&quot;/&gt;&lt;property id=&quot;10102&quot; value=&quot;0&quot;/&gt;&lt;property id=&quot;10191&quot; value=&quot;-1&quot;/&gt;&lt;/object&gt;"/>
  <p:tag name="MMPROD_COLLECTIONCONTAINERID" val="10050"/>
  <p:tag name="MMPROD_PARENTID" val="10049"/>
  <p:tag name="MMPROD_ANSWERLETTER" val="B) "/>
  <p:tag name="HTML_AUTOSHAPE_INFO" val="&lt;ThreeDShapeInfo&gt;&lt;uuid val=&quot;1002&quot;/&gt;&lt;isInvalidForFieldText val=&quot;0&quot;/&gt;&lt;hasMultipleQuizShape val=&quot;1&quot;/&gt;&lt;Image&gt;&lt;filename val=&quot;C:\Users\ADMINI~1\AppData\Local\Temp\PR\data\asimages\{DF934B1B-6924-4F87-9F5F-95630DCFFAC3}_29.png&quot;/&gt;&lt;left val=&quot;68&quot;/&gt;&lt;top val=&quot;168&quot;/&gt;&lt;width val=&quot;70&quot;/&gt;&lt;height val=&quot;59&quot;/&gt;&lt;hasText val=&quot;1&quot;/&gt;&lt;/Image&gt;&lt;Image&gt;&lt;filename val=&quot;C:\Users\ADMINI~1\AppData\Local\Temp\PR\data\asimages\{008C3CEC-4B9B-48F5-B8F1-D4B6D8AAE859}_29.png&quot;/&gt;&lt;left val=&quot;110&quot;/&gt;&lt;top val=&quot;168&quot;/&gt;&lt;width val=&quot;399&quot;/&gt;&lt;height val=&quot;59&quot;/&gt;&lt;hasText val=&quot;1&quot;/&gt;&lt;/Image&gt;&lt;/ThreeDShapeInfo&gt;"/>
</p:tagLst>
</file>

<file path=ppt/tags/tag49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3]]&gt;&lt;/Left&gt;&lt;Top&gt;&lt;![CDATA[224]]&gt;&lt;/Top&gt;&lt;/ChangeData&gt;"/>
  <p:tag name="MMPROD_ID" val="10057"/>
  <p:tag name="MMPROD_TYPE" val="10018"/>
  <p:tag name="MMPROD_DATA" val="&lt;property id=&quot;10074&quot; value=&quot;1&quot;/&gt;&lt;property id=&quot;10193&quot; value=&quot;C&quot;/&gt;&lt;property id=&quot;10199&quot; value=&quot;0&quot;/&gt;&lt;object type=&quot;10049&quot; unique_id=&quot;10058&quot;&gt;&lt;property id=&quot;10020&quot; value=&quot;9&quot;/&gt;&lt;property id=&quot;10102&quot; value=&quot;0&quot;/&gt;&lt;property id=&quot;10191&quot; value=&quot;-1&quot;/&gt;&lt;/object&gt;"/>
  <p:tag name="MMPROD_COLLECTIONCONTAINERID" val="10050"/>
  <p:tag name="MMPROD_PARENTID" val="10049"/>
  <p:tag name="MMPROD_ANSWERLETTER" val="C) "/>
  <p:tag name="HTML_AUTOSHAPE_INFO" val="&lt;ThreeDShapeInfo&gt;&lt;uuid val=&quot;1003&quot;/&gt;&lt;isInvalidForFieldText val=&quot;0&quot;/&gt;&lt;hasMultipleQuizShape val=&quot;1&quot;/&gt;&lt;Image&gt;&lt;filename val=&quot;C:\Users\ADMINI~1\AppData\Local\Temp\PR\data\asimages\{978CF027-736C-4AE1-999C-3C5D023FAF61}_29.png&quot;/&gt;&lt;left val=&quot;68&quot;/&gt;&lt;top val=&quot;216&quot;/&gt;&lt;width val=&quot;71&quot;/&gt;&lt;height val=&quot;59&quot;/&gt;&lt;hasText val=&quot;1&quot;/&gt;&lt;/Image&gt;&lt;Image&gt;&lt;filename val=&quot;C:\Users\ADMINI~1\AppData\Local\Temp\PR\data\asimages\{C2CA0E54-B952-4538-86B3-3CC89D7DA0CE}_29.png&quot;/&gt;&lt;left val=&quot;110&quot;/&gt;&lt;top val=&quot;216&quot;/&gt;&lt;width val=&quot;399&quot;/&gt;&lt;height val=&quot;59&quot;/&gt;&lt;hasText val=&quot;1&quot;/&gt;&lt;/Image&gt;&lt;/ThreeDShapeInfo&gt;"/>
</p:tagLst>
</file>

<file path=ppt/tags/tag49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8]]&gt;&lt;/FontSize&gt;&lt;Left&gt;&lt;![CDATA[85]]&gt;&lt;/Left&gt;&lt;Top&gt;&lt;![CDATA[224]]&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96.xml><?xml version="1.0" encoding="utf-8"?>
<p:tagLst xmlns:a="http://schemas.openxmlformats.org/drawingml/2006/main" xmlns:r="http://schemas.openxmlformats.org/officeDocument/2006/relationships" xmlns:p="http://schemas.openxmlformats.org/presentationml/2006/main">
  <p:tag name="MMPROD_LASTVALUES" val="&lt;ChangeData&gt;&lt;Text&gt;&lt;![CDATA[Con ong, con cá, con chim.]]&gt;&lt;/Text&gt;&lt;FontSize&gt;&lt;![CDATA[28]]&gt;&lt;/FontSize&gt;&lt;Left&gt;&lt;![CDATA[127]]&gt;&lt;/Left&gt;&lt;Top&gt;&lt;![CDATA[224]]&gt;&lt;/Top&gt;&lt;/ChangeData&gt;"/>
  <p:tag name="MMPROD_ABSOLUTEPOSITIONID" val="1023"/>
  <p:tag name="PRESENTER_SHAPETEXTINFO" val="&lt;ShapeTextInfo&gt;&lt;TableIndex row=&quot;-1&quot; col=&quot;-1&quot;&gt;&lt;linesCount val=&quot;1&quot;/&gt;&lt;lineCharCount val=&quot;26&quot;/&gt;&lt;/TableIndex&gt;&lt;/ShapeTextInfo&gt;"/>
</p:tagLst>
</file>

<file path=ppt/tags/tag49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9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8]]&gt;&lt;/FontSize&gt;&lt;Left&gt;&lt;![CDATA[85]]&gt;&lt;/Left&gt;&lt;Top&gt;&lt;![CDATA[176.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99.xml><?xml version="1.0" encoding="utf-8"?>
<p:tagLst xmlns:a="http://schemas.openxmlformats.org/drawingml/2006/main" xmlns:r="http://schemas.openxmlformats.org/officeDocument/2006/relationships" xmlns:p="http://schemas.openxmlformats.org/presentationml/2006/main">
  <p:tag name="MMPROD_LASTVALUES" val="&lt;ChangeData&gt;&lt;Text&gt;&lt;![CDATA[Con chim, con kiến, con ong.]]&gt;&lt;/Text&gt;&lt;FontSize&gt;&lt;![CDATA[28]]&gt;&lt;/FontSize&gt;&lt;Left&gt;&lt;![CDATA[127]]&gt;&lt;/Left&gt;&lt;Top&gt;&lt;![CDATA[176.8]]&gt;&lt;/Top&gt;&lt;/ChangeData&gt;"/>
  <p:tag name="MMPROD_ABSOLUTEPOSITIONID" val="1022"/>
  <p:tag name="PRESENTER_SHAPETEXTINFO" val="&lt;ShapeTextInfo&gt;&lt;TableIndex row=&quot;-1&quot; col=&quot;-1&quot;&gt;&lt;linesCount val=&quot;1&quot;/&gt;&lt;lineCharCount val=&quot;28&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ED1125B-FD4E-4460-9C19-3A245EA092C3}_3.png&quot;/&gt;&lt;left val=&quot;184&quot;/&gt;&lt;top val=&quot;258&quot;/&gt;&lt;width val=&quot;319&quot;/&gt;&lt;height val=&quot;59&quot;/&gt;&lt;hasText val=&quot;1&quot;/&gt;&lt;/Image&gt;&lt;/ThreeDShapeInfo&gt;"/>
  <p:tag name="PRESENTER_SHAPEINFO" val="&lt;ThreeDShapeInfo&gt;&lt;uuid val=&quot;{43F7D568-CB22-4167-ACC3-98EBD7B931C4}&quot;/&gt;&lt;isInvalidForFieldText val=&quot;1&quot;/&gt;&lt;Image&gt;&lt;filename val=&quot;C:\Users\ADMINI~1\AppData\Local\Temp\PR\data\asimages\{43F7D568-CB22-4167-ACC3-98EBD7B931C4}_3_S.png&quot;/&gt;&lt;left val=&quot;183&quot;/&gt;&lt;top val=&quot;257&quot;/&gt;&lt;width val=&quot;322&quot;/&gt;&lt;height val=&quot;63&quot;/&gt;&lt;hasText val=&quot;0&quot;/&gt;&lt;/Image&gt;&lt;/ThreeDShapeInfo&gt;"/>
  <p:tag name="PRESENTER_SHAPETEXTINFO" val="&lt;ShapeTextInfo&gt;&lt;TableIndex row=&quot;-1&quot; col=&quot;-1&quot;&gt;&lt;linesCount val=&quot;1&quot;/&gt;&lt;lineCharCount val=&quot;18&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0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02.xml><?xml version="1.0" encoding="utf-8"?>
<p:tagLst xmlns:a="http://schemas.openxmlformats.org/drawingml/2006/main" xmlns:r="http://schemas.openxmlformats.org/officeDocument/2006/relationships" xmlns:p="http://schemas.openxmlformats.org/presentationml/2006/main">
  <p:tag name="MMPROD_LASTVALUES" val="&lt;ChangeData&gt;&lt;Text&gt;&lt;![CDATA[Con ong, con cá, con bướm.]]&gt;&lt;/Text&gt;&lt;FontSize&gt;&lt;![CDATA[28]]&gt;&lt;/FontSize&gt;&lt;Left&gt;&lt;![CDATA[129]]&gt;&lt;/Left&gt;&lt;Top&gt;&lt;![CDATA[129.6]]&gt;&lt;/Top&gt;&lt;/ChangeData&gt;"/>
  <p:tag name="MMPROD_ABSOLUTEPOSITIONID" val="1021"/>
  <p:tag name="PRESENTER_SHAPETEXTINFO" val="&lt;ShapeTextInfo&gt;&lt;TableIndex row=&quot;-1&quot; col=&quot;-1&quot;&gt;&lt;linesCount val=&quot;1&quot;/&gt;&lt;lineCharCount val=&quot;26&quot;/&gt;&lt;/TableIndex&gt;&lt;/ShapeTextInfo&gt;"/>
</p:tagLst>
</file>

<file path=ppt/tags/tag50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Xóa!]]&gt;&lt;/Text&gt;&lt;FontSize&gt;&lt;![CDATA[14]]&gt;&lt;/FontSize&gt;&lt;Left&gt;&lt;![CDATA[581.4]]&gt;&lt;/Left&gt;&lt;Top&gt;&lt;![CDATA[418.6575]]&gt;&lt;/Top&gt;&lt;/ChangeData&gt;"/>
  <p:tag name="PRESENTER_SHAPETEXTINFO" val="&lt;ShapeTextInfo&gt;&lt;TableIndex row=&quot;-1&quot; col=&quot;-1&quot;&gt;&lt;linesCount val=&quot;1&quot;/&gt;&lt;lineCharCount val=&quot;4&quot;/&gt;&lt;/TableIndex&gt;&lt;/ShapeTextInfo&gt;"/>
</p:tagLst>
</file>

<file path=ppt/tags/tag5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Chấp nhận!]]&gt;&lt;/Text&gt;&lt;FontSize&gt;&lt;![CDATA[14]]&gt;&lt;/FontSize&gt;&lt;Left&gt;&lt;![CDATA[460.7587]]&gt;&lt;/Left&gt;&lt;Top&gt;&lt;![CDATA[418.6575]]&gt;&lt;/Top&gt;&lt;/ChangeData&gt;"/>
  <p:tag name="PRESENTER_SHAPETEXTINFO" val="&lt;ShapeTextInfo&gt;&lt;TableIndex row=&quot;-1&quot; col=&quot;-1&quot;&gt;&lt;linesCount val=&quot;1&quot;/&gt;&lt;lineCharCount val=&quot;10&quot;/&gt;&lt;/TableIndex&gt;&lt;/ShapeTextInfo&gt;"/>
</p:tagLst>
</file>

<file path=ppt/tags/tag508.xml><?xml version="1.0" encoding="utf-8"?>
<p:tagLst xmlns:a="http://schemas.openxmlformats.org/drawingml/2006/main" xmlns:r="http://schemas.openxmlformats.org/officeDocument/2006/relationships" xmlns:p="http://schemas.openxmlformats.org/presentationml/2006/main">
  <p:tag name="MMPROD_LASTVALUES" val="&lt;ChangeData&gt;&lt;SlideID&gt;&lt;![CDATA[268]]&gt;&lt;/SlideID&gt;&lt;/ChangeData&gt;"/>
  <p:tag name="PPSNARRATIONPROPS" val="C:\Users\Administrator\Desktop\ghi âm\ghi âm\Voice029.wav"/>
  <p:tag name="PPSNARRATION" val="28,544210680,C:\Users\Administrator\Desktop\TIENG RU_pptx\Media.ppcx"/>
  <p:tag name="MMPROD_PASSDATA" val="&lt;object type=&quot;10050&quot; unique_id=&quot;10061&quot;&gt;&lt;property id=&quot;10020&quot; value=&quot;2&quot;/&gt;&lt;property id=&quot;10102&quot; value=&quot;1&quot;/&gt;&lt;property id=&quot;10191&quot; value=&quot;-1&quot;/&gt;&lt;/object&gt;"/>
  <p:tag name="MMPROD_FAILDATA" val="&lt;object type=&quot;10051&quot; unique_id=&quot;10062&quot;&gt;&lt;property id=&quot;10020&quot; value=&quot;2&quot;/&gt;&lt;property id=&quot;10102&quot; value=&quot;1&quot;/&gt;&lt;property id=&quot;10191&quot; value=&quot;-1&quot;/&gt;&lt;/object&gt;"/>
  <p:tag name="MMPROD_ID" val="10059"/>
  <p:tag name="MMPROD_TYPE" val="10008"/>
  <p:tag name="MMPROD_DATA" val="&lt;property id=&quot;10026&quot; value=&quot;10&quot;/&gt;&lt;property id=&quot;10027&quot; value=&quot;Interaction10059&quot;/&gt;&lt;property id=&quot;10028&quot; value=&quot;0&quot;/&gt;&lt;property id=&quot;10063&quot; value=&quot;2&quot;/&gt;&lt;property id=&quot;10070&quot; value=&quot;Câu hỏi trắc nghiệm:&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544210680,C:\Users\Administrator\Desktop\TIENG RU_pptx\Media.ppcx"/>
  <p:tag name="HTML_SHAPEINFO" val="&lt;SlideThumbPath val=&quot;Slide30.PNG&quot;/&gt;"/>
  <p:tag name="MMPROD_ANSWERCOUNT" val="3"/>
</p:tagLst>
</file>

<file path=ppt/tags/tag509.xml><?xml version="1.0" encoding="utf-8"?>
<p:tagLst xmlns:a="http://schemas.openxmlformats.org/drawingml/2006/main" xmlns:r="http://schemas.openxmlformats.org/officeDocument/2006/relationships" xmlns:p="http://schemas.openxmlformats.org/presentationml/2006/main">
  <p:tag name="MMPROD_ID" val="10059"/>
  <p:tag name="MMPROD_ABSOLUTEPOSITIONID" val="100"/>
  <p:tag name="MMPROD_LASTVALUES" val="&lt;ChangeData&gt;&lt;Text&gt;&lt;![CDATA[Câu 2: Bài thơ &amp;quot;Tiếng ru&amp;quot; khuyên chúng ta điều gì?]]&gt;&lt;/Text&gt;&lt;FontSize&gt;&lt;![CDATA[36]]&gt;&lt;/FontSize&gt;&lt;Left&gt;&lt;![CDATA[0]]&gt;&lt;/Left&gt;&lt;Top&gt;&lt;![CDATA[0]]&gt;&lt;/Top&gt;&lt;/ChangeData&gt;"/>
  <p:tag name="HTML_SHAPEINFO" val="&lt;ThreeDShapeInfo&gt;&lt;uuid val=&quot;100&quot;/&gt;&lt;isInvalidForFieldText val=&quot;0&quot;/&gt;&lt;Image&gt;&lt;filename val=&quot;C:\Users\ADMINI~1\AppData\Local\Temp\PR\data\asimages\{CC271EE4-0EC2-4209-82EF-645885D874E2}_30.png&quot;/&gt;&lt;left val=&quot;18&quot;/&gt;&lt;top val=&quot;3&quot;/&gt;&lt;width val=&quot;653&quot;/&gt;&lt;height val=&quot;129&quot;/&gt;&lt;hasText val=&quot;1&quot;/&gt;&lt;/Image&gt;&lt;/ThreeDShapeInfo&gt;"/>
  <p:tag name="PRESENTER_SHAPEINFO" val="&lt;ThreeDShapeInfo&gt;&lt;uuid val=&quot;{D20DB178-E02A-427A-AFC9-1730EE4F4D4C}&quot;/&gt;&lt;isInvalidForFieldText val=&quot;1&quot;/&gt;&lt;Image&gt;&lt;filename val=&quot;C:\Users\ADMINI~1\AppData\Local\Temp\PR\data\asimages\{D20DB178-E02A-427A-AFC9-1730EE4F4D4C}_30_S.png&quot;/&gt;&lt;left val=&quot;15&quot;/&gt;&lt;top val=&quot;1&quot;/&gt;&lt;width val=&quot;658&quot;/&gt;&lt;height val=&quot;132&quot;/&gt;&lt;hasText val=&quot;0&quot;/&gt;&lt;/Image&gt;&lt;/ThreeDShapeInfo&gt;"/>
  <p:tag name="PRESENTER_SHAPETEXTINFO" val="&lt;ShapeTextInfo&gt;&lt;TableIndex row=&quot;-1&quot; col=&quot;-1&quot;&gt;&lt;linesCount val=&quot;2&quot;/&gt;&lt;lineCharCount val=&quot;33&quot;/&gt;&lt;lineCharCount val=&quot;17&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9B4F1A32-855C-4F67-A6C7-9B855B7D19E5}_3.png&quot;/&gt;&lt;left val=&quot;10&quot;/&gt;&lt;top val=&quot;302&quot;/&gt;&lt;width val=&quot;290&quot;/&gt;&lt;height val=&quot;51&quot;/&gt;&lt;hasText val=&quot;1&quot;/&gt;&lt;/Image&gt;&lt;/ThreeDShapeInfo&gt;"/>
  <p:tag name="PRESENTER_SHAPETEXTINFO" val="&lt;ShapeTextInfo&gt;&lt;TableIndex row=&quot;-1&quot; col=&quot;-1&quot;&gt;&lt;linesCount val=&quot;1&quot;/&gt;&lt;lineCharCount val=&quot;12&quot;/&gt;&lt;/TableIndex&gt;&lt;/ShapeTextInfo&gt;"/>
</p:tagLst>
</file>

<file path=ppt/tags/tag51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Bạn làm đúng - Nhấn vào đây để tiếp tục!]]&gt;&lt;/Text&gt;&lt;FontSize&gt;&lt;![CDATA[18]]&gt;&lt;/FontSize&gt;&lt;Left&gt;&lt;![CDATA[0]]&gt;&lt;/Left&gt;&lt;Top&gt;&lt;![CDATA[0]]&gt;&lt;/Top&gt;&lt;/ChangeData&gt;"/>
  <p:tag name="PRESENTER_SHAPEINFO" val="&lt;ThreeDShapeInfo&gt;&lt;uuid val=&quot;{E148F541-CB1F-4CDE-A532-9C455EE144EF}&quot;/&gt;&lt;isInvalidForFieldText val=&quot;1&quot;/&gt;&lt;Image&gt;&lt;filename val=&quot;C:\Users\ADMINI~1\AppData\Local\Temp\PR\data\asimages\{E148F541-CB1F-4CDE-A532-9C455EE144EF}_30_S.png&quot;/&gt;&lt;left val=&quot;21&quot;/&gt;&lt;top val=&quot;336&quot;/&gt;&lt;width val=&quot;311&quot;/&gt;&lt;height val=&quot;105&quot;/&gt;&lt;hasText val=&quot;0&quot;/&gt;&lt;/Image&gt;&lt;Image&gt;&lt;filename val=&quot;C:\Users\ADMINI~1\AppData\Local\Temp\PR\data\asimages\{E148F541-CB1F-4CDE-A532-9C455EE144EF}_30_T.png&quot;/&gt;&lt;left val=&quot;22&quot;/&gt;&lt;top val=&quot;338&quot;/&gt;&lt;width val=&quot;299&quot;/&gt;&lt;height val=&quot;93&quot;/&gt;&lt;hasText val=&quot;1&quot;/&gt;&lt;/Image&gt;&lt;/ThreeDShapeInfo&gt;"/>
  <p:tag name="PRESENTER_SHAPETEXTINFO" val="&lt;ShapeTextInfo&gt;&lt;TableIndex row=&quot;-1&quot; col=&quot;-1&quot;&gt;&lt;linesCount val=&quot;2&quot;/&gt;&lt;lineCharCount val=&quot;31&quot;/&gt;&lt;lineCharCount val=&quot;9&quot;/&gt;&lt;/TableIndex&gt;&lt;/ShapeTextInfo&gt;"/>
</p:tagLst>
</file>

<file path=ppt/tags/tag51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Bạn làm chưa đúng - Nhấn vào đây để tiếp tục!]]&gt;&lt;/Text&gt;&lt;FontSize&gt;&lt;![CDATA[18]]&gt;&lt;/FontSize&gt;&lt;Left&gt;&lt;![CDATA[0]]&gt;&lt;/Left&gt;&lt;Top&gt;&lt;![CDATA[0]]&gt;&lt;/Top&gt;&lt;/ChangeData&gt;"/>
  <p:tag name="PRESENTER_SHAPEINFO" val="&lt;ThreeDShapeInfo&gt;&lt;uuid val=&quot;{4D4DA2FD-5E3D-44E7-B970-52BA11B6E315}&quot;/&gt;&lt;isInvalidForFieldText val=&quot;1&quot;/&gt;&lt;Image&gt;&lt;filename val=&quot;C:\Users\ADMINI~1\AppData\Local\Temp\PR\data\asimages\{4D4DA2FD-5E3D-44E7-B970-52BA11B6E315}_30_S.png&quot;/&gt;&lt;left val=&quot;345&quot;/&gt;&lt;top val=&quot;336&quot;/&gt;&lt;width val=&quot;311&quot;/&gt;&lt;height val=&quot;105&quot;/&gt;&lt;hasText val=&quot;0&quot;/&gt;&lt;/Image&gt;&lt;Image&gt;&lt;filename val=&quot;C:\Users\ADMINI~1\AppData\Local\Temp\PR\data\asimages\{4D4DA2FD-5E3D-44E7-B970-52BA11B6E315}_30_T.png&quot;/&gt;&lt;left val=&quot;346&quot;/&gt;&lt;top val=&quot;338&quot;/&gt;&lt;width val=&quot;299&quot;/&gt;&lt;height val=&quot;93&quot;/&gt;&lt;hasText val=&quot;1&quot;/&gt;&lt;/Image&gt;&lt;/ThreeDShapeInfo&gt;"/>
  <p:tag name="PRESENTER_SHAPETEXTINFO" val="&lt;ShapeTextInfo&gt;&lt;TableIndex row=&quot;-1&quot; col=&quot;-1&quot;&gt;&lt;linesCount val=&quot;2&quot;/&gt;&lt;lineCharCount val=&quot;29&quot;/&gt;&lt;lineCharCount val=&quot;16&quot;/&gt;&lt;/TableIndex&gt;&lt;/ShapeTextInfo&gt;"/>
</p:tagLst>
</file>

<file path=ppt/tags/tag51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Bạn trả lời đúng!]]&gt;&lt;/Text&gt;&lt;FontSize&gt;&lt;![CDATA[18]]&gt;&lt;/FontSize&gt;&lt;Left&gt;&lt;![CDATA[0]]&gt;&lt;/Left&gt;&lt;Top&gt;&lt;![CDATA[0]]&gt;&lt;/Top&gt;&lt;/ChangeData&gt;"/>
  <p:tag name="PRESENTER_SHAPEINFO" val="&lt;ThreeDShapeInfo&gt;&lt;uuid val=&quot;{62492DD0-4DF0-4439-9D20-42B9EE982FEB}&quot;/&gt;&lt;isInvalidForFieldText val=&quot;1&quot;/&gt;&lt;Image&gt;&lt;filename val=&quot;C:\Users\ADMINI~1\AppData\Local\Temp\PR\data\asimages\{62492DD0-4DF0-4439-9D20-42B9EE982FEB}_30_S.png&quot;/&gt;&lt;left val=&quot;150&quot;/&gt;&lt;top val=&quot;399&quot;/&gt;&lt;width val=&quot;311&quot;/&gt;&lt;height val=&quot;105&quot;/&gt;&lt;hasText val=&quot;0&quot;/&gt;&lt;/Image&gt;&lt;Image&gt;&lt;filename val=&quot;C:\Users\ADMINI~1\AppData\Local\Temp\PR\data\asimages\{62492DD0-4DF0-4439-9D20-42B9EE982FEB}_30_T.png&quot;/&gt;&lt;left val=&quot;152&quot;/&gt;&lt;top val=&quot;400&quot;/&gt;&lt;width val=&quot;299&quot;/&gt;&lt;height val=&quot;94&quot;/&gt;&lt;hasText val=&quot;1&quot;/&gt;&lt;/Image&gt;&lt;/ThreeDShapeInfo&gt;"/>
  <p:tag name="PRESENTER_SHAPETEXTINFO" val="&lt;ShapeTextInfo&gt;&lt;TableIndex row=&quot;-1&quot; col=&quot;-1&quot;&gt;&lt;linesCount val=&quot;1&quot;/&gt;&lt;lineCharCount val=&quot;17&quot;/&gt;&lt;/TableIndex&gt;&lt;/ShapeTextInfo&gt;"/>
</p:tagLst>
</file>

<file path=ppt/tags/tag51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Câu trả lời của bạn:]]&gt;&lt;/Text&gt;&lt;FontSize&gt;&lt;![CDATA[18]]&gt;&lt;/FontSize&gt;&lt;Left&gt;&lt;![CDATA[0]]&gt;&lt;/Left&gt;&lt;Top&gt;&lt;![CDATA[0]]&gt;&lt;/Top&gt;&lt;/ChangeData&gt;"/>
  <p:tag name="PRESENTER_SHAPEINFO" val="&lt;ThreeDShapeInfo&gt;&lt;uuid val=&quot;{9A58251C-F8E1-46F0-8FBA-767DB35C7872}&quot;/&gt;&lt;isInvalidForFieldText val=&quot;1&quot;/&gt;&lt;Image&gt;&lt;filename val=&quot;C:\Users\ADMINI~1\AppData\Local\Temp\PR\data\asimages\{9A58251C-F8E1-46F0-8FBA-767DB35C7872}_30_S.png&quot;/&gt;&lt;left val=&quot;150&quot;/&gt;&lt;top val=&quot;372&quot;/&gt;&lt;width val=&quot;570&quot;/&gt;&lt;height val=&quot;106&quot;/&gt;&lt;hasText val=&quot;0&quot;/&gt;&lt;/Image&gt;&lt;Image&gt;&lt;filename val=&quot;C:\Users\ADMINI~1\AppData\Local\Temp\PR\data\asimages\{9A58251C-F8E1-46F0-8FBA-767DB35C7872}_30_T.png&quot;/&gt;&lt;left val=&quot;152&quot;/&gt;&lt;top val=&quot;372&quot;/&gt;&lt;width val=&quot;558&quot;/&gt;&lt;height val=&quot;95&quot;/&gt;&lt;hasText val=&quot;1&quot;/&gt;&lt;/Image&gt;&lt;/ThreeDShapeInfo&gt;"/>
  <p:tag name="PRESENTER_SHAPETEXTINFO" val="&lt;ShapeTextInfo&gt;&lt;TableIndex row=&quot;-1&quot; col=&quot;-1&quot;&gt;&lt;linesCount val=&quot;1&quot;/&gt;&lt;lineCharCount val=&quot;20&quot;/&gt;&lt;/TableIndex&gt;&lt;/ShapeTextInfo&gt;"/>
</p:tagLst>
</file>

<file path=ppt/tags/tag51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Đáp án đúng là:]]&gt;&lt;/Text&gt;&lt;FontSize&gt;&lt;![CDATA[18]]&gt;&lt;/FontSize&gt;&lt;Left&gt;&lt;![CDATA[0]]&gt;&lt;/Left&gt;&lt;Top&gt;&lt;![CDATA[0]]&gt;&lt;/Top&gt;&lt;/ChangeData&gt;"/>
  <p:tag name="PRESENTER_SHAPEINFO" val="&lt;ThreeDShapeInfo&gt;&lt;uuid val=&quot;{6B2029AF-7FEA-482A-8048-31DB01372EF0}&quot;/&gt;&lt;isInvalidForFieldText val=&quot;1&quot;/&gt;&lt;Image&gt;&lt;filename val=&quot;C:\Users\ADMINI~1\AppData\Local\Temp\PR\data\asimages\{6B2029AF-7FEA-482A-8048-31DB01372EF0}_30_S.png&quot;/&gt;&lt;left val=&quot;150&quot;/&gt;&lt;top val=&quot;426&quot;/&gt;&lt;width val=&quot;570&quot;/&gt;&lt;height val=&quot;105&quot;/&gt;&lt;hasText val=&quot;0&quot;/&gt;&lt;/Image&gt;&lt;Image&gt;&lt;filename val=&quot;C:\Users\ADMINI~1\AppData\Local\Temp\PR\data\asimages\{6B2029AF-7FEA-482A-8048-31DB01372EF0}_30_T.png&quot;/&gt;&lt;left val=&quot;152&quot;/&gt;&lt;top val=&quot;427&quot;/&gt;&lt;width val=&quot;558&quot;/&gt;&lt;height val=&quot;94&quot;/&gt;&lt;hasText val=&quot;1&quot;/&gt;&lt;/Image&gt;&lt;/ThreeDShapeInfo&gt;"/>
  <p:tag name="PRESENTER_SHAPETEXTINFO" val="&lt;ShapeTextInfo&gt;&lt;TableIndex row=&quot;-1&quot; col=&quot;-1&quot;&gt;&lt;linesCount val=&quot;1&quot;/&gt;&lt;lineCharCount val=&quot;15&quot;/&gt;&lt;/TableIndex&gt;&lt;/ShapeTextInfo&gt;"/>
</p:tagLst>
</file>

<file path=ppt/tags/tag51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Bạn trả lời chưa đúng!]]&gt;&lt;/Text&gt;&lt;FontSize&gt;&lt;![CDATA[18]]&gt;&lt;/FontSize&gt;&lt;Left&gt;&lt;![CDATA[0]]&gt;&lt;/Left&gt;&lt;Top&gt;&lt;![CDATA[0]]&gt;&lt;/Top&gt;&lt;/ChangeData&gt;"/>
  <p:tag name="PRESENTER_SHAPEINFO" val="&lt;ThreeDShapeInfo&gt;&lt;uuid val=&quot;{D1DB3B5A-9447-4D3C-9F24-6F7E85B013BC}&quot;/&gt;&lt;isInvalidForFieldText val=&quot;1&quot;/&gt;&lt;Image&gt;&lt;filename val=&quot;C:\Users\ADMINI~1\AppData\Local\Temp\PR\data\asimages\{D1DB3B5A-9447-4D3C-9F24-6F7E85B013BC}_30_S.png&quot;/&gt;&lt;left val=&quot;150&quot;/&gt;&lt;top val=&quot;399&quot;/&gt;&lt;width val=&quot;311&quot;/&gt;&lt;height val=&quot;105&quot;/&gt;&lt;hasText val=&quot;0&quot;/&gt;&lt;/Image&gt;&lt;Image&gt;&lt;filename val=&quot;C:\Users\ADMINI~1\AppData\Local\Temp\PR\data\asimages\{D1DB3B5A-9447-4D3C-9F24-6F7E85B013BC}_30_T.png&quot;/&gt;&lt;left val=&quot;152&quot;/&gt;&lt;top val=&quot;400&quot;/&gt;&lt;width val=&quot;299&quot;/&gt;&lt;height val=&quot;94&quot;/&gt;&lt;hasText val=&quot;1&quot;/&gt;&lt;/Image&gt;&lt;/ThreeDShapeInfo&gt;"/>
  <p:tag name="PRESENTER_SHAPETEXTINFO" val="&lt;ShapeTextInfo&gt;&lt;TableIndex row=&quot;-1&quot; col=&quot;-1&quot;&gt;&lt;linesCount val=&quot;1&quot;/&gt;&lt;lineCharCount val=&quot;22&quot;/&gt;&lt;/TableIndex&gt;&lt;/ShapeTextInfo&gt;"/>
</p:tagLst>
</file>

<file path=ppt/tags/tag51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Bạn phải trả lời câu hỏi để tiếp tục!]]&gt;&lt;/Text&gt;&lt;FontSize&gt;&lt;![CDATA[18]]&gt;&lt;/FontSize&gt;&lt;Left&gt;&lt;![CDATA[0]]&gt;&lt;/Left&gt;&lt;Top&gt;&lt;![CDATA[0]]&gt;&lt;/Top&gt;&lt;/ChangeData&gt;"/>
  <p:tag name="PRESENTER_SHAPEINFO" val="&lt;ThreeDShapeInfo&gt;&lt;uuid val=&quot;{20653834-FB77-4F74-BD63-76637B9CCB91}&quot;/&gt;&lt;isInvalidForFieldText val=&quot;1&quot;/&gt;&lt;Image&gt;&lt;filename val=&quot;C:\Users\ADMINI~1\AppData\Local\Temp\PR\data\asimages\{20653834-FB77-4F74-BD63-76637B9CCB91}_30_S.png&quot;/&gt;&lt;left val=&quot;163&quot;/&gt;&lt;top val=&quot;425&quot;/&gt;&lt;width val=&quot;311&quot;/&gt;&lt;height val=&quot;105&quot;/&gt;&lt;hasText val=&quot;0&quot;/&gt;&lt;/Image&gt;&lt;Image&gt;&lt;filename val=&quot;C:\Users\ADMINI~1\AppData\Local\Temp\PR\data\asimages\{20653834-FB77-4F74-BD63-76637B9CCB91}_30_T.png&quot;/&gt;&lt;left val=&quot;165&quot;/&gt;&lt;top val=&quot;426&quot;/&gt;&lt;width val=&quot;299&quot;/&gt;&lt;height val=&quot;93&quot;/&gt;&lt;hasText val=&quot;1&quot;/&gt;&lt;/Image&gt;&lt;/ThreeDShapeInfo&gt;"/>
  <p:tag name="PRESENTER_SHAPETEXTINFO" val="&lt;ShapeTextInfo&gt;&lt;TableIndex row=&quot;-1&quot; col=&quot;-1&quot;&gt;&lt;linesCount val=&quot;2&quot;/&gt;&lt;lineCharCount val=&quot;33&quot;/&gt;&lt;lineCharCount val=&quot;4&quot;/&gt;&lt;/TableIndex&gt;&lt;/ShapeTextInfo&gt;"/>
</p:tagLst>
</file>

<file path=ppt/tags/tag51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0.3013]]&gt;&lt;/Top&gt;&lt;/ChangeData&gt;"/>
  <p:tag name="HTML_SHAPEINFO" val="&lt;ThreeDShapeInfo&gt;&lt;uuid val=&quot;104&quot;/&gt;&lt;isInvalidForFieldText val=&quot;0&quot;/&gt;&lt;Image&gt;&lt;filename val=&quot;C:\Users\ADMINI~1\AppData\Local\Temp\PR\data\asimages\{A438AE91-349F-4590-9B9C-842547ED0430}_30.png&quot;/&gt;&lt;left val=&quot;420&quot;/&gt;&lt;top val=&quot;432&quot;/&gt;&lt;width val=&quot;161&quot;/&gt;&lt;height val=&quot;75&quot;/&gt;&lt;hasText val=&quot;1&quot;/&gt;&lt;/Image&gt;&lt;/ThreeDShapeInfo&gt;"/>
</p:tagLst>
</file>

<file path=ppt/tags/tag51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0.3013]]&gt;&lt;/Top&gt;&lt;/ChangeData&gt;"/>
  <p:tag name="HTML_SHAPEINFO" val="&lt;ThreeDShapeInfo&gt;&lt;uuid val=&quot;106&quot;/&gt;&lt;isInvalidForFieldText val=&quot;0&quot;/&gt;&lt;Image&gt;&lt;filename val=&quot;C:\Users\ADMINI~1\AppData\Local\Temp\PR\data\asimages\{1AB4BFF1-7C7E-4714-A4FC-1CFBDE9D8137}_30.png&quot;/&gt;&lt;left val=&quot;549&quot;/&gt;&lt;top val=&quot;432&quot;/&gt;&lt;width val=&quot;127&quot;/&gt;&lt;height val=&quot;75&quot;/&gt;&lt;hasText val=&quot;1&quot;/&gt;&lt;/Image&gt;&lt;/ThreeDShapeInfo&gt;"/>
</p:tagLst>
</file>

<file path=ppt/tags/tag519.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2.99992]]&gt;&lt;/Left&gt;&lt;Top&gt;&lt;![CDATA[144]]&gt;&lt;/Top&gt;&lt;/ChangeData&gt;"/>
  <p:tag name="MMPROD_ID" val="10063"/>
  <p:tag name="MMPROD_TYPE" val="10018"/>
  <p:tag name="MMPROD_DATA" val="&lt;property id=&quot;10074&quot; value=&quot;1&quot;/&gt;&lt;property id=&quot;10193&quot; value=&quot;A&quot;/&gt;&lt;property id=&quot;10199&quot; value=&quot;0&quot;/&gt;&lt;object type=&quot;10049&quot; unique_id=&quot;10064&quot;&gt;&lt;property id=&quot;10020&quot; value=&quot;9&quot;/&gt;&lt;property id=&quot;10102&quot; value=&quot;0&quot;/&gt;&lt;property id=&quot;10191&quot; value=&quot;-1&quot;/&gt;&lt;/object&gt;"/>
  <p:tag name="MMPROD_COLLECTIONCONTAINERID" val="10060"/>
  <p:tag name="MMPROD_PARENTID" val="10059"/>
  <p:tag name="MMPROD_ANSWERLETTER" val="A) "/>
  <p:tag name="HTML_AUTOSHAPE_INFO" val="&lt;ThreeDShapeInfo&gt;&lt;uuid val=&quot;1001&quot;/&gt;&lt;isInvalidForFieldText val=&quot;0&quot;/&gt;&lt;hasMultipleQuizShape val=&quot;1&quot;/&gt;&lt;Image&gt;&lt;filename val=&quot;C:\Users\ADMINI~1\AppData\Local\Temp\PR\data\asimages\{E004841A-9B25-49CE-AAF3-F25D27048038}_30.png&quot;/&gt;&lt;left val=&quot;67&quot;/&gt;&lt;top val=&quot;147&quot;/&gt;&lt;width val=&quot;75&quot;/&gt;&lt;height val=&quot;59&quot;/&gt;&lt;hasText val=&quot;1&quot;/&gt;&lt;/Image&gt;&lt;Image&gt;&lt;filename val=&quot;C:\Users\ADMINI~1\AppData\Local\Temp\PR\data\asimages\{3EF8AB0C-1F0A-4A51-8A74-725790AEFBE7}_30.png&quot;/&gt;&lt;left val=&quot;109&quot;/&gt;&lt;top val=&quot;144&quot;/&gt;&lt;width val=&quot;539&quot;/&gt;&lt;height val=&quot;94&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B12CCF1-963F-4C99-9D22-84D49752C3EC}_3.png&quot;/&gt;&lt;left val=&quot;184&quot;/&gt;&lt;top val=&quot;330&quot;/&gt;&lt;width val=&quot;319&quot;/&gt;&lt;height val=&quot;59&quot;/&gt;&lt;hasText val=&quot;1&quot;/&gt;&lt;/Image&gt;&lt;/ThreeDShapeInfo&gt;"/>
  <p:tag name="PRESENTER_SHAPEINFO" val="&lt;ThreeDShapeInfo&gt;&lt;uuid val=&quot;{D912F28C-8AE3-431F-A85C-1E388826AC73}&quot;/&gt;&lt;isInvalidForFieldText val=&quot;1&quot;/&gt;&lt;Image&gt;&lt;filename val=&quot;C:\Users\ADMINI~1\AppData\Local\Temp\PR\data\asimages\{D912F28C-8AE3-431F-A85C-1E388826AC73}_3_S.png&quot;/&gt;&lt;left val=&quot;183&quot;/&gt;&lt;top val=&quot;329&quot;/&gt;&lt;width val=&quot;322&quot;/&gt;&lt;height val=&quot;63&quot;/&gt;&lt;hasText val=&quot;0&quot;/&gt;&lt;/Image&gt;&lt;/ThreeDShapeInfo&gt;"/>
  <p:tag name="PRESENTER_SHAPETEXTINFO" val="&lt;ShapeTextInfo&gt;&lt;TableIndex row=&quot;-1&quot; col=&quot;-1&quot;&gt;&lt;linesCount val=&quot;1&quot;/&gt;&lt;lineCharCount val=&quot;7&quot;/&gt;&lt;/TableIndex&gt;&lt;/ShapeTextInfo&gt;"/>
</p:tagLst>
</file>

<file path=ppt/tags/tag520.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3]]&gt;&lt;/Left&gt;&lt;Top&gt;&lt;![CDATA[244]]&gt;&lt;/Top&gt;&lt;/ChangeData&gt;"/>
  <p:tag name="MMPROD_ID" val="10065"/>
  <p:tag name="MMPROD_TYPE" val="10018"/>
  <p:tag name="MMPROD_DATA" val="&lt;property id=&quot;10074&quot; value=&quot;0&quot;/&gt;&lt;property id=&quot;10193&quot; value=&quot;B&quot;/&gt;&lt;property id=&quot;10199&quot; value=&quot;0&quot;/&gt;&lt;object type=&quot;10049&quot; unique_id=&quot;10066&quot;&gt;&lt;property id=&quot;10020&quot; value=&quot;9&quot;/&gt;&lt;property id=&quot;10102&quot; value=&quot;0&quot;/&gt;&lt;property id=&quot;10191&quot; value=&quot;-1&quot;/&gt;&lt;/object&gt;"/>
  <p:tag name="MMPROD_COLLECTIONCONTAINERID" val="10060"/>
  <p:tag name="MMPROD_PARENTID" val="10059"/>
  <p:tag name="MMPROD_ANSWERLETTER" val="B) "/>
  <p:tag name="HTML_AUTOSHAPE_INFO" val="&lt;ThreeDShapeInfo&gt;&lt;uuid val=&quot;1002&quot;/&gt;&lt;isInvalidForFieldText val=&quot;0&quot;/&gt;&lt;hasMultipleQuizShape val=&quot;1&quot;/&gt;&lt;Image&gt;&lt;filename val=&quot;C:\Users\ADMINI~1\AppData\Local\Temp\PR\data\asimages\{C8EFD23F-877F-4577-928A-DCE007701F0B}_30.png&quot;/&gt;&lt;left val=&quot;68&quot;/&gt;&lt;top val=&quot;236&quot;/&gt;&lt;width val=&quot;70&quot;/&gt;&lt;height val=&quot;59&quot;/&gt;&lt;hasText val=&quot;1&quot;/&gt;&lt;/Image&gt;&lt;Image&gt;&lt;filename val=&quot;C:\Users\ADMINI~1\AppData\Local\Temp\PR\data\asimages\{59CF8E08-56EE-4DAE-812C-3397A14C7BB1}_30.png&quot;/&gt;&lt;left val=&quot;110&quot;/&gt;&lt;top val=&quot;236&quot;/&gt;&lt;width val=&quot;397&quot;/&gt;&lt;height val=&quot;59&quot;/&gt;&lt;hasText val=&quot;1&quot;/&gt;&lt;/Image&gt;&lt;/ThreeDShapeInfo&gt;"/>
</p:tagLst>
</file>

<file path=ppt/tags/tag521.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2.99992]]&gt;&lt;/Left&gt;&lt;Top&gt;&lt;![CDATA[291.2]]&gt;&lt;/Top&gt;&lt;/ChangeData&gt;"/>
  <p:tag name="MMPROD_ID" val="10067"/>
  <p:tag name="MMPROD_TYPE" val="10018"/>
  <p:tag name="MMPROD_DATA" val="&lt;property id=&quot;10074&quot; value=&quot;0&quot;/&gt;&lt;property id=&quot;10193&quot; value=&quot;C&quot;/&gt;&lt;property id=&quot;10199&quot; value=&quot;0&quot;/&gt;&lt;object type=&quot;10049&quot; unique_id=&quot;10068&quot;&gt;&lt;property id=&quot;10020&quot; value=&quot;9&quot;/&gt;&lt;property id=&quot;10102&quot; value=&quot;0&quot;/&gt;&lt;property id=&quot;10191&quot; value=&quot;-1&quot;/&gt;&lt;/object&gt;"/>
  <p:tag name="MMPROD_COLLECTIONCONTAINERID" val="10060"/>
  <p:tag name="MMPROD_PARENTID" val="10059"/>
  <p:tag name="MMPROD_ANSWERLETTER" val="C) "/>
  <p:tag name="HTML_AUTOSHAPE_INFO" val="&lt;ThreeDShapeInfo&gt;&lt;uuid val=&quot;1003&quot;/&gt;&lt;isInvalidForFieldText val=&quot;0&quot;/&gt;&lt;hasMultipleQuizShape val=&quot;1&quot;/&gt;&lt;Image&gt;&lt;filename val=&quot;C:\Users\ADMINI~1\AppData\Local\Temp\PR\data\asimages\{E845C382-01E4-43DE-88D8-87EAA5E16B82}_30.png&quot;/&gt;&lt;left val=&quot;67&quot;/&gt;&lt;top val=&quot;283&quot;/&gt;&lt;width val=&quot;71&quot;/&gt;&lt;height val=&quot;59&quot;/&gt;&lt;hasText val=&quot;1&quot;/&gt;&lt;/Image&gt;&lt;Image&gt;&lt;filename val=&quot;C:\Users\ADMINI~1\AppData\Local\Temp\PR\data\asimages\{39F1A966-2DBD-41B9-B1E9-F95577B60B1B}_30.png&quot;/&gt;&lt;left val=&quot;109&quot;/&gt;&lt;top val=&quot;283&quot;/&gt;&lt;width val=&quot;472&quot;/&gt;&lt;height val=&quot;59&quot;/&gt;&lt;hasText val=&quot;1&quot;/&gt;&lt;/Image&gt;&lt;/ThreeDShapeInfo&gt;"/>
</p:tagLst>
</file>

<file path=ppt/tags/tag522.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8]]&gt;&lt;/FontSize&gt;&lt;Left&gt;&lt;![CDATA[85]]&gt;&lt;/Left&gt;&lt;Top&gt;&lt;![CDATA[291.2]]&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23.xml><?xml version="1.0" encoding="utf-8"?>
<p:tagLst xmlns:a="http://schemas.openxmlformats.org/drawingml/2006/main" xmlns:r="http://schemas.openxmlformats.org/officeDocument/2006/relationships" xmlns:p="http://schemas.openxmlformats.org/presentationml/2006/main">
  <p:tag name="MMPROD_LASTVALUES" val="&lt;ChangeData&gt;&lt;Text&gt;&lt;![CDATA[Con người phải yêu thiên nhiên.]]&gt;&lt;/Text&gt;&lt;FontSize&gt;&lt;![CDATA[28]]&gt;&lt;/FontSize&gt;&lt;Left&gt;&lt;![CDATA[127]]&gt;&lt;/Left&gt;&lt;Top&gt;&lt;![CDATA[291.2]]&gt;&lt;/Top&gt;&lt;/ChangeData&gt;"/>
  <p:tag name="MMPROD_ABSOLUTEPOSITIONID" val="1023"/>
  <p:tag name="PRESENTER_SHAPETEXTINFO" val="&lt;ShapeTextInfo&gt;&lt;TableIndex row=&quot;-1&quot; col=&quot;-1&quot;&gt;&lt;linesCount val=&quot;1&quot;/&gt;&lt;lineCharCount val=&quot;31&quot;/&gt;&lt;/TableIndex&gt;&lt;/ShapeTextInfo&gt;"/>
</p:tagLst>
</file>

<file path=ppt/tags/tag524.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25.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8]]&gt;&lt;/FontSize&gt;&lt;Left&gt;&lt;![CDATA[85]]&gt;&lt;/Left&gt;&lt;Top&gt;&lt;![CDATA[24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26.xml><?xml version="1.0" encoding="utf-8"?>
<p:tagLst xmlns:a="http://schemas.openxmlformats.org/drawingml/2006/main" xmlns:r="http://schemas.openxmlformats.org/officeDocument/2006/relationships" xmlns:p="http://schemas.openxmlformats.org/presentationml/2006/main">
  <p:tag name="MMPROD_LASTVALUES" val="&lt;ChangeData&gt;&lt;Text&gt;&lt;![CDATA[Con người phải yêu loài vật.]]&gt;&lt;/Text&gt;&lt;FontSize&gt;&lt;![CDATA[28]]&gt;&lt;/FontSize&gt;&lt;Left&gt;&lt;![CDATA[127]]&gt;&lt;/Left&gt;&lt;Top&gt;&lt;![CDATA[244]]&gt;&lt;/Top&gt;&lt;/ChangeData&gt;"/>
  <p:tag name="MMPROD_ABSOLUTEPOSITIONID" val="1022"/>
  <p:tag name="PRESENTER_SHAPETEXTINFO" val="&lt;ShapeTextInfo&gt;&lt;TableIndex row=&quot;-1&quot; col=&quot;-1&quot;&gt;&lt;linesCount val=&quot;1&quot;/&gt;&lt;lineCharCount val=&quot;28&quot;/&gt;&lt;/TableIndex&gt;&lt;/ShapeTextInfo&gt;"/>
</p:tagLst>
</file>

<file path=ppt/tags/tag527.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28.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29.xml><?xml version="1.0" encoding="utf-8"?>
<p:tagLst xmlns:a="http://schemas.openxmlformats.org/drawingml/2006/main" xmlns:r="http://schemas.openxmlformats.org/officeDocument/2006/relationships" xmlns:p="http://schemas.openxmlformats.org/presentationml/2006/main">
  <p:tag name="MMPROD_LASTVALUES" val="&lt;ChangeData&gt;&lt;Text&gt;&lt;![CDATA[Con người sống trong cộng đồng phải yêu thương anh em, bạn bè, đồng chí.]]&gt;&lt;/Text&gt;&lt;FontSize&gt;&lt;![CDATA[28]]&gt;&lt;/FontSize&gt;&lt;Left&gt;&lt;![CDATA[129]]&gt;&lt;/Left&gt;&lt;Top&gt;&lt;![CDATA[129.6]]&gt;&lt;/Top&gt;&lt;/ChangeData&gt;"/>
  <p:tag name="MMPROD_ABSOLUTEPOSITIONID" val="1021"/>
  <p:tag name="PRESENTER_SHAPETEXTINFO" val="&lt;ShapeTextInfo&gt;&lt;TableIndex row=&quot;-1&quot; col=&quot;-1&quot;&gt;&lt;linesCount val=&quot;2&quot;/&gt;&lt;lineCharCount val=&quot;40&quot;/&gt;&lt;lineCharCount val=&quot;32&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216707D-1D26-41B9-BFEA-50CE21E888FE}_3.png&quot;/&gt;&lt;left val=&quot;10&quot;/&gt;&lt;top val=&quot;458&quot;/&gt;&lt;width val=&quot;224&quot;/&gt;&lt;height val=&quot;51&quot;/&gt;&lt;hasText val=&quot;1&quot;/&gt;&lt;/Image&gt;&lt;/ThreeDShapeInfo&gt;"/>
  <p:tag name="PRESENTER_SHAPETEXTINFO" val="&lt;ShapeTextInfo&gt;&lt;TableIndex row=&quot;-1&quot; col=&quot;-1&quot;&gt;&lt;linesCount val=&quot;1&quot;/&gt;&lt;lineCharCount val=&quot;12&quot;/&gt;&lt;/TableIndex&gt;&lt;/ShapeTextInfo&gt;"/>
</p:tagLst>
</file>

<file path=ppt/tags/tag530.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2.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Xóa!]]&gt;&lt;/Text&gt;&lt;FontSize&gt;&lt;![CDATA[14]]&gt;&lt;/FontSize&gt;&lt;Left&gt;&lt;![CDATA[569.4]]&gt;&lt;/Left&gt;&lt;Top&gt;&lt;![CDATA[452.3013]]&gt;&lt;/Top&gt;&lt;/ChangeData&gt;"/>
  <p:tag name="PRESENTER_SHAPETEXTINFO" val="&lt;ShapeTextInfo&gt;&lt;TableIndex row=&quot;-1&quot; col=&quot;-1&quot;&gt;&lt;linesCount val=&quot;1&quot;/&gt;&lt;lineCharCount val=&quot;4&quot;/&gt;&lt;/TableIndex&gt;&lt;/ShapeTextInfo&gt;"/>
</p:tagLst>
</file>

<file path=ppt/tags/tag5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4.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Chấp nhận!]]&gt;&lt;/Text&gt;&lt;FontSize&gt;&lt;![CDATA[14]]&gt;&lt;/FontSize&gt;&lt;Left&gt;&lt;![CDATA[440.745]]&gt;&lt;/Left&gt;&lt;Top&gt;&lt;![CDATA[452.3013]]&gt;&lt;/Top&gt;&lt;/ChangeData&gt;"/>
  <p:tag name="PRESENTER_SHAPETEXTINFO" val="&lt;ShapeTextInfo&gt;&lt;TableIndex row=&quot;-1&quot; col=&quot;-1&quot;&gt;&lt;linesCount val=&quot;1&quot;/&gt;&lt;lineCharCount val=&quot;10&quot;/&gt;&lt;/TableIndex&gt;&lt;/ShapeTextInfo&gt;"/>
</p:tagLst>
</file>

<file path=ppt/tags/tag535.xml><?xml version="1.0" encoding="utf-8"?>
<p:tagLst xmlns:a="http://schemas.openxmlformats.org/drawingml/2006/main" xmlns:r="http://schemas.openxmlformats.org/officeDocument/2006/relationships" xmlns:p="http://schemas.openxmlformats.org/presentationml/2006/main">
  <p:tag name="MMPROD_LASTVALUES" val="&lt;ChangeData&gt;&lt;SlideID&gt;&lt;![CDATA[269]]&gt;&lt;/SlideID&gt;&lt;/ChangeData&gt;"/>
  <p:tag name="PPSNARRATIONPROPS" val="C:\Users\Administrator\Desktop\ghi âm\ghi âm\Voice030.wav"/>
  <p:tag name="PPSNARRATION" val="29,544210680,C:\Users\Administrator\Desktop\TIENG RU_pptx\Media.ppcx"/>
  <p:tag name="MMPROD_PASSDATA" val="&lt;object type=&quot;10050&quot; unique_id=&quot;10071&quot;&gt;&lt;property id=&quot;10020&quot; value=&quot;2&quot;/&gt;&lt;property id=&quot;10102&quot; value=&quot;1&quot;/&gt;&lt;property id=&quot;10191&quot; value=&quot;-1&quot;/&gt;&lt;/object&gt;"/>
  <p:tag name="MMPROD_FAILDATA" val="&lt;object type=&quot;10051&quot; unique_id=&quot;10072&quot;&gt;&lt;property id=&quot;10020&quot; value=&quot;2&quot;/&gt;&lt;property id=&quot;10102&quot; value=&quot;1&quot;/&gt;&lt;property id=&quot;10191&quot; value=&quot;-1&quot;/&gt;&lt;/object&gt;"/>
  <p:tag name="MMPROD_ID" val="10069"/>
  <p:tag name="MMPROD_TYPE" val="10011"/>
  <p:tag name="MMPROD_DATA" val="&lt;property id=&quot;10025&quot; value=&quot;300&quot;/&gt;&lt;property id=&quot;10026&quot; value=&quot;10&quot;/&gt;&lt;property id=&quot;10027&quot; value=&quot;Interaction10069&quot;/&gt;&lt;property id=&quot;10028&quot; value=&quot;0&quot;/&gt;&lt;property id=&quot;10070&quot; value=&quot;Điền vào chỗ trống:&quot;/&gt;&lt;property id=&quot;10098&quot; value=&quot;Fill-in-the-blank&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544210680,C:\Users\Administrator\Desktop\TIENG RU_pptx\Media.ppcx"/>
  <p:tag name="HTML_SHAPEINFO" val="&lt;SlideThumbPath val=&quot;Slide31.PNG&quot;/&gt;"/>
  <p:tag name="MMPROD_ANSWERCOUNT" val="1"/>
</p:tagLst>
</file>

<file path=ppt/tags/tag536.xml><?xml version="1.0" encoding="utf-8"?>
<p:tagLst xmlns:a="http://schemas.openxmlformats.org/drawingml/2006/main" xmlns:r="http://schemas.openxmlformats.org/officeDocument/2006/relationships" xmlns:p="http://schemas.openxmlformats.org/presentationml/2006/main">
  <p:tag name="MMPROD_ID" val="10069"/>
  <p:tag name="MMPROD_ABSOLUTEPOSITIONID" val="100"/>
  <p:tag name="MMPROD_LASTVALUES" val="&lt;ChangeData&gt;&lt;Text&gt;&lt;![CDATA[Câu 3: Điền từ còn thiếu vào chỗ trống của hai câu thơ sau:]]&gt;&lt;/Text&gt;&lt;FontSize&gt;&lt;![CDATA[36]]&gt;&lt;/FontSize&gt;&lt;Left&gt;&lt;![CDATA[0]]&gt;&lt;/Left&gt;&lt;Top&gt;&lt;![CDATA[0]]&gt;&lt;/Top&gt;&lt;/ChangeData&gt;"/>
  <p:tag name="HTML_SHAPEINFO" val="&lt;ThreeDShapeInfo&gt;&lt;uuid val=&quot;100&quot;/&gt;&lt;isInvalidForFieldText val=&quot;0&quot;/&gt;&lt;Image&gt;&lt;filename val=&quot;C:\Users\ADMINI~1\AppData\Local\Temp\PR\data\asimages\{4D01EAB9-27F9-433D-8F4D-1FA33DEC005B}_31.png&quot;/&gt;&lt;left val=&quot;18&quot;/&gt;&lt;top val=&quot;3&quot;/&gt;&lt;width val=&quot;685&quot;/&gt;&lt;height val=&quot;129&quot;/&gt;&lt;hasText val=&quot;1&quot;/&gt;&lt;/Image&gt;&lt;/ThreeDShapeInfo&gt;"/>
  <p:tag name="PRESENTER_SHAPEINFO" val="&lt;ThreeDShapeInfo&gt;&lt;uuid val=&quot;{3D4CC785-533C-4F4D-B4D7-DD8D22FC550D}&quot;/&gt;&lt;isInvalidForFieldText val=&quot;1&quot;/&gt;&lt;Image&gt;&lt;filename val=&quot;C:\Users\ADMINI~1\AppData\Local\Temp\PR\data\asimages\{3D4CC785-533C-4F4D-B4D7-DD8D22FC550D}_31_S.png&quot;/&gt;&lt;left val=&quot;15&quot;/&gt;&lt;top val=&quot;1&quot;/&gt;&lt;width val=&quot;690&quot;/&gt;&lt;height val=&quot;132&quot;/&gt;&lt;hasText val=&quot;0&quot;/&gt;&lt;/Image&gt;&lt;/ThreeDShapeInfo&gt;"/>
  <p:tag name="PRESENTER_SHAPETEXTINFO" val="&lt;ShapeTextInfo&gt;&lt;TableIndex row=&quot;-1&quot; col=&quot;-1&quot;&gt;&lt;linesCount val=&quot;2&quot;/&gt;&lt;lineCharCount val=&quot;39&quot;/&gt;&lt;lineCharCount val=&quot;20&quot;/&gt;&lt;/TableIndex&gt;&lt;/ShapeTextInfo&gt;"/>
</p:tagLst>
</file>

<file path=ppt/tags/tag537.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Bạn làm đúng - Nhấn vào đây để tiếp tục!]]&gt;&lt;/Text&gt;&lt;FontSize&gt;&lt;![CDATA[18]]&gt;&lt;/FontSize&gt;&lt;Left&gt;&lt;![CDATA[0]]&gt;&lt;/Left&gt;&lt;Top&gt;&lt;![CDATA[0]]&gt;&lt;/Top&gt;&lt;/ChangeData&gt;"/>
  <p:tag name="PRESENTER_SHAPEINFO" val="&lt;ThreeDShapeInfo&gt;&lt;uuid val=&quot;{AABBA628-1B75-464E-9C21-FA204A01DFD8}&quot;/&gt;&lt;isInvalidForFieldText val=&quot;1&quot;/&gt;&lt;Image&gt;&lt;filename val=&quot;C:\Users\ADMINI~1\AppData\Local\Temp\PR\data\asimages\{AABBA628-1B75-464E-9C21-FA204A01DFD8}_31_S.png&quot;/&gt;&lt;left val=&quot;21&quot;/&gt;&lt;top val=&quot;267&quot;/&gt;&lt;width val=&quot;311&quot;/&gt;&lt;height val=&quot;105&quot;/&gt;&lt;hasText val=&quot;0&quot;/&gt;&lt;/Image&gt;&lt;Image&gt;&lt;filename val=&quot;C:\Users\ADMINI~1\AppData\Local\Temp\PR\data\asimages\{AABBA628-1B75-464E-9C21-FA204A01DFD8}_31_T.png&quot;/&gt;&lt;left val=&quot;22&quot;/&gt;&lt;top val=&quot;268&quot;/&gt;&lt;width val=&quot;299&quot;/&gt;&lt;height val=&quot;94&quot;/&gt;&lt;hasText val=&quot;1&quot;/&gt;&lt;/Image&gt;&lt;/ThreeDShapeInfo&gt;"/>
  <p:tag name="PRESENTER_SHAPETEXTINFO" val="&lt;ShapeTextInfo&gt;&lt;TableIndex row=&quot;-1&quot; col=&quot;-1&quot;&gt;&lt;linesCount val=&quot;2&quot;/&gt;&lt;lineCharCount val=&quot;31&quot;/&gt;&lt;lineCharCount val=&quot;9&quot;/&gt;&lt;/TableIndex&gt;&lt;/ShapeTextInfo&gt;"/>
</p:tagLst>
</file>

<file path=ppt/tags/tag538.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Bạn làm chưa đúng - Nhấn vào đây để tiếp tục!]]&gt;&lt;/Text&gt;&lt;FontSize&gt;&lt;![CDATA[18]]&gt;&lt;/FontSize&gt;&lt;Left&gt;&lt;![CDATA[0]]&gt;&lt;/Left&gt;&lt;Top&gt;&lt;![CDATA[0]]&gt;&lt;/Top&gt;&lt;/ChangeData&gt;"/>
  <p:tag name="PRESENTER_SHAPEINFO" val="&lt;ThreeDShapeInfo&gt;&lt;uuid val=&quot;{E4EB3E7D-F00C-41D2-8A94-B69FB857462A}&quot;/&gt;&lt;isInvalidForFieldText val=&quot;1&quot;/&gt;&lt;Image&gt;&lt;filename val=&quot;C:\Users\ADMINI~1\AppData\Local\Temp\PR\data\asimages\{E4EB3E7D-F00C-41D2-8A94-B69FB857462A}_31_S.png&quot;/&gt;&lt;left val=&quot;345&quot;/&gt;&lt;top val=&quot;267&quot;/&gt;&lt;width val=&quot;311&quot;/&gt;&lt;height val=&quot;105&quot;/&gt;&lt;hasText val=&quot;0&quot;/&gt;&lt;/Image&gt;&lt;Image&gt;&lt;filename val=&quot;C:\Users\ADMINI~1\AppData\Local\Temp\PR\data\asimages\{E4EB3E7D-F00C-41D2-8A94-B69FB857462A}_31_T.png&quot;/&gt;&lt;left val=&quot;346&quot;/&gt;&lt;top val=&quot;268&quot;/&gt;&lt;width val=&quot;299&quot;/&gt;&lt;height val=&quot;94&quot;/&gt;&lt;hasText val=&quot;1&quot;/&gt;&lt;/Image&gt;&lt;/ThreeDShapeInfo&gt;"/>
  <p:tag name="PRESENTER_SHAPETEXTINFO" val="&lt;ShapeTextInfo&gt;&lt;TableIndex row=&quot;-1&quot; col=&quot;-1&quot;&gt;&lt;linesCount val=&quot;2&quot;/&gt;&lt;lineCharCount val=&quot;29&quot;/&gt;&lt;lineCharCount val=&quot;16&quot;/&gt;&lt;/TableIndex&gt;&lt;/ShapeTextInfo&gt;"/>
</p:tagLst>
</file>

<file path=ppt/tags/tag539.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Bạn trả lời đúng!]]&gt;&lt;/Text&gt;&lt;FontSize&gt;&lt;![CDATA[18]]&gt;&lt;/FontSize&gt;&lt;Left&gt;&lt;![CDATA[0]]&gt;&lt;/Left&gt;&lt;Top&gt;&lt;![CDATA[0]]&gt;&lt;/Top&gt;&lt;/ChangeData&gt;"/>
  <p:tag name="PRESENTER_SHAPEINFO" val="&lt;ThreeDShapeInfo&gt;&lt;uuid val=&quot;{D9A2A2C3-1145-4F40-B1D6-85A8046B843B}&quot;/&gt;&lt;isInvalidForFieldText val=&quot;1&quot;/&gt;&lt;Image&gt;&lt;filename val=&quot;C:\Users\ADMINI~1\AppData\Local\Temp\PR\data\asimages\{D9A2A2C3-1145-4F40-B1D6-85A8046B843B}_31_S.png&quot;/&gt;&lt;left val=&quot;150&quot;/&gt;&lt;top val=&quot;329&quot;/&gt;&lt;width val=&quot;311&quot;/&gt;&lt;height val=&quot;105&quot;/&gt;&lt;hasText val=&quot;0&quot;/&gt;&lt;/Image&gt;&lt;Image&gt;&lt;filename val=&quot;C:\Users\ADMINI~1\AppData\Local\Temp\PR\data\asimages\{D9A2A2C3-1145-4F40-B1D6-85A8046B843B}_31_T.png&quot;/&gt;&lt;left val=&quot;152&quot;/&gt;&lt;top val=&quot;330&quot;/&gt;&lt;width val=&quot;299&quot;/&gt;&lt;height val=&quot;94&quot;/&gt;&lt;hasText val=&quot;1&quot;/&gt;&lt;/Image&gt;&lt;/ThreeDShapeInfo&gt;"/>
  <p:tag name="PRESENTER_SHAPETEXTINFO" val="&lt;ShapeTextInfo&gt;&lt;TableIndex row=&quot;-1&quot; col=&quot;-1&quot;&gt;&lt;linesCount val=&quot;1&quot;/&gt;&lt;lineCharCount val=&quot;17&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293F6E4-133D-47BC-8C51-2F3E7249B3C1}_3.png&quot;/&gt;&lt;left val=&quot;186&quot;/&gt;&lt;top val=&quot;474&quot;/&gt;&lt;width val=&quot;318&quot;/&gt;&lt;height val=&quot;59&quot;/&gt;&lt;hasText val=&quot;1&quot;/&gt;&lt;/Image&gt;&lt;/ThreeDShapeInfo&gt;"/>
  <p:tag name="PRESENTER_SHAPEINFO" val="&lt;ThreeDShapeInfo&gt;&lt;uuid val=&quot;{3105194E-3B63-4517-9CEC-569AB8F978C9}&quot;/&gt;&lt;isInvalidForFieldText val=&quot;1&quot;/&gt;&lt;Image&gt;&lt;filename val=&quot;C:\Users\ADMINI~1\AppData\Local\Temp\PR\data\asimages\{3105194E-3B63-4517-9CEC-569AB8F978C9}_3_S.png&quot;/&gt;&lt;left val=&quot;184&quot;/&gt;&lt;top val=&quot;473&quot;/&gt;&lt;width val=&quot;322&quot;/&gt;&lt;height val=&quot;63&quot;/&gt;&lt;hasText val=&quot;0&quot;/&gt;&lt;/Image&gt;&lt;/ThreeDShapeInfo&gt;"/>
  <p:tag name="PRESENTER_SHAPETEXTINFO" val="&lt;ShapeTextInfo&gt;&lt;TableIndex row=&quot;-1&quot; col=&quot;-1&quot;&gt;&lt;linesCount val=&quot;1&quot;/&gt;&lt;lineCharCount val=&quot;9&quot;/&gt;&lt;/TableIndex&gt;&lt;/ShapeTextInfo&gt;"/>
</p:tagLst>
</file>

<file path=ppt/tags/tag540.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Câu trả lời của bạn:]]&gt;&lt;/Text&gt;&lt;FontSize&gt;&lt;![CDATA[18]]&gt;&lt;/FontSize&gt;&lt;Left&gt;&lt;![CDATA[0]]&gt;&lt;/Left&gt;&lt;Top&gt;&lt;![CDATA[0]]&gt;&lt;/Top&gt;&lt;/ChangeData&gt;"/>
  <p:tag name="PRESENTER_SHAPEINFO" val="&lt;ThreeDShapeInfo&gt;&lt;uuid val=&quot;{87CF7E54-04EF-4ED6-8E45-FE2627E7C7EE}&quot;/&gt;&lt;isInvalidForFieldText val=&quot;1&quot;/&gt;&lt;Image&gt;&lt;filename val=&quot;C:\Users\ADMINI~1\AppData\Local\Temp\PR\data\asimages\{87CF7E54-04EF-4ED6-8E45-FE2627E7C7EE}_31_S.png&quot;/&gt;&lt;left val=&quot;150&quot;/&gt;&lt;top val=&quot;303&quot;/&gt;&lt;width val=&quot;570&quot;/&gt;&lt;height val=&quot;105&quot;/&gt;&lt;hasText val=&quot;0&quot;/&gt;&lt;/Image&gt;&lt;Image&gt;&lt;filename val=&quot;C:\Users\ADMINI~1\AppData\Local\Temp\PR\data\asimages\{87CF7E54-04EF-4ED6-8E45-FE2627E7C7EE}_31_T.png&quot;/&gt;&lt;left val=&quot;152&quot;/&gt;&lt;top val=&quot;303&quot;/&gt;&lt;width val=&quot;558&quot;/&gt;&lt;height val=&quot;94&quot;/&gt;&lt;hasText val=&quot;1&quot;/&gt;&lt;/Image&gt;&lt;/ThreeDShapeInfo&gt;"/>
  <p:tag name="PRESENTER_SHAPETEXTINFO" val="&lt;ShapeTextInfo&gt;&lt;TableIndex row=&quot;-1&quot; col=&quot;-1&quot;&gt;&lt;linesCount val=&quot;1&quot;/&gt;&lt;lineCharCount val=&quot;20&quot;/&gt;&lt;/TableIndex&gt;&lt;/ShapeTextInfo&gt;"/>
</p:tagLst>
</file>

<file path=ppt/tags/tag541.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Đáp án đúng là:]]&gt;&lt;/Text&gt;&lt;FontSize&gt;&lt;![CDATA[18]]&gt;&lt;/FontSize&gt;&lt;Left&gt;&lt;![CDATA[0]]&gt;&lt;/Left&gt;&lt;Top&gt;&lt;![CDATA[0]]&gt;&lt;/Top&gt;&lt;/ChangeData&gt;"/>
  <p:tag name="PRESENTER_SHAPEINFO" val="&lt;ThreeDShapeInfo&gt;&lt;uuid val=&quot;{954EF0C2-907E-46C8-84CF-A9C2D9EF8137}&quot;/&gt;&lt;isInvalidForFieldText val=&quot;1&quot;/&gt;&lt;Image&gt;&lt;filename val=&quot;C:\Users\ADMINI~1\AppData\Local\Temp\PR\data\asimages\{954EF0C2-907E-46C8-84CF-A9C2D9EF8137}_31_S.png&quot;/&gt;&lt;left val=&quot;150&quot;/&gt;&lt;top val=&quot;356&quot;/&gt;&lt;width val=&quot;570&quot;/&gt;&lt;height val=&quot;105&quot;/&gt;&lt;hasText val=&quot;0&quot;/&gt;&lt;/Image&gt;&lt;Image&gt;&lt;filename val=&quot;C:\Users\ADMINI~1\AppData\Local\Temp\PR\data\asimages\{954EF0C2-907E-46C8-84CF-A9C2D9EF8137}_31_T.png&quot;/&gt;&lt;left val=&quot;152&quot;/&gt;&lt;top val=&quot;357&quot;/&gt;&lt;width val=&quot;558&quot;/&gt;&lt;height val=&quot;94&quot;/&gt;&lt;hasText val=&quot;1&quot;/&gt;&lt;/Image&gt;&lt;/ThreeDShapeInfo&gt;"/>
  <p:tag name="PRESENTER_SHAPETEXTINFO" val="&lt;ShapeTextInfo&gt;&lt;TableIndex row=&quot;-1&quot; col=&quot;-1&quot;&gt;&lt;linesCount val=&quot;1&quot;/&gt;&lt;lineCharCount val=&quot;15&quot;/&gt;&lt;/TableIndex&gt;&lt;/ShapeTextInfo&gt;"/>
</p:tagLst>
</file>

<file path=ppt/tags/tag542.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Bạn trả lời chưa đúng!]]&gt;&lt;/Text&gt;&lt;FontSize&gt;&lt;![CDATA[18]]&gt;&lt;/FontSize&gt;&lt;Left&gt;&lt;![CDATA[0]]&gt;&lt;/Left&gt;&lt;Top&gt;&lt;![CDATA[0]]&gt;&lt;/Top&gt;&lt;/ChangeData&gt;"/>
  <p:tag name="PRESENTER_SHAPEINFO" val="&lt;ThreeDShapeInfo&gt;&lt;uuid val=&quot;{E539648F-7CEC-44CB-8952-D3BFA427E831}&quot;/&gt;&lt;isInvalidForFieldText val=&quot;1&quot;/&gt;&lt;Image&gt;&lt;filename val=&quot;C:\Users\ADMINI~1\AppData\Local\Temp\PR\data\asimages\{E539648F-7CEC-44CB-8952-D3BFA427E831}_31_S.png&quot;/&gt;&lt;left val=&quot;150&quot;/&gt;&lt;top val=&quot;329&quot;/&gt;&lt;width val=&quot;311&quot;/&gt;&lt;height val=&quot;105&quot;/&gt;&lt;hasText val=&quot;0&quot;/&gt;&lt;/Image&gt;&lt;Image&gt;&lt;filename val=&quot;C:\Users\ADMINI~1\AppData\Local\Temp\PR\data\asimages\{E539648F-7CEC-44CB-8952-D3BFA427E831}_31_T.png&quot;/&gt;&lt;left val=&quot;152&quot;/&gt;&lt;top val=&quot;330&quot;/&gt;&lt;width val=&quot;299&quot;/&gt;&lt;height val=&quot;94&quot;/&gt;&lt;hasText val=&quot;1&quot;/&gt;&lt;/Image&gt;&lt;/ThreeDShapeInfo&gt;"/>
  <p:tag name="PRESENTER_SHAPETEXTINFO" val="&lt;ShapeTextInfo&gt;&lt;TableIndex row=&quot;-1&quot; col=&quot;-1&quot;&gt;&lt;linesCount val=&quot;1&quot;/&gt;&lt;lineCharCount val=&quot;22&quot;/&gt;&lt;/TableIndex&gt;&lt;/ShapeTextInfo&gt;"/>
</p:tagLst>
</file>

<file path=ppt/tags/tag543.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Bạn phải trả lời câu hỏi để tiếp tục!]]&gt;&lt;/Text&gt;&lt;FontSize&gt;&lt;![CDATA[18]]&gt;&lt;/FontSize&gt;&lt;Left&gt;&lt;![CDATA[0]]&gt;&lt;/Left&gt;&lt;Top&gt;&lt;![CDATA[0]]&gt;&lt;/Top&gt;&lt;/ChangeData&gt;"/>
  <p:tag name="PRESENTER_SHAPEINFO" val="&lt;ThreeDShapeInfo&gt;&lt;uuid val=&quot;{2CE668CB-FBC3-4DEB-8F77-0E9B11A509F0}&quot;/&gt;&lt;isInvalidForFieldText val=&quot;1&quot;/&gt;&lt;Image&gt;&lt;filename val=&quot;C:\Users\ADMINI~1\AppData\Local\Temp\PR\data\asimages\{2CE668CB-FBC3-4DEB-8F77-0E9B11A509F0}_31_S.png&quot;/&gt;&lt;left val=&quot;163&quot;/&gt;&lt;top val=&quot;355&quot;/&gt;&lt;width val=&quot;311&quot;/&gt;&lt;height val=&quot;105&quot;/&gt;&lt;hasText val=&quot;0&quot;/&gt;&lt;/Image&gt;&lt;Image&gt;&lt;filename val=&quot;C:\Users\ADMINI~1\AppData\Local\Temp\PR\data\asimages\{2CE668CB-FBC3-4DEB-8F77-0E9B11A509F0}_31_T.png&quot;/&gt;&lt;left val=&quot;165&quot;/&gt;&lt;top val=&quot;356&quot;/&gt;&lt;width val=&quot;299&quot;/&gt;&lt;height val=&quot;94&quot;/&gt;&lt;hasText val=&quot;1&quot;/&gt;&lt;/Image&gt;&lt;/ThreeDShapeInfo&gt;"/>
  <p:tag name="PRESENTER_SHAPETEXTINFO" val="&lt;ShapeTextInfo&gt;&lt;TableIndex row=&quot;-1&quot; col=&quot;-1&quot;&gt;&lt;linesCount val=&quot;2&quot;/&gt;&lt;lineCharCount val=&quot;33&quot;/&gt;&lt;lineCharCount val=&quot;4&quot;/&gt;&lt;/TableIndex&gt;&lt;/ShapeTextInfo&gt;"/>
</p:tagLst>
</file>

<file path=ppt/tags/tag544.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0.3013]]&gt;&lt;/Top&gt;&lt;/ChangeData&gt;"/>
  <p:tag name="HTML_SHAPEINFO" val="&lt;ThreeDShapeInfo&gt;&lt;uuid val=&quot;104&quot;/&gt;&lt;isInvalidForFieldText val=&quot;0&quot;/&gt;&lt;Image&gt;&lt;filename val=&quot;C:\Users\ADMINI~1\AppData\Local\Temp\PR\data\asimages\{39C837E3-77A8-4F01-9900-82CE695D492F}_31.png&quot;/&gt;&lt;left val=&quot;412&quot;/&gt;&lt;top val=&quot;362&quot;/&gt;&lt;width val=&quot;167&quot;/&gt;&lt;height val=&quot;75&quot;/&gt;&lt;hasText val=&quot;1&quot;/&gt;&lt;/Image&gt;&lt;/ThreeDShapeInfo&gt;"/>
</p:tagLst>
</file>

<file path=ppt/tags/tag545.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0.3013]]&gt;&lt;/Top&gt;&lt;/ChangeData&gt;"/>
  <p:tag name="HTML_SHAPEINFO" val="&lt;ThreeDShapeInfo&gt;&lt;uuid val=&quot;106&quot;/&gt;&lt;isInvalidForFieldText val=&quot;0&quot;/&gt;&lt;Image&gt;&lt;filename val=&quot;C:\Users\ADMINI~1\AppData\Local\Temp\PR\data\asimages\{B4A7E0B4-381B-4819-A172-A57C67664219}_31.png&quot;/&gt;&lt;left val=&quot;549&quot;/&gt;&lt;top val=&quot;362&quot;/&gt;&lt;width val=&quot;127&quot;/&gt;&lt;height val=&quot;75&quot;/&gt;&lt;hasText val=&quot;1&quot;/&gt;&lt;/Image&gt;&lt;/ThreeDShapeInfo&gt;"/>
</p:tagLst>
</file>

<file path=ppt/tags/tag546.xml><?xml version="1.0" encoding="utf-8"?>
<p:tagLst xmlns:a="http://schemas.openxmlformats.org/drawingml/2006/main" xmlns:r="http://schemas.openxmlformats.org/officeDocument/2006/relationships" xmlns:p="http://schemas.openxmlformats.org/presentationml/2006/main">
  <p:tag name="MMPROD_ID" val="10069"/>
  <p:tag name="MMPROD_ABSOLUTEPOSITIONID" val="102"/>
  <p:tag name="MMPROD_DATA" val="Câu 3: Con người muốn sống con ơi              Phải yêu  &amp;lt;1&amp;gt;             , người anh em.     &amp;#x0D;&amp;#x0A;"/>
  <p:tag name="HTML_SHAPEINFO" val="&lt;ThreeDShapeInfo&gt;&lt;uuid val=&quot;102&quot;/&gt;&lt;isInvalidForFieldText val=&quot;0&quot;/&gt;&lt;Image&gt;&lt;filename val=&quot;C:\Users\ADMINI~1\AppData\Local\Temp\PR\data\asimages\{9E58A4CA-B9D2-4914-BB5D-87383B9A2468}_31.png&quot;/&gt;&lt;left val=&quot;19&quot;/&gt;&lt;top val=&quot;118&quot;/&gt;&lt;width val=&quot;601&quot;/&gt;&lt;height val=&quot;136&quot;/&gt;&lt;hasText val=&quot;1&quot;/&gt;&lt;/Image&gt;&lt;/ThreeDShapeInfo&gt;"/>
  <p:tag name="MMPROD_FILLBLANKQUESTIONCHANGED" val="false"/>
</p:tagLst>
</file>

<file path=ppt/tags/tag547.xml><?xml version="1.0" encoding="utf-8"?>
<p:tagLst xmlns:a="http://schemas.openxmlformats.org/drawingml/2006/main" xmlns:r="http://schemas.openxmlformats.org/officeDocument/2006/relationships" xmlns:p="http://schemas.openxmlformats.org/presentationml/2006/main">
  <p:tag name="MMPROD_LASTVALUES" val="&lt;ChangeData&gt;&lt;Text&gt;&lt;![CDATA[Câu 3: Con người muốn sống con ơi              ]]&gt;&lt;/Text&gt;&lt;FontSize&gt;&lt;![CDATA[32]]&gt;&lt;/FontSize&gt;&lt;Left&gt;&lt;![CDATA[0]]&gt;&lt;/Left&gt;&lt;Top&gt;&lt;![CDATA[0]]&gt;&lt;/Top&gt;&lt;/ChangeData&gt;"/>
  <p:tag name="PRESENTER_SHAPETEXTINFO" val="&lt;ShapeTextInfo&gt;&lt;TableIndex row=&quot;-1&quot; col=&quot;-1&quot;&gt;&lt;linesCount val=&quot;1&quot;/&gt;&lt;lineCharCount val=&quot;47&quot;/&gt;&lt;/TableIndex&gt;&lt;/ShapeTextInfo&gt;"/>
</p:tagLst>
</file>

<file path=ppt/tags/tag548.xml><?xml version="1.0" encoding="utf-8"?>
<p:tagLst xmlns:a="http://schemas.openxmlformats.org/drawingml/2006/main" xmlns:r="http://schemas.openxmlformats.org/officeDocument/2006/relationships" xmlns:p="http://schemas.openxmlformats.org/presentationml/2006/main">
  <p:tag name="MMPROD_LASTVALUES" val="&lt;ChangeData&gt;&lt;Text&gt;&lt;![CDATA[anh em.     ]]&gt;&lt;/Text&gt;&lt;FontSize&gt;&lt;![CDATA[32]]&gt;&lt;/FontSize&gt;&lt;Left&gt;&lt;![CDATA[0]]&gt;&lt;/Left&gt;&lt;Top&gt;&lt;![CDATA[0]]&gt;&lt;/Top&gt;&lt;/ChangeData&gt;"/>
  <p:tag name="PRESENTER_SHAPETEXTINFO" val="&lt;ShapeTextInfo&gt;&lt;TableIndex row=&quot;-1&quot; col=&quot;-1&quot;&gt;&lt;linesCount val=&quot;1&quot;/&gt;&lt;lineCharCount val=&quot;12&quot;/&gt;&lt;/TableIndex&gt;&lt;/ShapeTextInfo&gt;"/>
</p:tagLst>
</file>

<file path=ppt/tags/tag549.xml><?xml version="1.0" encoding="utf-8"?>
<p:tagLst xmlns:a="http://schemas.openxmlformats.org/drawingml/2006/main" xmlns:r="http://schemas.openxmlformats.org/officeDocument/2006/relationships" xmlns:p="http://schemas.openxmlformats.org/presentationml/2006/main">
  <p:tag name="MMPROD_LASTVALUES" val="&lt;ChangeData&gt;&lt;Text&gt;&lt;![CDATA[Phải yêu  @@1@@@@@             , người ]]&gt;&lt;/Text&gt;&lt;FontSize&gt;&lt;![CDATA[32]]&gt;&lt;/FontSize&gt;&lt;Left&gt;&lt;![CDATA[0]]&gt;&lt;/Left&gt;&lt;Top&gt;&lt;![CDATA[0]]&gt;&lt;/Top&gt;&lt;/ChangeData&gt;"/>
  <p:tag name="MMPROD_SEGMENT" val="3"/>
  <p:tag name="PRESENTER_SHAPETEXTINFO" val="&lt;ShapeTextInfo&gt;&lt;TableIndex row=&quot;-1&quot; col=&quot;-1&quot;&gt;&lt;linesCount val=&quot;1&quot;/&gt;&lt;lineCharCount val=&quot;21&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4.wav"/>
  <p:tag name="PPSNARRATION" val="4,544210680,C:\Users\Administrator\Desktop\TIENG RU_pptx\Media.ppcx"/>
  <p:tag name="HTML_SHAPEINFO" val="&lt;SlideThumbPath val=&quot;Slide4.PNG&quot;/&gt;"/>
</p:tagLst>
</file>

<file path=ppt/tags/tag550.xml><?xml version="1.0" encoding="utf-8"?>
<p:tagLst xmlns:a="http://schemas.openxmlformats.org/drawingml/2006/main" xmlns:r="http://schemas.openxmlformats.org/officeDocument/2006/relationships" xmlns:p="http://schemas.openxmlformats.org/presentationml/2006/main">
  <p:tag name="MMPROD_LASTVALUES" val="&lt;ChangeData&gt;&lt;Text&gt;&lt;![CDATA[Phải yêu  ]]&gt;&lt;/Text&gt;&lt;FontSize&gt;&lt;![CDATA[32]]&gt;&lt;/FontSize&gt;&lt;Left&gt;&lt;![CDATA[0]]&gt;&lt;/Left&gt;&lt;Top&gt;&lt;![CDATA[0]]&gt;&lt;/Top&gt;&lt;/ChangeData&gt;"/>
  <p:tag name="MMPROD_SEGMENT" val="1"/>
  <p:tag name="PRESENTER_SHAPETEXTINFO" val="&lt;ShapeTextInfo&gt;&lt;TableIndex row=&quot;-1&quot; col=&quot;-1&quot;&gt;&lt;linesCount val=&quot;1&quot;/&gt;&lt;lineCharCount val=&quot;10&quot;/&gt;&lt;/TableIndex&gt;&lt;/ShapeTextInfo&gt;"/>
</p:tagLst>
</file>

<file path=ppt/tags/tag551.xml><?xml version="1.0" encoding="utf-8"?>
<p:tagLst xmlns:a="http://schemas.openxmlformats.org/drawingml/2006/main" xmlns:r="http://schemas.openxmlformats.org/officeDocument/2006/relationships" xmlns:p="http://schemas.openxmlformats.org/presentationml/2006/main">
  <p:tag name="MMPROD_ABSOLUTEPOSITIONID" val="2001"/>
  <p:tag name="MMPROD_CONTROLTYPE" val="5"/>
  <p:tag name="MMPROD_SCALEOPERATION" val="1"/>
  <p:tag name="MMPROD_SEGMENT" val="2"/>
  <p:tag name="MMPROD_DATAEXT" val="&lt;object type=&quot;10047&quot; unique_id=&quot;10074&quot;&gt;&lt;object type=&quot;10030&quot; unique_id=&quot;10075&quot;&gt;&lt;property id=&quot;10088&quot; value=&quot;0&quot;/&gt;&lt;property id=&quot;10176&quot; value=&quot;đồng chí&quot;/&gt;&lt;/object&gt;&lt;object type=&quot;10030&quot; unique_id=&quot;10076&quot;&gt;&lt;property id=&quot;10088&quot; value=&quot;0&quot;/&gt;&lt;property id=&quot;10176&quot; value=&quot;đồng bào&quot;/&gt;&lt;/object&gt;&lt;object type=&quot;10030&quot; unique_id=&quot;10077&quot;&gt;&lt;property id=&quot;10088&quot; value=&quot;0&quot;/&gt;&lt;property id=&quot;10176&quot; value=&quot;đồng loại&quot;/&gt;&lt;/object&gt;&lt;/object&gt;"/>
  <p:tag name="MMPROD_ID" val="10073"/>
  <p:tag name="MMPROD_TYPE" val="10019"/>
  <p:tag name="MMPROD_DATA" val="&lt;property id=&quot;10019&quot; value=&quot;0&quot;/&gt;&lt;property id=&quot;10079&quot; value=&quot;0&quot;/&gt;&lt;property id=&quot;10187&quot; value=&quot;&amp;lt;select an answer&amp;gt;&quot;/&gt;&lt;property id=&quot;10199&quot; value=&quot;0&quot;/&gt;"/>
  <p:tag name="MMPROD_COLLECTIONCONTAINERID" val="10070"/>
  <p:tag name="MMPROD_PARENTID" val="10069"/>
</p:tagLst>
</file>

<file path=ppt/tags/tag5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Xóa!]]&gt;&lt;/Text&gt;&lt;FontSize&gt;&lt;![CDATA[14]]&gt;&lt;/FontSize&gt;&lt;Left&gt;&lt;![CDATA[569.4]]&gt;&lt;/Left&gt;&lt;Top&gt;&lt;![CDATA[382.6575]]&gt;&lt;/Top&gt;&lt;/ChangeData&gt;"/>
  <p:tag name="PRESENTER_SHAPETEXTINFO" val="&lt;ShapeTextInfo&gt;&lt;TableIndex row=&quot;-1&quot; col=&quot;-1&quot;&gt;&lt;linesCount val=&quot;1&quot;/&gt;&lt;lineCharCount val=&quot;4&quot;/&gt;&lt;/TableIndex&gt;&lt;/ShapeTextInfo&gt;"/>
</p:tagLst>
</file>

<file path=ppt/tags/tag5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Chấp nhận!]]&gt;&lt;/Text&gt;&lt;FontSize&gt;&lt;![CDATA[14]]&gt;&lt;/FontSize&gt;&lt;Left&gt;&lt;![CDATA[433.6736]]&gt;&lt;/Left&gt;&lt;Top&gt;&lt;![CDATA[382.6575]]&gt;&lt;/Top&gt;&lt;/ChangeData&gt;"/>
  <p:tag name="PRESENTER_SHAPETEXTINFO" val="&lt;ShapeTextInfo&gt;&lt;TableIndex row=&quot;-1&quot; col=&quot;-1&quot;&gt;&lt;linesCount val=&quot;1&quot;/&gt;&lt;lineCharCount val=&quot;10&quot;/&gt;&lt;/TableIndex&gt;&lt;/ShapeTextInfo&gt;"/>
</p:tagLst>
</file>

<file path=ppt/tags/tag556.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Lst>
</file>

<file path=ppt/tags/tag5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E9640F-53ED-46C9-9EF8-9ED4FC4BF2D3}&quot;/&gt;&lt;isInvalidForFieldText val=&quot;1&quot;/&gt;&lt;Image&gt;&lt;filename val=&quot;C:\Users\ADMINI~1\AppData\Local\Temp\PR\data\asimages\{51E9640F-53ED-46C9-9EF8-9ED4FC4BF2D3}_33_S.png&quot;/&gt;&lt;left val=&quot;183&quot;/&gt;&lt;top val=&quot;21&quot;/&gt;&lt;width val=&quot;363&quot;/&gt;&lt;height val=&quot;78&quot;/&gt;&lt;hasText val=&quot;0&quot;/&gt;&lt;/Image&gt;&lt;Image&gt;&lt;filename val=&quot;C:\Users\ADMINI~1\AppData\Local\Temp\PR\data\asimages\{51E9640F-53ED-46C9-9EF8-9ED4FC4BF2D3}_33_T.png&quot;/&gt;&lt;left val=&quot;159&quot;/&gt;&lt;top val=&quot;10&quot;/&gt;&lt;width val=&quot;409&quot;/&gt;&lt;height val=&quot;117&quot;/&gt;&lt;hasText val=&quot;1&quot;/&gt;&lt;/Image&gt;&lt;/ThreeDShapeInfo&gt;"/>
  <p:tag name="PRESENTER_SHAPETEXTINFO" val="&lt;ShapeTextInfo&gt;&lt;TableIndex row=&quot;-1&quot; col=&quot;-1&quot;&gt;&lt;linesCount val=&quot;1&quot;/&gt;&lt;lineCharCount val=&quot;12&quot;/&gt;&lt;/TableIndex&gt;&lt;/ShapeTextInfo&gt;"/>
</p:tagLst>
</file>

<file path=ppt/tags/tag558.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31.wav"/>
  <p:tag name="PPSNARRATION" val="30,544210680,C:\Users\Administrator\Desktop\TIENG RU_pptx\Media.ppcx"/>
  <p:tag name="HTML_SHAPEINFO" val="&lt;SlideThumbPath val=&quot;Slide34.PNG&quot;/&gt;"/>
</p:tagLst>
</file>

<file path=ppt/tags/tag5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0DB352A-3B46-4DED-A990-0E04EA2E5890}_34.png&quot;/&gt;&lt;left val=&quot;78&quot;/&gt;&lt;top val=&quot;7&quot;/&gt;&lt;width val=&quot;563&quot;/&gt;&lt;height val=&quot;77&quot;/&gt;&lt;hasText val=&quot;1&quot;/&gt;&lt;/Image&gt;&lt;/ThreeDShapeInfo&gt;"/>
  <p:tag name="PRESENTER_SHAPEINFO" val="&lt;ThreeDShapeInfo&gt;&lt;uuid val=&quot;{6CF032B2-2D4F-40E2-8E09-F3C7BA7AD621}&quot;/&gt;&lt;isInvalidForFieldText val=&quot;1&quot;/&gt;&lt;Image&gt;&lt;filename val=&quot;C:\Users\ADMINI~1\AppData\Local\Temp\PR\data\asimages\{6CF032B2-2D4F-40E2-8E09-F3C7BA7AD621}_34_S.png&quot;/&gt;&lt;left val=&quot;77&quot;/&gt;&lt;top val=&quot;9&quot;/&gt;&lt;width val=&quot;567&quot;/&gt;&lt;height val=&quot;71&quot;/&gt;&lt;hasText val=&quot;0&quot;/&gt;&lt;/Image&gt;&lt;/ThreeDShapeInfo&gt;"/>
  <p:tag name="PRESENTER_SHAPETEXTINFO" val="&lt;ShapeTextInfo&gt;&lt;TableIndex row=&quot;-1&quot; col=&quot;-1&quot;&gt;&lt;linesCount val=&quot;1&quot;/&gt;&lt;lineCharCount val=&quot;22&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E427BDC0-C882-4F1A-9380-0B974D3D1361}&quot;/&gt;&lt;isInvalidForFieldText val=&quot;0&quot;/&gt;&lt;Image&gt;&lt;filename val=&quot;C:\Users\ADMINI~1\AppData\Local\Temp\PR\data\asimages\{E427BDC0-C882-4F1A-9380-0B974D3D1361}.png&quot;/&gt;&lt;left val=&quot;0&quot;/&gt;&lt;top val=&quot;24&quot;/&gt;&lt;width val=&quot;727&quot;/&gt;&lt;height val=&quot;487&quot;/&gt;&lt;hasText val=&quot;1&quot;/&gt;&lt;/Image&gt;&lt;/ThreeDShapeInfo&gt;"/>
</p:tagLst>
</file>

<file path=ppt/tags/tag560.xml><?xml version="1.0" encoding="utf-8"?>
<p:tagLst xmlns:a="http://schemas.openxmlformats.org/drawingml/2006/main" xmlns:r="http://schemas.openxmlformats.org/officeDocument/2006/relationships" xmlns:p="http://schemas.openxmlformats.org/presentationml/2006/main">
  <p:tag name="HTML_AUTOSHAPE_INFO" val="&lt;ThreeDShapeInfo&gt;&lt;uuid val=&quot;{20DC9956-9ECD-4F42-A0A1-2E3F260DFC95}&quot;/&gt;&lt;isInvalidForFieldText val=&quot;0&quot;/&gt;&lt;Image&gt;&lt;filename val=&quot;C:\Users\ADMINI~1\AppData\Local\Temp\PR\data\asimages\{20DC9956-9ECD-4F42-A0A1-2E3F260DFC95}.png&quot;/&gt;&lt;left val=&quot;0&quot;/&gt;&lt;top val=&quot;528&quot;/&gt;&lt;width val=&quot;720&quot;/&gt;&lt;height val=&quot;12&quot;/&gt;&lt;hasText val=&quot;1&quot;/&gt;&lt;/Image&gt;&lt;/ThreeDShapeInfo&gt;"/>
</p:tagLst>
</file>

<file path=ppt/tags/tag561.xml><?xml version="1.0" encoding="utf-8"?>
<p:tagLst xmlns:a="http://schemas.openxmlformats.org/drawingml/2006/main" xmlns:r="http://schemas.openxmlformats.org/officeDocument/2006/relationships" xmlns:p="http://schemas.openxmlformats.org/presentationml/2006/main">
  <p:tag name="HTML_AUTOSHAPE_INFO" val="&lt;ThreeDShapeInfo&gt;&lt;uuid val=&quot;{03D8E70A-7913-4E96-8CEC-A807BC60096D}&quot;/&gt;&lt;isInvalidForFieldText val=&quot;0&quot;/&gt;&lt;Image&gt;&lt;filename val=&quot;C:\Users\ADMINI~1\AppData\Local\Temp\PR\data\asimages\{03D8E70A-7913-4E96-8CEC-A807BC60096D}.png&quot;/&gt;&lt;left val=&quot;714&quot;/&gt;&lt;top val=&quot;0&quot;/&gt;&lt;width val=&quot;6&quot;/&gt;&lt;height val=&quot;540&quot;/&gt;&lt;hasText val=&quot;1&quot;/&gt;&lt;/Image&gt;&lt;/ThreeDShapeInfo&gt;"/>
</p:tagLst>
</file>

<file path=ppt/tags/tag56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1418119-7E3F-4B80-A368-79F7606F9395}&quot;/&gt;&lt;isInvalidForFieldText val=&quot;0&quot;/&gt;&lt;Image&gt;&lt;filename val=&quot;C:\Users\ADMINI~1\AppData\Local\Temp\PR\data\asimages\{D1418119-7E3F-4B80-A368-79F7606F9395}.png&quot;/&gt;&lt;left val=&quot;0&quot;/&gt;&lt;top val=&quot;0&quot;/&gt;&lt;width val=&quot;6&quot;/&gt;&lt;height val=&quot;540&quot;/&gt;&lt;hasText val=&quot;1&quot;/&gt;&lt;/Image&gt;&lt;/ThreeDShapeInfo&gt;"/>
</p:tagLst>
</file>

<file path=ppt/tags/tag56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01F03E8-460B-46C2-9007-928770A2E8F5}&quot;/&gt;&lt;isInvalidForFieldText val=&quot;0&quot;/&gt;&lt;Image&gt;&lt;filename val=&quot;C:\Users\ADMINI~1\AppData\Local\Temp\PR\data\asimages\{501F03E8-460B-46C2-9007-928770A2E8F5}.png&quot;/&gt;&lt;left val=&quot;0&quot;/&gt;&lt;top val=&quot;0&quot;/&gt;&lt;width val=&quot;720&quot;/&gt;&lt;height val=&quot;12&quot;/&gt;&lt;hasText val=&quot;1&quot;/&gt;&lt;/Image&gt;&lt;/ThreeDShapeInfo&gt;"/>
</p:tagLst>
</file>

<file path=ppt/tags/tag564.xml><?xml version="1.0" encoding="utf-8"?>
<p:tagLst xmlns:a="http://schemas.openxmlformats.org/drawingml/2006/main" xmlns:r="http://schemas.openxmlformats.org/officeDocument/2006/relationships" xmlns:p="http://schemas.openxmlformats.org/presentationml/2006/main">
  <p:tag name="MMPROD_DURATION" val="301556"/>
  <p:tag name="MMPROD_DELAY" val="0"/>
  <p:tag name="MMPROD_FADE_EFFECT_IN" val="0"/>
  <p:tag name="MMPROD_FADE_EFFECT_OUT" val="0"/>
  <p:tag name="MMPROD_FADE_SPEED" val="1"/>
  <p:tag name="MMPROD_MUTE_AUDIO" val="0"/>
  <p:tag name="MMPROD_IS_H264" val="1"/>
  <p:tag name="SLIDEID" val="256"/>
  <p:tag name="MMPROD_FLV_FILE_PATH" val="C:\Users\Administrator\Desktop\TIENG RU_pptx\Assets\Canh Dieu Que Huong_256_1_65889.mp4"/>
  <p:tag name="MMPROD_START_TIME" val="0"/>
  <p:tag name="MMPROD_STOP_TIME" val="301556"/>
</p:tagLst>
</file>

<file path=ppt/tags/tag565.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32.wav"/>
  <p:tag name="PPSNARRATION" val="31,544210680,C:\Users\Administrator\Desktop\TIENG RU_pptx\Media.ppcx"/>
  <p:tag name="HTML_SHAPEINFO" val="&lt;SlideThumbPath val=&quot;Slide35.PNG&quot;/&gt;"/>
</p:tagLst>
</file>

<file path=ppt/tags/tag566.xml><?xml version="1.0" encoding="utf-8"?>
<p:tagLst xmlns:a="http://schemas.openxmlformats.org/drawingml/2006/main" xmlns:r="http://schemas.openxmlformats.org/officeDocument/2006/relationships" xmlns:p="http://schemas.openxmlformats.org/presentationml/2006/main">
  <p:tag name="MMPROD_SUBSTITUTION_ID" val="{587A1429-D5B1-4936-B334-FEDEEA5AFCF6}"/>
  <p:tag name="HTML_AUTOSHAPE_INFO" val="&lt;ThreeDShapeInfo&gt;&lt;uuid val=&quot;{C7F9C9AD-1D8A-4100-8461-A9D08542E5BF}&quot;/&gt;&lt;isInvalidForFieldText val=&quot;0&quot;/&gt;&lt;Image&gt;&lt;filename val=&quot;C:\Users\ADMINI~1\AppData\Local\Temp\PR\data\asimages\{C7F9C9AD-1D8A-4100-8461-A9D08542E5BF}.png&quot;/&gt;&lt;left val=&quot;0&quot;/&gt;&lt;top val=&quot;492&quot;/&gt;&lt;width val=&quot;642&quot;/&gt;&lt;height val=&quot;48&quot;/&gt;&lt;hasText val=&quot;1&quot;/&gt;&lt;/Image&gt;&lt;/ThreeDShapeInfo&gt;"/>
</p:tagLst>
</file>

<file path=ppt/tags/tag567.xml><?xml version="1.0" encoding="utf-8"?>
<p:tagLst xmlns:a="http://schemas.openxmlformats.org/drawingml/2006/main" xmlns:r="http://schemas.openxmlformats.org/officeDocument/2006/relationships" xmlns:p="http://schemas.openxmlformats.org/presentationml/2006/main">
  <p:tag name="MMPROD_SUBSTITUTION_ID" val="{B43EE142-92BE-4EC8-AAB6-C3FF3269F812}"/>
</p:tagLst>
</file>

<file path=ppt/tags/tag568.xml><?xml version="1.0" encoding="utf-8"?>
<p:tagLst xmlns:a="http://schemas.openxmlformats.org/drawingml/2006/main" xmlns:r="http://schemas.openxmlformats.org/officeDocument/2006/relationships" xmlns:p="http://schemas.openxmlformats.org/presentationml/2006/main">
  <p:tag name="MMPROD_SUBSTITUTION_ID" val="{9B2C4C81-D928-4B29-A408-49C50C330C9D}"/>
  <p:tag name="HTML_AUTOSHAPE_INFO" val="&lt;ThreeDShapeInfo&gt;&lt;uuid val=&quot;{766F17AA-6C42-4BB5-812E-F4F48C8CBF9C}&quot;/&gt;&lt;isInvalidForFieldText val=&quot;0&quot;/&gt;&lt;Image&gt;&lt;filename val=&quot;C:\Users\ADMINI~1\AppData\Local\Temp\PR\data\asimages\{766F17AA-6C42-4BB5-812E-F4F48C8CBF9C}.png&quot;/&gt;&lt;left val=&quot;396&quot;/&gt;&lt;top val=&quot;9&quot;/&gt;&lt;width val=&quot;81&quot;/&gt;&lt;height val=&quot;75&quot;/&gt;&lt;hasText val=&quot;1&quot;/&gt;&lt;/Image&gt;&lt;/ThreeDShapeInfo&gt;"/>
</p:tagLst>
</file>

<file path=ppt/tags/tag569.xml><?xml version="1.0" encoding="utf-8"?>
<p:tagLst xmlns:a="http://schemas.openxmlformats.org/drawingml/2006/main" xmlns:r="http://schemas.openxmlformats.org/officeDocument/2006/relationships" xmlns:p="http://schemas.openxmlformats.org/presentationml/2006/main">
  <p:tag name="MMPROD_SUBSTITUTION_ID" val="{E0D8F424-6171-4882-9596-C33FC7931B96}"/>
  <p:tag name="HTML_AUTOSHAPE_INFO" val="&lt;ThreeDShapeInfo&gt;&lt;uuid val=&quot;{A1E30B44-334E-4D65-9FE9-D1FE2CFF97F1}&quot;/&gt;&lt;isInvalidForFieldText val=&quot;0&quot;/&gt;&lt;Image&gt;&lt;filename val=&quot;C:\Users\ADMINI~1\AppData\Local\Temp\PR\data\asimages\{A1E30B44-334E-4D65-9FE9-D1FE2CFF97F1}.png&quot;/&gt;&lt;left val=&quot;24&quot;/&gt;&lt;top val=&quot;18&quot;/&gt;&lt;width val=&quot;89&quot;/&gt;&lt;height val=&quot;6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0844C9-F8DB-414D-B072-BE86BCAC5607}&quot;/&gt;&lt;isInvalidForFieldText val=&quot;0&quot;/&gt;&lt;Image&gt;&lt;filename val=&quot;C:\Users\ADMINI~1\AppData\Local\Temp\PR\data\asimages\{BF0844C9-F8DB-414D-B072-BE86BCAC5607}_4.png&quot;/&gt;&lt;left val=&quot;132&quot;/&gt;&lt;top val=&quot;137&quot;/&gt;&lt;width val=&quot;480&quot;/&gt;&lt;height val=&quot;114&quot;/&gt;&lt;hasText val=&quot;1&quot;/&gt;&lt;/Image&gt;&lt;/ThreeDShapeInfo&gt;"/>
  <p:tag name="PRESENTER_SHAPETEXTINFO" val="&lt;ShapeTextInfo&gt;&lt;TableIndex row=&quot;-1&quot; col=&quot;-1&quot;&gt;&lt;linesCount val=&quot;1&quot;/&gt;&lt;lineCharCount val=&quot;15&quot;/&gt;&lt;/TableIndex&gt;&lt;/ShapeTextInfo&gt;"/>
</p:tagLst>
</file>

<file path=ppt/tags/tag570.xml><?xml version="1.0" encoding="utf-8"?>
<p:tagLst xmlns:a="http://schemas.openxmlformats.org/drawingml/2006/main" xmlns:r="http://schemas.openxmlformats.org/officeDocument/2006/relationships" xmlns:p="http://schemas.openxmlformats.org/presentationml/2006/main">
  <p:tag name="MMPROD_SUBSTITUTION_ID" val="{91348F7B-7792-4C9C-8AB3-9E3BE9800BEF}"/>
  <p:tag name="PRESENTER_SHAPEINFO" val="&lt;ThreeDShapeInfo&gt;&lt;uuid val=&quot;{4EDB71F2-15A1-4142-AB11-CE7663AEBBEA}&quot;/&gt;&lt;isInvalidForFieldText val=&quot;0&quot;/&gt;&lt;Image&gt;&lt;filename val=&quot;C:\Users\ADMINI~1\AppData\Local\Temp\PR\data\asimages\{4EDB71F2-15A1-4142-AB11-CE7663AEBBEA}_35.png&quot;/&gt;&lt;left val=&quot;59&quot;/&gt;&lt;top val=&quot;18&quot;/&gt;&lt;width val=&quot;349&quot;/&gt;&lt;height val=&quot;157&quot;/&gt;&lt;hasText val=&quot;1&quot;/&gt;&lt;/Image&gt;&lt;/ThreeDShapeInfo&gt;"/>
  <p:tag name="PRESENTER_SHAPETEXTINFO" val="&lt;ShapeTextInfo&gt;&lt;TableIndex row=&quot;-1&quot; col=&quot;-1&quot;&gt;&lt;linesCount val=&quot;1&quot;/&gt;&lt;lineCharCount val=&quot;6&quot;/&gt;&lt;/TableIndex&gt;&lt;/ShapeTextInfo&gt;"/>
</p:tagLst>
</file>

<file path=ppt/tags/tag571.xml><?xml version="1.0" encoding="utf-8"?>
<p:tagLst xmlns:a="http://schemas.openxmlformats.org/drawingml/2006/main" xmlns:r="http://schemas.openxmlformats.org/officeDocument/2006/relationships" xmlns:p="http://schemas.openxmlformats.org/presentationml/2006/main">
  <p:tag name="MMPROD_SUBSTITUTION_ID" val="{32EBCB3A-A62D-45F7-84E1-7F3BA3208C6C}"/>
  <p:tag name="HTML_AUTOSHAPE_INFO" val="&lt;ThreeDShapeInfo&gt;&lt;uuid val=&quot;{C8E28514-011A-4EE9-8AB1-84A4D24B6F0E}&quot;/&gt;&lt;isInvalidForFieldText val=&quot;0&quot;/&gt;&lt;Image&gt;&lt;filename val=&quot;C:\Users\ADMINI~1\AppData\Local\Temp\PR\data\asimages\{C8E28514-011A-4EE9-8AB1-84A4D24B6F0E}.png&quot;/&gt;&lt;left val=&quot;336&quot;/&gt;&lt;top val=&quot;168&quot;/&gt;&lt;width val=&quot;51&quot;/&gt;&lt;height val=&quot;58&quot;/&gt;&lt;hasText val=&quot;1&quot;/&gt;&lt;/Image&gt;&lt;/ThreeDShapeInfo&gt;"/>
</p:tagLst>
</file>

<file path=ppt/tags/tag572.xml><?xml version="1.0" encoding="utf-8"?>
<p:tagLst xmlns:a="http://schemas.openxmlformats.org/drawingml/2006/main" xmlns:r="http://schemas.openxmlformats.org/officeDocument/2006/relationships" xmlns:p="http://schemas.openxmlformats.org/presentationml/2006/main">
  <p:tag name="MMPROD_SUBSTITUTION_ID" val="{2233FDD4-CF80-4C48-9F06-F0E571400961}"/>
  <p:tag name="HTML_AUTOSHAPE_INFO" val="&lt;ThreeDShapeInfo&gt;&lt;uuid val=&quot;{9AB4B459-A8CC-409B-B205-0A4887265C90}&quot;/&gt;&lt;isInvalidForFieldText val=&quot;0&quot;/&gt;&lt;Image&gt;&lt;filename val=&quot;C:\Users\ADMINI~1\AppData\Local\Temp\PR\data\asimages\{9AB4B459-A8CC-409B-B205-0A4887265C90}.png&quot;/&gt;&lt;left val=&quot;612&quot;/&gt;&lt;top val=&quot;438&quot;/&gt;&lt;width val=&quot;51&quot;/&gt;&lt;height val=&quot;58&quot;/&gt;&lt;hasText val=&quot;1&quot;/&gt;&lt;/Image&gt;&lt;/ThreeDShapeInfo&gt;"/>
</p:tagLst>
</file>

<file path=ppt/tags/tag573.xml><?xml version="1.0" encoding="utf-8"?>
<p:tagLst xmlns:a="http://schemas.openxmlformats.org/drawingml/2006/main" xmlns:r="http://schemas.openxmlformats.org/officeDocument/2006/relationships" xmlns:p="http://schemas.openxmlformats.org/presentationml/2006/main">
  <p:tag name="MMPROD_SUBSTITUTION_ID" val="{B72D8721-8C63-4BDC-8058-EEE014E7E0C4}"/>
  <p:tag name="HTML_AUTOSHAPE_INFO" val="&lt;ThreeDShapeInfo&gt;&lt;uuid val=&quot;{BA023542-4AE8-4ED3-8B78-F3A8E0327DAD}&quot;/&gt;&lt;isInvalidForFieldText val=&quot;0&quot;/&gt;&lt;Image&gt;&lt;filename val=&quot;C:\Users\ADMINI~1\AppData\Local\Temp\PR\data\asimages\{BA023542-4AE8-4ED3-8B78-F3A8E0327DAD}.png&quot;/&gt;&lt;left val=&quot;360&quot;/&gt;&lt;top val=&quot;438&quot;/&gt;&lt;width val=&quot;51&quot;/&gt;&lt;height val=&quot;58&quot;/&gt;&lt;hasText val=&quot;1&quot;/&gt;&lt;/Image&gt;&lt;/ThreeDShapeInfo&gt;"/>
</p:tagLst>
</file>

<file path=ppt/tags/tag574.xml><?xml version="1.0" encoding="utf-8"?>
<p:tagLst xmlns:a="http://schemas.openxmlformats.org/drawingml/2006/main" xmlns:r="http://schemas.openxmlformats.org/officeDocument/2006/relationships" xmlns:p="http://schemas.openxmlformats.org/presentationml/2006/main">
  <p:tag name="MMPROD_SUBSTITUTION_ID" val="{89A34136-F2A9-4044-BEB5-4C24469044FD}"/>
  <p:tag name="HTML_AUTOSHAPE_INFO" val="&lt;ThreeDShapeInfo&gt;&lt;uuid val=&quot;{7563F799-0B7F-4145-BA92-B7B2C42D233D}&quot;/&gt;&lt;isInvalidForFieldText val=&quot;0&quot;/&gt;&lt;Image&gt;&lt;filename val=&quot;C:\Users\ADMINI~1\AppData\Local\Temp\PR\data\asimages\{7563F799-0B7F-4145-BA92-B7B2C42D233D}.png&quot;/&gt;&lt;left val=&quot;168&quot;/&gt;&lt;top val=&quot;432&quot;/&gt;&lt;width val=&quot;51&quot;/&gt;&lt;height val=&quot;58&quot;/&gt;&lt;hasText val=&quot;1&quot;/&gt;&lt;/Image&gt;&lt;/ThreeDShapeInfo&gt;"/>
</p:tagLst>
</file>

<file path=ppt/tags/tag575.xml><?xml version="1.0" encoding="utf-8"?>
<p:tagLst xmlns:a="http://schemas.openxmlformats.org/drawingml/2006/main" xmlns:r="http://schemas.openxmlformats.org/officeDocument/2006/relationships" xmlns:p="http://schemas.openxmlformats.org/presentationml/2006/main">
  <p:tag name="MMPROD_SUBSTITUTION_ID" val="{ECACDC6F-C7BE-4E6E-A372-C60C44CE5A6C}"/>
  <p:tag name="HTML_AUTOSHAPE_INFO" val="&lt;ThreeDShapeInfo&gt;&lt;uuid val=&quot;{FCAACBC5-5FE5-4A52-AFCF-3667FB6B719D}&quot;/&gt;&lt;isInvalidForFieldText val=&quot;0&quot;/&gt;&lt;Image&gt;&lt;filename val=&quot;C:\Users\ADMINI~1\AppData\Local\Temp\PR\data\asimages\{FCAACBC5-5FE5-4A52-AFCF-3667FB6B719D}.png&quot;/&gt;&lt;left val=&quot;0&quot;/&gt;&lt;top val=&quot;228&quot;/&gt;&lt;width val=&quot;184&quot;/&gt;&lt;height val=&quot;312&quot;/&gt;&lt;hasText val=&quot;1&quot;/&gt;&lt;/Image&gt;&lt;/ThreeDShapeInfo&gt;"/>
</p:tagLst>
</file>

<file path=ppt/tags/tag576.xml><?xml version="1.0" encoding="utf-8"?>
<p:tagLst xmlns:a="http://schemas.openxmlformats.org/drawingml/2006/main" xmlns:r="http://schemas.openxmlformats.org/officeDocument/2006/relationships" xmlns:p="http://schemas.openxmlformats.org/presentationml/2006/main">
  <p:tag name="MMPROD_SUBSTITUTION_ID" val="{90D5B58A-9BAF-472F-A988-B34224F1A825}"/>
  <p:tag name="HTML_AUTOSHAPE_INFO" val="&lt;ThreeDShapeInfo&gt;&lt;uuid val=&quot;{7C80103C-95FE-4144-A99F-FC3B03C54A55}&quot;/&gt;&lt;isInvalidForFieldText val=&quot;0&quot;/&gt;&lt;Image&gt;&lt;filename val=&quot;C:\Users\ADMINI~1\AppData\Local\Temp\PR\data\asimages\{7C80103C-95FE-4144-A99F-FC3B03C54A55}.png&quot;/&gt;&lt;left val=&quot;636&quot;/&gt;&lt;top val=&quot;432&quot;/&gt;&lt;width val=&quot;84&quot;/&gt;&lt;height val=&quot;108&quot;/&gt;&lt;hasText val=&quot;1&quot;/&gt;&lt;/Image&gt;&lt;/ThreeDShapeInfo&gt;"/>
</p:tagLst>
</file>

<file path=ppt/tags/tag577.xml><?xml version="1.0" encoding="utf-8"?>
<p:tagLst xmlns:a="http://schemas.openxmlformats.org/drawingml/2006/main" xmlns:r="http://schemas.openxmlformats.org/officeDocument/2006/relationships" xmlns:p="http://schemas.openxmlformats.org/presentationml/2006/main">
  <p:tag name="MMPROD_SUBSTITUTION_ID" val="{9F2B9D81-6237-444B-9918-633875DE74B6}"/>
  <p:tag name="HTML_AUTOSHAPE_INFO" val="&lt;ThreeDShapeInfo&gt;&lt;uuid val=&quot;{4A2A7E07-FFB8-4B46-8718-7AECDE66AD8D}&quot;/&gt;&lt;isInvalidForFieldText val=&quot;0&quot;/&gt;&lt;Image&gt;&lt;filename val=&quot;C:\Users\ADMINI~1\AppData\Local\Temp\PR\data\asimages\{4A2A7E07-FFB8-4B46-8718-7AECDE66AD8D}.png&quot;/&gt;&lt;left val=&quot;108&quot;/&gt;&lt;top val=&quot;144&quot;/&gt;&lt;width val=&quot;174&quot;/&gt;&lt;height val=&quot;396&quot;/&gt;&lt;hasText val=&quot;1&quot;/&gt;&lt;/Image&gt;&lt;/ThreeDShapeInfo&gt;"/>
</p:tagLst>
</file>

<file path=ppt/tags/tag578.xml><?xml version="1.0" encoding="utf-8"?>
<p:tagLst xmlns:a="http://schemas.openxmlformats.org/drawingml/2006/main" xmlns:r="http://schemas.openxmlformats.org/officeDocument/2006/relationships" xmlns:p="http://schemas.openxmlformats.org/presentationml/2006/main">
  <p:tag name="MMPROD_SUBSTITUTION_ID" val="{D856C63C-3A9A-4AC3-97AB-FF444EE9969C}"/>
  <p:tag name="HTML_AUTOSHAPE_INFO" val="&lt;ThreeDShapeInfo&gt;&lt;uuid val=&quot;{0FE271CD-93F2-43E0-BC65-833D563B5DA8}&quot;/&gt;&lt;isInvalidForFieldText val=&quot;0&quot;/&gt;&lt;Image&gt;&lt;filename val=&quot;C:\Users\ADMINI~1\AppData\Local\Temp\PR\data\asimages\{0FE271CD-93F2-43E0-BC65-833D563B5DA8}.png&quot;/&gt;&lt;left val=&quot;108&quot;/&gt;&lt;top val=&quot;0&quot;/&gt;&lt;width val=&quot;82&quot;/&gt;&lt;height val=&quot;82&quot;/&gt;&lt;hasText val=&quot;1&quot;/&gt;&lt;/Image&gt;&lt;/ThreeDShapeInfo&gt;"/>
</p:tagLst>
</file>

<file path=ppt/tags/tag579.xml><?xml version="1.0" encoding="utf-8"?>
<p:tagLst xmlns:a="http://schemas.openxmlformats.org/drawingml/2006/main" xmlns:r="http://schemas.openxmlformats.org/officeDocument/2006/relationships" xmlns:p="http://schemas.openxmlformats.org/presentationml/2006/main">
  <p:tag name="HTML_AUTOSHAPE_INFO" val="&lt;ThreeDShapeInfo&gt;&lt;uuid val=&quot;{399A043A-CFCC-4AAD-AB14-7AA509AD1231}&quot;/&gt;&lt;isInvalidForFieldText val=&quot;0&quot;/&gt;&lt;Image&gt;&lt;filename val=&quot;C:\Users\ADMINI~1\AppData\Local\Temp\PR\data\asimages\{399A043A-CFCC-4AAD-AB14-7AA509AD1231}.png&quot;/&gt;&lt;left val=&quot;185&quot;/&gt;&lt;top val=&quot;180&quot;/&gt;&lt;width val=&quot;289&quot;/&gt;&lt;height val=&quot;151&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F049189-1BA1-46B1-968F-B5DB74DC9A41}_35.png&quot;/&gt;&lt;left val=&quot;123&quot;/&gt;&lt;top val=&quot;307&quot;/&gt;&lt;width val=&quot;598&quot;/&gt;&lt;height val=&quot;119&quot;/&gt;&lt;hasText val=&quot;1&quot;/&gt;&lt;/Image&gt;&lt;/ThreeDShapeInfo&gt;"/>
  <p:tag name="PRESENTER_SHAPETEXTINFO" val="&lt;ShapeTextInfo&gt;&lt;TableIndex row=&quot;-1&quot; col=&quot;-1&quot;&gt;&lt;linesCount val=&quot;3&quot;/&gt;&lt;lineCharCount val=&quot;49&quot;/&gt;&lt;lineCharCount val=&quot;14&quot;/&gt;&lt;lineCharCount val=&quot;46&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MMPROD_LASTVALUES" val="&lt;ChangeData&gt;&lt;SlideID&gt;&lt;![CDATA[303]]&gt;&lt;/SlideID&gt;&lt;/ChangeData&gt;"/>
  <p:tag name="MMPROD_PASSDATA" val="&lt;object type=&quot;10050&quot; unique_id=&quot;10095&quot;&gt;&lt;property id=&quot;10020&quot; value=&quot;2&quot;/&gt;&lt;property id=&quot;10102&quot; value=&quot;1&quot;/&gt;&lt;property id=&quot;10191&quot; value=&quot;-1&quot;/&gt;&lt;/object&gt;"/>
  <p:tag name="MMPROD_FAILDATA" val="&lt;object type=&quot;10051&quot; unique_id=&quot;10096&quot;&gt;&lt;property id=&quot;10020&quot; value=&quot;2&quot;/&gt;&lt;property id=&quot;10102&quot; value=&quot;1&quot;/&gt;&lt;property id=&quot;10191&quot; value=&quot;-1&quot;/&gt;&lt;/object&gt;"/>
  <p:tag name="MMPROD_ID" val="10093"/>
  <p:tag name="MMPROD_TYPE" val="10055"/>
  <p:tag name="MMPROD_DATA" val="&lt;property id=&quot;10026&quot; value=&quot;10&quot;/&gt;&lt;property id=&quot;10027&quot; value=&quot;Interaction10093&quot;/&gt;&lt;property id=&quot;10028&quot; value=&quot;0&quot;/&gt;&lt;property id=&quot;10063&quot; value=&quot;1&quot;/&gt;&lt;property id=&quot;10070&quot; value=&quot;Câu hỏi trả lời đúng hay sai:&quot;/&gt;&lt;property id=&quot;10098&quot; value=&quot;True/Fals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10087"/>
  <p:tag name="MMPROD_PARENTID" val="10004"/>
  <p:tag name="MMPROD_PARENTQUESTIONGROUPID" val="10036"/>
  <p:tag name="QUIZCLIPSSOURCE" val="544210680,C:\Users\Administrator\Desktop\TIENG RU_pptx\Media.ppcx"/>
  <p:tag name="HTML_SHAPEINFO" val="&lt;SlideThumbPath val=&quot;Slide5.PNG&quot;/&gt;"/>
  <p:tag name="MMPROD_ANSWERCOUNT" val="2"/>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MMPROD_LASTVALUES" val="&lt;ChangeData&gt;&lt;Text&gt;&lt;![CDATA[Câu 1: Trong câu chuyện&amp;quot;Các em nhỏ và cụ già&amp;quot; ông cụ đang buồn vì bà lão nhà ông ốm nặng, khó lòng qua khỏi. Em hãy cho biết đúng hay sai?]]&gt;&lt;/Text&gt;&lt;FontSize&gt;&lt;![CDATA[25]]&gt;&lt;/FontSize&gt;&lt;Left&gt;&lt;![CDATA[0]]&gt;&lt;/Left&gt;&lt;Top&gt;&lt;![CDATA[0]]&gt;&lt;/Top&gt;&lt;/ChangeData&gt;"/>
  <p:tag name="MMPROD_ID" val="10093"/>
  <p:tag name="MMPROD_ABSOLUTEPOSITIONID" val="100"/>
  <p:tag name="HTML_SHAPEINFO" val="&lt;ThreeDShapeInfo&gt;&lt;uuid val=&quot;100&quot;/&gt;&lt;isInvalidForFieldText val=&quot;0&quot;/&gt;&lt;Image&gt;&lt;filename val=&quot;C:\Users\ADMINI~1\AppData\Local\Temp\PR\data\asimages\{DB9AFB1B-137C-47DC-A5E1-F1D5F5F2BDE1}_5.png&quot;/&gt;&lt;left val=&quot;36&quot;/&gt;&lt;top val=&quot;13&quot;/&gt;&lt;width val=&quot;653&quot;/&gt;&lt;height val=&quot;114&quot;/&gt;&lt;hasText val=&quot;1&quot;/&gt;&lt;/Image&gt;&lt;/ThreeDShapeInfo&gt;"/>
  <p:tag name="PRESENTER_SHAPEINFO" val="&lt;ThreeDShapeInfo&gt;&lt;uuid val=&quot;{25D5FC18-19F3-442C-A70C-93DA388119AC}&quot;/&gt;&lt;isInvalidForFieldText val=&quot;1&quot;/&gt;&lt;Image&gt;&lt;filename val=&quot;C:\Users\ADMINI~1\AppData\Local\Temp\PR\data\asimages\{25D5FC18-19F3-442C-A70C-93DA388119AC}_5_S.png&quot;/&gt;&lt;left val=&quot;34&quot;/&gt;&lt;top val=&quot;19&quot;/&gt;&lt;width val=&quot;652&quot;/&gt;&lt;height val=&quot;95&quot;/&gt;&lt;hasText val=&quot;0&quot;/&gt;&lt;/Image&gt;&lt;/ThreeDShapeInfo&gt;"/>
  <p:tag name="PRESENTER_SHAPETEXTINFO" val="&lt;ShapeTextInfo&gt;&lt;TableIndex row=&quot;-1&quot; col=&quot;-1&quot;&gt;&lt;linesCount val=&quot;3&quot;/&gt;&lt;lineCharCount val=&quot;53&quot;/&gt;&lt;lineCharCount val=&quot;56&quot;/&gt;&lt;lineCharCount val=&quot;29&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3]]&gt;&lt;/Left&gt;&lt;Top&gt;&lt;![CDATA[129.6]]&gt;&lt;/Top&gt;&lt;/ChangeData&gt;"/>
  <p:tag name="MMPROD_ID" val="10097"/>
  <p:tag name="MMPROD_TYPE" val="10018"/>
  <p:tag name="MMPROD_DATA" val="&lt;property id=&quot;10073&quot; value=&quot;T&quot;/&gt;&lt;property id=&quot;10074&quot; value=&quot;1&quot;/&gt;&lt;property id=&quot;10193&quot; value=&quot;A&quot;/&gt;&lt;property id=&quot;10199&quot; value=&quot;0&quot;/&gt;&lt;object type=&quot;10049&quot; unique_id=&quot;10098&quot;&gt;&lt;property id=&quot;10020&quot; value=&quot;9&quot;/&gt;&lt;property id=&quot;10102&quot; value=&quot;0&quot;/&gt;&lt;property id=&quot;10191&quot; value=&quot;-1&quot;/&gt;&lt;/object&gt;"/>
  <p:tag name="MMPROD_COLLECTIONCONTAINERID" val="10094"/>
  <p:tag name="MMPROD_PARENTID" val="10093"/>
  <p:tag name="MMPROD_ANSWERLETTER" val="A) "/>
  <p:tag name="HTML_AUTOSHAPE_INFO" val="&lt;ThreeDShapeInfo&gt;&lt;uuid val=&quot;1001&quot;/&gt;&lt;isInvalidForFieldText val=&quot;0&quot;/&gt;&lt;hasMultipleQuizShape val=&quot;1&quot;/&gt;&lt;Image&gt;&lt;filename val=&quot;C:\Users\ADMINI~1\AppData\Local\Temp\PR\data\asimages\{99AB0032-5669-4461-99E3-61A0250F5E75}_5.png&quot;/&gt;&lt;left val=&quot;68&quot;/&gt;&lt;top val=&quot;121&quot;/&gt;&lt;width val=&quot;71&quot;/&gt;&lt;height val=&quot;59&quot;/&gt;&lt;hasText val=&quot;1&quot;/&gt;&lt;/Image&gt;&lt;Image&gt;&lt;filename val=&quot;C:\Users\ADMINI~1\AppData\Local\Temp\PR\data\asimages\{F8FF705C-55E3-4588-94ED-B009FB299F39}_5.png&quot;/&gt;&lt;left val=&quot;112&quot;/&gt;&lt;top val=&quot;121&quot;/&gt;&lt;width val=&quot;395&quot;/&gt;&lt;height val=&quot;5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3]]&gt;&lt;/Left&gt;&lt;Top&gt;&lt;![CDATA[176.8]]&gt;&lt;/Top&gt;&lt;/ChangeData&gt;"/>
  <p:tag name="MMPROD_ID" val="10099"/>
  <p:tag name="MMPROD_TYPE" val="10018"/>
  <p:tag name="MMPROD_DATA" val="&lt;property id=&quot;10074&quot; value=&quot;0&quot;/&gt;&lt;property id=&quot;10193&quot; value=&quot;B&quot;/&gt;&lt;property id=&quot;10199&quot; value=&quot;0&quot;/&gt;&lt;object type=&quot;10049&quot; unique_id=&quot;10100&quot;&gt;&lt;property id=&quot;10020&quot; value=&quot;9&quot;/&gt;&lt;property id=&quot;10102&quot; value=&quot;0&quot;/&gt;&lt;property id=&quot;10191&quot; value=&quot;-1&quot;/&gt;&lt;/object&gt;"/>
  <p:tag name="MMPROD_COLLECTIONCONTAINERID" val="10094"/>
  <p:tag name="MMPROD_PARENTID" val="10093"/>
  <p:tag name="MMPROD_ANSWERLETTER" val="B) "/>
  <p:tag name="HTML_AUTOSHAPE_INFO" val="&lt;ThreeDShapeInfo&gt;&lt;uuid val=&quot;1002&quot;/&gt;&lt;isInvalidForFieldText val=&quot;0&quot;/&gt;&lt;hasMultipleQuizShape val=&quot;1&quot;/&gt;&lt;Image&gt;&lt;filename val=&quot;C:\Users\ADMINI~1\AppData\Local\Temp\PR\data\asimages\{8023FEA9-A50D-4001-BA7D-98EB8D3B063E}_5.png&quot;/&gt;&lt;left val=&quot;68&quot;/&gt;&lt;top val=&quot;168&quot;/&gt;&lt;width val=&quot;70&quot;/&gt;&lt;height val=&quot;59&quot;/&gt;&lt;hasText val=&quot;1&quot;/&gt;&lt;/Image&gt;&lt;Image&gt;&lt;filename val=&quot;C:\Users\ADMINI~1\AppData\Local\Temp\PR\data\asimages\{70C76A4F-DDE0-4C09-BFB5-5A8BD634547B}_5.png&quot;/&gt;&lt;left val=&quot;110&quot;/&gt;&lt;top val=&quot;168&quot;/&gt;&lt;width val=&quot;397&quot;/&gt;&lt;height val=&quot;59&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Bạn làm đúng - Nhấn vào đây để tiếp tục!]]&gt;&lt;/Text&gt;&lt;FontSize&gt;&lt;![CDATA[18]]&gt;&lt;/FontSize&gt;&lt;Left&gt;&lt;![CDATA[0]]&gt;&lt;/Left&gt;&lt;Top&gt;&lt;![CDATA[0]]&gt;&lt;/Top&gt;&lt;/ChangeData&gt;"/>
  <p:tag name="PRESENTER_SHAPEINFO" val="&lt;ThreeDShapeInfo&gt;&lt;uuid val=&quot;{ED2B3109-F482-422B-978C-67D69ABFAC52}&quot;/&gt;&lt;isInvalidForFieldText val=&quot;0&quot;/&gt;&lt;Image&gt;&lt;filename val=&quot;C:\Users\ADMINI~1\AppData\Local\Temp\PR\data\asimages\{ED2B3109-F482-422B-978C-67D69ABFAC52}_5.png&quot;/&gt;&lt;left val=&quot;27&quot;/&gt;&lt;top val=&quot;304&quot;/&gt;&lt;width val=&quot;289&quot;/&gt;&lt;height val=&quot;71&quot;/&gt;&lt;hasText val=&quot;1&quot;/&gt;&lt;/Image&gt;&lt;/ThreeDShapeInfo&gt;"/>
  <p:tag name="PRESENTER_SHAPETEXTINFO" val="&lt;ShapeTextInfo&gt;&lt;TableIndex row=&quot;-1&quot; col=&quot;-1&quot;&gt;&lt;linesCount val=&quot;2&quot;/&gt;&lt;lineCharCount val=&quot;31&quot;/&gt;&lt;lineCharCount val=&quot;9&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Bạn làm chưa đúng - Nhấn vào đây để tiếp tục!]]&gt;&lt;/Text&gt;&lt;FontSize&gt;&lt;![CDATA[18]]&gt;&lt;/FontSize&gt;&lt;Left&gt;&lt;![CDATA[0]]&gt;&lt;/Left&gt;&lt;Top&gt;&lt;![CDATA[0]]&gt;&lt;/Top&gt;&lt;/ChangeData&gt;"/>
  <p:tag name="PRESENTER_SHAPEINFO" val="&lt;ThreeDShapeInfo&gt;&lt;uuid val=&quot;{DE8EDB33-A548-4D9D-8BCE-15BB5515EE40}&quot;/&gt;&lt;isInvalidForFieldText val=&quot;0&quot;/&gt;&lt;Image&gt;&lt;filename val=&quot;C:\Users\ADMINI~1\AppData\Local\Temp\PR\data\asimages\{DE8EDB33-A548-4D9D-8BCE-15BB5515EE40}_5.png&quot;/&gt;&lt;left val=&quot;358&quot;/&gt;&lt;top val=&quot;304&quot;/&gt;&lt;width val=&quot;277&quot;/&gt;&lt;height val=&quot;71&quot;/&gt;&lt;hasText val=&quot;1&quot;/&gt;&lt;/Image&gt;&lt;/ThreeDShapeInfo&gt;"/>
  <p:tag name="PRESENTER_SHAPETEXTINFO" val="&lt;ShapeTextInfo&gt;&lt;TableIndex row=&quot;-1&quot; col=&quot;-1&quot;&gt;&lt;linesCount val=&quot;2&quot;/&gt;&lt;lineCharCount val=&quot;29&quot;/&gt;&lt;lineCharCount val=&quot;16&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Bạn trả lời đúng!]]&gt;&lt;/Text&gt;&lt;FontSize&gt;&lt;![CDATA[18]]&gt;&lt;/FontSize&gt;&lt;Left&gt;&lt;![CDATA[0]]&gt;&lt;/Left&gt;&lt;Top&gt;&lt;![CDATA[0]]&gt;&lt;/Top&gt;&lt;/ChangeData&gt;"/>
  <p:tag name="PRESENTER_SHAPEINFO" val="&lt;ThreeDShapeInfo&gt;&lt;uuid val=&quot;{751140C2-90F3-418C-AE4A-4DB85C116D82}&quot;/&gt;&lt;isInvalidForFieldText val=&quot;0&quot;/&gt;&lt;Image&gt;&lt;filename val=&quot;C:\Users\ADMINI~1\AppData\Local\Temp\PR\data\asimages\{751140C2-90F3-418C-AE4A-4DB85C116D82}_5.png&quot;/&gt;&lt;left val=&quot;164&quot;/&gt;&lt;top val=&quot;366&quot;/&gt;&lt;width val=&quot;271&quot;/&gt;&lt;height val=&quot;65&quot;/&gt;&lt;hasText val=&quot;1&quot;/&gt;&lt;/Image&gt;&lt;/ThreeDShapeInfo&gt;"/>
  <p:tag name="PRESENTER_SHAPETEXTINFO" val="&lt;ShapeTextInfo&gt;&lt;TableIndex row=&quot;-1&quot; col=&quot;-1&quot;&gt;&lt;linesCount val=&quot;1&quot;/&gt;&lt;lineCharCount val=&quot;17&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Câu trả lời của bạn:]]&gt;&lt;/Text&gt;&lt;FontSize&gt;&lt;![CDATA[18]]&gt;&lt;/FontSize&gt;&lt;Left&gt;&lt;![CDATA[0]]&gt;&lt;/Left&gt;&lt;Top&gt;&lt;![CDATA[0]]&gt;&lt;/Top&gt;&lt;/ChangeData&gt;"/>
  <p:tag name="PRESENTER_SHAPEINFO" val="&lt;ThreeDShapeInfo&gt;&lt;uuid val=&quot;{A8C9BCF3-9536-4CEE-8E08-08C9FCD3FF81}&quot;/&gt;&lt;isInvalidForFieldText val=&quot;0&quot;/&gt;&lt;Image&gt;&lt;filename val=&quot;C:\Users\ADMINI~1\AppData\Local\Temp\PR\data\asimages\{A8C9BCF3-9536-4CEE-8E08-08C9FCD3FF81}_5.png&quot;/&gt;&lt;left val=&quot;153&quot;/&gt;&lt;top val=&quot;335&quot;/&gt;&lt;width val=&quot;541&quot;/&gt;&lt;height val=&quot;71&quot;/&gt;&lt;hasText val=&quot;1&quot;/&gt;&lt;/Image&gt;&lt;/ThreeDShapeInfo&gt;"/>
  <p:tag name="PRESENTER_SHAPETEXTINFO" val="&lt;ShapeTextInfo&gt;&lt;TableIndex row=&quot;-1&quot; col=&quot;-1&quot;&gt;&lt;linesCount val=&quot;1&quot;/&gt;&lt;lineCharCount val=&quot;2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Đáp án đúng là:]]&gt;&lt;/Text&gt;&lt;FontSize&gt;&lt;![CDATA[18]]&gt;&lt;/FontSize&gt;&lt;Left&gt;&lt;![CDATA[0]]&gt;&lt;/Left&gt;&lt;Top&gt;&lt;![CDATA[0]]&gt;&lt;/Top&gt;&lt;/ChangeData&gt;"/>
  <p:tag name="PRESENTER_SHAPEINFO" val="&lt;ThreeDShapeInfo&gt;&lt;uuid val=&quot;{B7B261F2-C2CE-4868-AB8A-98F82E3FE21F}&quot;/&gt;&lt;isInvalidForFieldText val=&quot;0&quot;/&gt;&lt;Image&gt;&lt;filename val=&quot;C:\Users\ADMINI~1\AppData\Local\Temp\PR\data\asimages\{B7B261F2-C2CE-4868-AB8A-98F82E3FE21F}_5.png&quot;/&gt;&lt;left val=&quot;153&quot;/&gt;&lt;top val=&quot;388&quot;/&gt;&lt;width val=&quot;541&quot;/&gt;&lt;height val=&quot;71&quot;/&gt;&lt;hasText val=&quot;1&quot;/&gt;&lt;/Image&gt;&lt;/ThreeDShapeInfo&gt;"/>
  <p:tag name="PRESENTER_SHAPETEXTINFO" val="&lt;ShapeTextInfo&gt;&lt;TableIndex row=&quot;-1&quot; col=&quot;-1&quot;&gt;&lt;linesCount val=&quot;1&quot;/&gt;&lt;lineCharCount val=&quot;15&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Bạn trả lời chưa đúng!]]&gt;&lt;/Text&gt;&lt;FontSize&gt;&lt;![CDATA[18]]&gt;&lt;/FontSize&gt;&lt;Left&gt;&lt;![CDATA[0]]&gt;&lt;/Left&gt;&lt;Top&gt;&lt;![CDATA[0]]&gt;&lt;/Top&gt;&lt;/ChangeData&gt;"/>
  <p:tag name="PRESENTER_SHAPEINFO" val="&lt;ThreeDShapeInfo&gt;&lt;uuid val=&quot;{4DE036BE-DD92-4A21-BE12-7E6A9E07D7D0}&quot;/&gt;&lt;isInvalidForFieldText val=&quot;0&quot;/&gt;&lt;Image&gt;&lt;filename val=&quot;C:\Users\ADMINI~1\AppData\Local\Temp\PR\data\asimages\{4DE036BE-DD92-4A21-BE12-7E6A9E07D7D0}_5.png&quot;/&gt;&lt;left val=&quot;164&quot;/&gt;&lt;top val=&quot;366&quot;/&gt;&lt;width val=&quot;271&quot;/&gt;&lt;height val=&quot;65&quot;/&gt;&lt;hasText val=&quot;1&quot;/&gt;&lt;/Image&gt;&lt;/ThreeDShapeInfo&gt;"/>
  <p:tag name="PRESENTER_SHAPETEXTINFO" val="&lt;ShapeTextInfo&gt;&lt;TableIndex row=&quot;-1&quot; col=&quot;-1&quot;&gt;&lt;linesCount val=&quot;1&quot;/&gt;&lt;lineCharCount val=&quot;2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Bạn phải trả lời câu hỏi để tiếp tục!]]&gt;&lt;/Text&gt;&lt;FontSize&gt;&lt;![CDATA[18]]&gt;&lt;/FontSize&gt;&lt;Left&gt;&lt;![CDATA[0]]&gt;&lt;/Left&gt;&lt;Top&gt;&lt;![CDATA[0]]&gt;&lt;/Top&gt;&lt;/ChangeData&gt;"/>
  <p:tag name="PRESENTER_SHAPEINFO" val="&lt;ThreeDShapeInfo&gt;&lt;uuid val=&quot;{502F840B-8C1E-40DA-B00B-C442390077F0}&quot;/&gt;&lt;isInvalidForFieldText val=&quot;0&quot;/&gt;&lt;Image&gt;&lt;filename val=&quot;C:\Users\ADMINI~1\AppData\Local\Temp\PR\data\asimages\{502F840B-8C1E-40DA-B00B-C442390077F0}_5.png&quot;/&gt;&lt;left val=&quot;177&quot;/&gt;&lt;top val=&quot;393&quot;/&gt;&lt;width val=&quot;276&quot;/&gt;&lt;height val=&quot;70&quot;/&gt;&lt;hasText val=&quot;1&quot;/&gt;&lt;/Image&gt;&lt;/ThreeDShapeInfo&gt;"/>
  <p:tag name="PRESENTER_SHAPETEXTINFO" val="&lt;ShapeTextInfo&gt;&lt;TableIndex row=&quot;-1&quot; col=&quot;-1&quot;&gt;&lt;linesCount val=&quot;2&quot;/&gt;&lt;lineCharCount val=&quot;33&quot;/&gt;&lt;lineCharCount val=&quot;4&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0.3013]]&gt;&lt;/Top&gt;&lt;/ChangeData&gt;"/>
  <p:tag name="HTML_SHAPEINFO" val="&lt;ThreeDShapeInfo&gt;&lt;uuid val=&quot;104&quot;/&gt;&lt;isInvalidForFieldText val=&quot;0&quot;/&gt;&lt;Image&gt;&lt;filename val=&quot;C:\Users\ADMINI~1\AppData\Local\Temp\PR\data\asimages\{C916EC7F-A3F1-4115-830A-F5228F1EBEFC}_5.png&quot;/&gt;&lt;left val=&quot;399&quot;/&gt;&lt;top val=&quot;398&quot;/&gt;&lt;width val=&quot;155&quot;/&gt;&lt;height val=&quot;39&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0.3013]]&gt;&lt;/Top&gt;&lt;/ChangeData&gt;"/>
  <p:tag name="HTML_SHAPEINFO" val="&lt;ThreeDShapeInfo&gt;&lt;uuid val=&quot;106&quot;/&gt;&lt;isInvalidForFieldText val=&quot;0&quot;/&gt;&lt;Image&gt;&lt;filename val=&quot;C:\Users\ADMINI~1\AppData\Local\Temp\PR\data\asimages\{8587B868-32CB-4F8E-8493-1DAB6EC5B0B8}_5.png&quot;/&gt;&lt;left val=&quot;561&quot;/&gt;&lt;top val=&quot;398&quot;/&gt;&lt;width val=&quot;91&quot;/&gt;&lt;height val=&quot;39&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Xóa!]]&gt;&lt;/Text&gt;&lt;FontSize&gt;&lt;![CDATA[14]]&gt;&lt;/FontSize&gt;&lt;Left&gt;&lt;![CDATA[595.8]]&gt;&lt;/Left&gt;&lt;Top&gt;&lt;![CDATA[452.3013]]&gt;&lt;/Top&gt;&lt;/ChangeData&gt;"/>
  <p:tag name="PRESENTER_SHAPETEXTINFO" val="&lt;ShapeTextInfo&gt;&lt;TableIndex row=&quot;-1&quot; col=&quot;-1&quot;&gt;&lt;linesCount val=&quot;1&quot;/&gt;&lt;lineCharCount val=&quot;4&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Chấp nhận!]]&gt;&lt;/Text&gt;&lt;FontSize&gt;&lt;![CDATA[14]]&gt;&lt;/FontSize&gt;&lt;Left&gt;&lt;![CDATA[498.6]]&gt;&lt;/Left&gt;&lt;Top&gt;&lt;![CDATA[452.3013]]&gt;&lt;/Top&gt;&lt;/ChangeData&gt;"/>
  <p:tag name="PRESENTER_SHAPETEXTINFO" val="&lt;ShapeTextInfo&gt;&lt;TableIndex row=&quot;-1&quot; col=&quot;-1&quot;&gt;&lt;linesCount val=&quot;1&quot;/&gt;&lt;lineCharCount val=&quot;1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MMPROD_ABSOLUTEPOSITIONID" val="1042"/>
  <p:tag name="MMPROD_LASTVALUES" val="&lt;ChangeData&gt;&lt;Text&gt;&lt;![CDATA[B) ]]&gt;&lt;/Text&gt;&lt;FontSize&gt;&lt;![CDATA[28]]&gt;&lt;/FontSize&gt;&lt;Left&gt;&lt;![CDATA[85]]&gt;&lt;/Left&gt;&lt;Top&gt;&lt;![CDATA[176.8]]&gt;&lt;/Top&gt;&lt;/ChangeData&gt;"/>
  <p:tag name="PRESENTER_SHAPETEXTINFO" val="&lt;ShapeTextInfo&gt;&lt;TableIndex row=&quot;-1&quot; col=&quot;-1&quot;&gt;&lt;linesCount val=&quot;1&quot;/&gt;&lt;lineCharCount val=&quot;3&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MMPROD_ABSOLUTEPOSITIONID" val="1022"/>
  <p:tag name="MMPROD_LASTVALUES" val="&lt;ChangeData&gt;&lt;Text&gt;&lt;![CDATA[Sai]]&gt;&lt;/Text&gt;&lt;FontSize&gt;&lt;![CDATA[28]]&gt;&lt;/FontSize&gt;&lt;Left&gt;&lt;![CDATA[127]]&gt;&lt;/Left&gt;&lt;Top&gt;&lt;![CDATA[176.8]]&gt;&lt;/Top&gt;&lt;/ChangeData&gt;"/>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 name="MMPROD_TEXTSHAPE" val="1022"/>
</p:tagLst>
</file>

<file path=ppt/tags/tag79.xml><?xml version="1.0" encoding="utf-8"?>
<p:tagLst xmlns:a="http://schemas.openxmlformats.org/drawingml/2006/main" xmlns:r="http://schemas.openxmlformats.org/officeDocument/2006/relationships" xmlns:p="http://schemas.openxmlformats.org/presentationml/2006/main">
  <p:tag name="MMPROD_ABSOLUTEPOSITIONID" val="1041"/>
  <p:tag name="MMPROD_LASTVALUES" val="&lt;ChangeData&gt;&lt;Text&gt;&lt;![CDATA[A) ]]&gt;&lt;/Text&gt;&lt;FontSize&gt;&lt;![CDATA[28]]&gt;&lt;/FontSize&gt;&lt;Left&gt;&lt;![CDATA[85]]&gt;&lt;/Left&gt;&lt;Top&gt;&lt;![CDATA[129.6]]&gt;&lt;/Top&gt;&lt;/ChangeData&gt;"/>
  <p:tag name="PRESENTER_SHAPETEXTINFO" val="&lt;ShapeTextInfo&gt;&lt;TableIndex row=&quot;-1&quot; col=&quot;-1&quot;&gt;&lt;linesCount val=&quot;1&quot;/&gt;&lt;lineCharCount val=&quot;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MMPROD_ABSOLUTEPOSITIONID" val="1021"/>
  <p:tag name="MMPROD_LASTVALUES" val="&lt;ChangeData&gt;&lt;Text&gt;&lt;![CDATA[Đúng]]&gt;&lt;/Text&gt;&lt;FontSize&gt;&lt;![CDATA[28]]&gt;&lt;/FontSize&gt;&lt;Left&gt;&lt;![CDATA[129]]&gt;&lt;/Left&gt;&lt;Top&gt;&lt;![CDATA[129.6]]&gt;&lt;/Top&gt;&lt;/ChangeData&gt;"/>
  <p:tag name="PRESENTER_SHAPETEXTINFO" val="&lt;ShapeTextInfo&gt;&lt;TableIndex row=&quot;-1&quot; col=&quot;-1&quot;&gt;&lt;linesCount val=&quot;1&quot;/&gt;&lt;lineCharCount val=&quot;4&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 name="MMPROD_TEXTSHAPE" val="1021"/>
</p:tagLst>
</file>

<file path=ppt/tags/tag82.xml><?xml version="1.0" encoding="utf-8"?>
<p:tagLst xmlns:a="http://schemas.openxmlformats.org/drawingml/2006/main" xmlns:r="http://schemas.openxmlformats.org/officeDocument/2006/relationships" xmlns:p="http://schemas.openxmlformats.org/presentationml/2006/main">
  <p:tag name="MMPROD_LASTVALUES" val="&lt;ChangeData&gt;&lt;SlideID&gt;&lt;![CDATA[304]]&gt;&lt;/SlideID&gt;&lt;/ChangeData&gt;"/>
  <p:tag name="MMPROD_PASSDATA" val="&lt;object type=&quot;10050&quot; unique_id=&quot;10103&quot;&gt;&lt;property id=&quot;10020&quot; value=&quot;2&quot;/&gt;&lt;property id=&quot;10102&quot; value=&quot;1&quot;/&gt;&lt;property id=&quot;10191&quot; value=&quot;-1&quot;/&gt;&lt;/object&gt;"/>
  <p:tag name="MMPROD_FAILDATA" val="&lt;object type=&quot;10051&quot; unique_id=&quot;10104&quot;&gt;&lt;property id=&quot;10020&quot; value=&quot;2&quot;/&gt;&lt;property id=&quot;10102&quot; value=&quot;1&quot;/&gt;&lt;property id=&quot;10191&quot; value=&quot;-1&quot;/&gt;&lt;/object&gt;"/>
  <p:tag name="MMPROD_ID" val="10101"/>
  <p:tag name="MMPROD_TYPE" val="10008"/>
  <p:tag name="MMPROD_DATA" val="&lt;property id=&quot;10026&quot; value=&quot;10&quot;/&gt;&lt;property id=&quot;10027&quot; value=&quot;Interaction10101&quot;/&gt;&lt;property id=&quot;10028&quot; value=&quot;0&quot;/&gt;&lt;property id=&quot;10063&quot; value=&quot;3&quot;/&gt;&lt;property id=&quot;10070&quot; value=&quot;Câu hỏi nhiều lựa chọn:&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10087"/>
  <p:tag name="MMPROD_PARENTID" val="10004"/>
  <p:tag name="MMPROD_PARENTQUESTIONGROUPID" val="10036"/>
  <p:tag name="QUIZCLIPSSOURCE" val="544210680,C:\Users\Administrator\Desktop\TIENG RU_pptx\Media.ppcx"/>
  <p:tag name="HTML_SHAPEINFO" val="&lt;SlideThumbPath val=&quot;Slide6.PNG&quot;/&gt;"/>
  <p:tag name="MMPROD_ANSWERCOUNT" val="4"/>
</p:tagLst>
</file>

<file path=ppt/tags/tag83.xml><?xml version="1.0" encoding="utf-8"?>
<p:tagLst xmlns:a="http://schemas.openxmlformats.org/drawingml/2006/main" xmlns:r="http://schemas.openxmlformats.org/officeDocument/2006/relationships" xmlns:p="http://schemas.openxmlformats.org/presentationml/2006/main">
  <p:tag name="MMPROD_LASTVALUES" val="&lt;ChangeData&gt;&lt;Text&gt;&lt;![CDATA[Câu 2: Trong câu chuyện &amp;quot; Các em nhỏ và cụ già&amp;quot;, em hãy lựa chọn những đáp án mà em cho là đúng?]]&gt;&lt;/Text&gt;&lt;FontSize&gt;&lt;![CDATA[29]]&gt;&lt;/FontSize&gt;&lt;Left&gt;&lt;![CDATA[0]]&gt;&lt;/Left&gt;&lt;Top&gt;&lt;![CDATA[0]]&gt;&lt;/Top&gt;&lt;/ChangeData&gt;"/>
  <p:tag name="MMPROD_ID" val="10101"/>
  <p:tag name="MMPROD_ABSOLUTEPOSITIONID" val="100"/>
  <p:tag name="HTML_SHAPEINFO" val="&lt;ThreeDShapeInfo&gt;&lt;uuid val=&quot;100&quot;/&gt;&lt;isInvalidForFieldText val=&quot;0&quot;/&gt;&lt;Image&gt;&lt;filename val=&quot;C:\Users\ADMINI~1\AppData\Local\Temp\PR\data\asimages\{811BD61E-D6A3-4964-AA0B-BBC2EDC465B2}_6.png&quot;/&gt;&lt;left val=&quot;23&quot;/&gt;&lt;top val=&quot;21&quot;/&gt;&lt;width val=&quot;677&quot;/&gt;&lt;height val=&quot;98&quot;/&gt;&lt;hasText val=&quot;1&quot;/&gt;&lt;/Image&gt;&lt;/ThreeDShapeInfo&gt;"/>
  <p:tag name="PRESENTER_SHAPEINFO" val="&lt;ThreeDShapeInfo&gt;&lt;uuid val=&quot;{FED46F1E-4DEE-4197-85D7-AD47E41C9BA7}&quot;/&gt;&lt;isInvalidForFieldText val=&quot;1&quot;/&gt;&lt;Image&gt;&lt;filename val=&quot;C:\Users\ADMINI~1\AppData\Local\Temp\PR\data\asimages\{FED46F1E-4DEE-4197-85D7-AD47E41C9BA7}_6_S.png&quot;/&gt;&lt;left val=&quot;34&quot;/&gt;&lt;top val=&quot;19&quot;/&gt;&lt;width val=&quot;652&quot;/&gt;&lt;height val=&quot;95&quot;/&gt;&lt;hasText val=&quot;0&quot;/&gt;&lt;/Image&gt;&lt;/ThreeDShapeInfo&gt;"/>
  <p:tag name="PRESENTER_SHAPETEXTINFO" val="&lt;ShapeTextInfo&gt;&lt;TableIndex row=&quot;-1&quot; col=&quot;-1&quot;&gt;&lt;linesCount val=&quot;2&quot;/&gt;&lt;lineCharCount val=&quot;49&quot;/&gt;&lt;lineCharCount val=&quot;47&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MMPROD_ABSOLUTEPOSITIONID" val="1001"/>
  <p:tag name="MMPROD_ID" val="10105"/>
  <p:tag name="MMPROD_TYPE" val="10018"/>
  <p:tag name="MMPROD_DATA" val="&lt;property id=&quot;10074&quot; value=&quot;1&quot;/&gt;&lt;property id=&quot;10193&quot; value=&quot;A&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102"/>
  <p:tag name="MMPROD_PARENTID" val="10101"/>
  <p:tag name="MMPROD_ANSWERLETTER" val="A) "/>
  <p:tag name="MMPROD_LASTVALUES" val="&lt;ChangeData&gt;&lt;Left&gt;&lt;![CDATA[47.92063]]&gt;&lt;/Left&gt;&lt;Top&gt;&lt;![CDATA[127.8081]]&gt;&lt;/Top&gt;&lt;/ChangeData&gt;"/>
  <p:tag name="HTML_AUTOSHAPE_INFO" val="&lt;ThreeDShapeInfo&gt;&lt;uuid val=&quot;1001&quot;/&gt;&lt;isInvalidForFieldText val=&quot;0&quot;/&gt;&lt;hasMultipleQuizShape val=&quot;1&quot;/&gt;&lt;Image&gt;&lt;filename val=&quot;C:\Users\ADMINI~1\AppData\Local\Temp\PR\data\asimages\{86BC5D66-6F0A-479B-A12A-1ACF9F943ACB}_6.png&quot;/&gt;&lt;left val=&quot;85&quot;/&gt;&lt;top val=&quot;123&quot;/&gt;&lt;width val=&quot;77&quot;/&gt;&lt;height val=&quot;51&quot;/&gt;&lt;hasText val=&quot;1&quot;/&gt;&lt;/Image&gt;&lt;Image&gt;&lt;filename val=&quot;C:\Users\ADMINI~1\AppData\Local\Temp\PR\data\asimages\{7ADCFBB1-1817-4BD4-BA4D-B111A42648D9}_6.png&quot;/&gt;&lt;left val=&quot;123&quot;/&gt;&lt;top val=&quot;122&quot;/&gt;&lt;width val=&quot;544&quot;/&gt;&lt;height val=&quot;80&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MMPROD_ABSOLUTEPOSITIONID" val="1002"/>
  <p:tag name="MMPROD_ID" val="10107"/>
  <p:tag name="MMPROD_TYPE" val="10018"/>
  <p:tag name="MMPROD_DATA" val="&lt;property id=&quot;10074&quot; value=&quot;1&quot;/&gt;&lt;property id=&quot;10193&quot; value=&quot;B&quot;/&gt;&lt;property id=&quot;10199&quot; value=&quot;0&quot;/&gt;&lt;object type=&quot;10049&quot; unique_id=&quot;10108&quot;&gt;&lt;property id=&quot;10020&quot; value=&quot;9&quot;/&gt;&lt;property id=&quot;10102&quot; value=&quot;0&quot;/&gt;&lt;property id=&quot;10191&quot; value=&quot;-1&quot;/&gt;&lt;/object&gt;"/>
  <p:tag name="MMPROD_COLLECTIONCONTAINERID" val="10102"/>
  <p:tag name="MMPROD_PARENTID" val="10101"/>
  <p:tag name="MMPROD_ANSWERLETTER" val="B) "/>
  <p:tag name="MMPROD_LASTVALUES" val="&lt;ChangeData&gt;&lt;Left&gt;&lt;![CDATA[47.92063]]&gt;&lt;/Left&gt;&lt;Top&gt;&lt;![CDATA[164.0998]]&gt;&lt;/Top&gt;&lt;/ChangeData&gt;"/>
  <p:tag name="HTML_AUTOSHAPE_INFO" val="&lt;ThreeDShapeInfo&gt;&lt;uuid val=&quot;1002&quot;/&gt;&lt;isInvalidForFieldText val=&quot;0&quot;/&gt;&lt;hasMultipleQuizShape val=&quot;1&quot;/&gt;&lt;Image&gt;&lt;filename val=&quot;C:\Users\ADMINI~1\AppData\Local\Temp\PR\data\asimages\{0B95E47C-F2A2-42ED-B52D-5C1685E28579}_6.png&quot;/&gt;&lt;left val=&quot;90&quot;/&gt;&lt;top val=&quot;181&quot;/&gt;&lt;width val=&quot;79&quot;/&gt;&lt;height val=&quot;51&quot;/&gt;&lt;hasText val=&quot;1&quot;/&gt;&lt;/Image&gt;&lt;Image&gt;&lt;filename val=&quot;C:\Users\ADMINI~1\AppData\Local\Temp\PR\data\asimages\{CF1D9B08-A7A5-48CD-9279-5E2032BE818A}_6.png&quot;/&gt;&lt;left val=&quot;121&quot;/&gt;&lt;top val=&quot;179&quot;/&gt;&lt;width val=&quot;594&quot;/&gt;&lt;height val=&quot;79&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MMPROD_ABSOLUTEPOSITIONID" val="1003"/>
  <p:tag name="MMPROD_ID" val="10109"/>
  <p:tag name="MMPROD_TYPE" val="10018"/>
  <p:tag name="MMPROD_DATA" val="&lt;property id=&quot;10074&quot; value=&quot;0&quot;/&gt;&lt;property id=&quot;10193&quot; value=&quot;C&quot;/&gt;&lt;property id=&quot;10199&quot; value=&quot;0&quot;/&gt;&lt;object type=&quot;10049&quot; unique_id=&quot;10110&quot;&gt;&lt;property id=&quot;10020&quot; value=&quot;9&quot;/&gt;&lt;property id=&quot;10102&quot; value=&quot;0&quot;/&gt;&lt;property id=&quot;10191&quot; value=&quot;-1&quot;/&gt;&lt;/object&gt;"/>
  <p:tag name="MMPROD_COLLECTIONCONTAINERID" val="10102"/>
  <p:tag name="MMPROD_PARENTID" val="10101"/>
  <p:tag name="MMPROD_ANSWERLETTER" val="C) "/>
  <p:tag name="MMPROD_LASTVALUES" val="&lt;ChangeData&gt;&lt;Left&gt;&lt;![CDATA[47.92063]]&gt;&lt;/Left&gt;&lt;Top&gt;&lt;![CDATA[200.3914]]&gt;&lt;/Top&gt;&lt;/ChangeData&gt;"/>
  <p:tag name="HTML_AUTOSHAPE_INFO" val="&lt;ThreeDShapeInfo&gt;&lt;uuid val=&quot;1003&quot;/&gt;&lt;isInvalidForFieldText val=&quot;0&quot;/&gt;&lt;hasMultipleQuizShape val=&quot;1&quot;/&gt;&lt;Image&gt;&lt;filename val=&quot;C:\Users\ADMINI~1\AppData\Local\Temp\PR\data\asimages\{EB2CC4A9-3C32-4050-8670-92ED3058D4E3}_6.png&quot;/&gt;&lt;left val=&quot;85&quot;/&gt;&lt;top val=&quot;255&quot;/&gt;&lt;width val=&quot;74&quot;/&gt;&lt;height val=&quot;58&quot;/&gt;&lt;hasText val=&quot;1&quot;/&gt;&lt;/Image&gt;&lt;Image&gt;&lt;filename val=&quot;C:\Users\ADMINI~1\AppData\Local\Temp\PR\data\asimages\{790AA9BE-3180-467E-84F0-896AF2093FB8}_6.png&quot;/&gt;&lt;left val=&quot;123&quot;/&gt;&lt;top val=&quot;247&quot;/&gt;&lt;width val=&quot;546&quot;/&gt;&lt;height val=&quot;80&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MMPROD_ABSOLUTEPOSITIONID" val="1004"/>
  <p:tag name="MMPROD_ID" val="10111"/>
  <p:tag name="MMPROD_TYPE" val="10018"/>
  <p:tag name="MMPROD_DATA" val="&lt;property id=&quot;10074&quot; value=&quot;1&quot;/&gt;&lt;property id=&quot;10193&quot; value=&quot;D&quot;/&gt;&lt;property id=&quot;10199&quot; value=&quot;0&quot;/&gt;&lt;object type=&quot;10049&quot; unique_id=&quot;10112&quot;&gt;&lt;property id=&quot;10020&quot; value=&quot;9&quot;/&gt;&lt;property id=&quot;10102&quot; value=&quot;0&quot;/&gt;&lt;property id=&quot;10191&quot; value=&quot;-1&quot;/&gt;&lt;/object&gt;"/>
  <p:tag name="MMPROD_COLLECTIONCONTAINERID" val="10102"/>
  <p:tag name="MMPROD_PARENTID" val="10101"/>
  <p:tag name="MMPROD_ANSWERLETTER" val="D) "/>
  <p:tag name="MMPROD_LASTVALUES" val="&lt;ChangeData&gt;&lt;Left&gt;&lt;![CDATA[47.92063]]&gt;&lt;/Left&gt;&lt;Top&gt;&lt;![CDATA[221.0831]]&gt;&lt;/Top&gt;&lt;/ChangeData&gt;"/>
  <p:tag name="HTML_AUTOSHAPE_INFO" val="&lt;ThreeDShapeInfo&gt;&lt;uuid val=&quot;1004&quot;/&gt;&lt;isInvalidForFieldText val=&quot;0&quot;/&gt;&lt;hasMultipleQuizShape val=&quot;1&quot;/&gt;&lt;Image&gt;&lt;filename val=&quot;C:\Users\ADMINI~1\AppData\Local\Temp\PR\data\asimages\{F6778F13-575F-4AB6-87DE-C761F59D05F9}_6.png&quot;/&gt;&lt;left val=&quot;87&quot;/&gt;&lt;top val=&quot;318&quot;/&gt;&lt;width val=&quot;79&quot;/&gt;&lt;height val=&quot;51&quot;/&gt;&lt;hasText val=&quot;1&quot;/&gt;&lt;/Image&gt;&lt;Image&gt;&lt;filename val=&quot;C:\Users\ADMINI~1\AppData\Local\Temp\PR\data\asimages\{CCA721C2-3467-43DC-8FA0-831D9C611FBF}_6.png&quot;/&gt;&lt;left val=&quot;126&quot;/&gt;&lt;top val=&quot;309&quot;/&gt;&lt;width val=&quot;578&quot;/&gt;&lt;height val=&quot;137&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Bạn làm đúng - Nhấn vào đây để tiếp tục!]]&gt;&lt;/Text&gt;&lt;FontSize&gt;&lt;![CDATA[18]]&gt;&lt;/FontSize&gt;&lt;Left&gt;&lt;![CDATA[0]]&gt;&lt;/Left&gt;&lt;Top&gt;&lt;![CDATA[0]]&gt;&lt;/Top&gt;&lt;/ChangeData&gt;"/>
  <p:tag name="PRESENTER_SHAPEINFO" val="&lt;ThreeDShapeInfo&gt;&lt;uuid val=&quot;{EEA90B46-720E-4675-B3DE-8596CD38AFA1}&quot;/&gt;&lt;isInvalidForFieldText val=&quot;0&quot;/&gt;&lt;Image&gt;&lt;filename val=&quot;C:\Users\ADMINI~1\AppData\Local\Temp\PR\data\asimages\{EEA90B46-720E-4675-B3DE-8596CD38AFA1}_6.png&quot;/&gt;&lt;left val=&quot;21&quot;/&gt;&lt;top val=&quot;429&quot;/&gt;&lt;width val=&quot;289&quot;/&gt;&lt;height val=&quot;70&quot;/&gt;&lt;hasText val=&quot;1&quot;/&gt;&lt;/Image&gt;&lt;/ThreeDShapeInfo&gt;"/>
  <p:tag name="PRESENTER_SHAPETEXTINFO" val="&lt;ShapeTextInfo&gt;&lt;TableIndex row=&quot;-1&quot; col=&quot;-1&quot;&gt;&lt;linesCount val=&quot;2&quot;/&gt;&lt;lineCharCount val=&quot;31&quot;/&gt;&lt;lineCharCount val=&quot;9&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Bạn làm chưa đúng - Nhấn vào đây để tiếp tục!]]&gt;&lt;/Text&gt;&lt;FontSize&gt;&lt;![CDATA[18]]&gt;&lt;/FontSize&gt;&lt;Left&gt;&lt;![CDATA[0]]&gt;&lt;/Left&gt;&lt;Top&gt;&lt;![CDATA[0]]&gt;&lt;/Top&gt;&lt;/ChangeData&gt;"/>
  <p:tag name="PRESENTER_SHAPEINFO" val="&lt;ThreeDShapeInfo&gt;&lt;uuid val=&quot;{C1E4DC57-C362-471D-97C7-98AB9039BF57}&quot;/&gt;&lt;isInvalidForFieldText val=&quot;0&quot;/&gt;&lt;Image&gt;&lt;filename val=&quot;C:\Users\ADMINI~1\AppData\Local\Temp\PR\data\asimages\{C1E4DC57-C362-471D-97C7-98AB9039BF57}_6.png&quot;/&gt;&lt;left val=&quot;352&quot;/&gt;&lt;top val=&quot;429&quot;/&gt;&lt;width val=&quot;277&quot;/&gt;&lt;height val=&quot;70&quot;/&gt;&lt;hasText val=&quot;1&quot;/&gt;&lt;/Image&gt;&lt;/ThreeDShapeInfo&gt;"/>
  <p:tag name="PRESENTER_SHAPETEXTINFO" val="&lt;ShapeTextInfo&gt;&lt;TableIndex row=&quot;-1&quot; col=&quot;-1&quot;&gt;&lt;linesCount val=&quot;2&quot;/&gt;&lt;lineCharCount val=&quot;29&quot;/&gt;&lt;lineCharCount val=&quot;16&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Bạn trả lời đúng!]]&gt;&lt;/Text&gt;&lt;FontSize&gt;&lt;![CDATA[18]]&gt;&lt;/FontSize&gt;&lt;Left&gt;&lt;![CDATA[0]]&gt;&lt;/Left&gt;&lt;Top&gt;&lt;![CDATA[0]]&gt;&lt;/Top&gt;&lt;/ChangeData&gt;"/>
  <p:tag name="PRESENTER_SHAPEINFO" val="&lt;ThreeDShapeInfo&gt;&lt;uuid val=&quot;{85AE9C49-D73C-46DF-A990-F1671CB9EA6C}&quot;/&gt;&lt;isInvalidForFieldText val=&quot;0&quot;/&gt;&lt;Image&gt;&lt;filename val=&quot;C:\Users\ADMINI~1\AppData\Local\Temp\PR\data\asimages\{85AE9C49-D73C-46DF-A990-F1671CB9EA6C}_6.png&quot;/&gt;&lt;left val=&quot;158&quot;/&gt;&lt;top val=&quot;440&quot;/&gt;&lt;width val=&quot;271&quot;/&gt;&lt;height val=&quot;65&quot;/&gt;&lt;hasText val=&quot;1&quot;/&gt;&lt;/Image&gt;&lt;/ThreeDShapeInfo&gt;"/>
  <p:tag name="PRESENTER_SHAPETEXTINFO" val="&lt;ShapeTextInfo&gt;&lt;TableIndex row=&quot;-1&quot; col=&quot;-1&quot;&gt;&lt;linesCount val=&quot;1&quot;/&gt;&lt;lineCharCount val=&quot;17&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Câu trả lời của bạn:]]&gt;&lt;/Text&gt;&lt;FontSize&gt;&lt;![CDATA[18]]&gt;&lt;/FontSize&gt;&lt;Left&gt;&lt;![CDATA[0]]&gt;&lt;/Left&gt;&lt;Top&gt;&lt;![CDATA[0]]&gt;&lt;/Top&gt;&lt;/ChangeData&gt;"/>
  <p:tag name="PRESENTER_SHAPEINFO" val="&lt;ThreeDShapeInfo&gt;&lt;uuid val=&quot;{592C8020-23D9-43CC-A98C-EABDE5279C4D}&quot;/&gt;&lt;isInvalidForFieldText val=&quot;0&quot;/&gt;&lt;Image&gt;&lt;filename val=&quot;C:\Users\ADMINI~1\AppData\Local\Temp\PR\data\asimages\{592C8020-23D9-43CC-A98C-EABDE5279C4D}_6.png&quot;/&gt;&lt;left val=&quot;147&quot;/&gt;&lt;top val=&quot;435&quot;/&gt;&lt;width val=&quot;541&quot;/&gt;&lt;height val=&quot;70&quot;/&gt;&lt;hasText val=&quot;1&quot;/&gt;&lt;/Image&gt;&lt;/ThreeDShapeInfo&gt;"/>
  <p:tag name="PRESENTER_SHAPETEXTINFO" val="&lt;ShapeTextInfo&gt;&lt;TableIndex row=&quot;-1&quot; col=&quot;-1&quot;&gt;&lt;linesCount val=&quot;1&quot;/&gt;&lt;lineCharCount val=&quot;2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Đáp án đúng là:]]&gt;&lt;/Text&gt;&lt;FontSize&gt;&lt;![CDATA[18]]&gt;&lt;/FontSize&gt;&lt;Left&gt;&lt;![CDATA[0]]&gt;&lt;/Left&gt;&lt;Top&gt;&lt;![CDATA[0]]&gt;&lt;/Top&gt;&lt;/ChangeData&gt;"/>
  <p:tag name="PRESENTER_SHAPEINFO" val="&lt;ThreeDShapeInfo&gt;&lt;uuid val=&quot;{5B6AB9A8-CCFF-4644-9D56-6C1EADCF8968}&quot;/&gt;&lt;isInvalidForFieldText val=&quot;0&quot;/&gt;&lt;Image&gt;&lt;filename val=&quot;C:\Users\ADMINI~1\AppData\Local\Temp\PR\data\asimages\{5B6AB9A8-CCFF-4644-9D56-6C1EADCF8968}_6.png&quot;/&gt;&lt;left val=&quot;147&quot;/&gt;&lt;top val=&quot;462&quot;/&gt;&lt;width val=&quot;541&quot;/&gt;&lt;height val=&quot;71&quot;/&gt;&lt;hasText val=&quot;1&quot;/&gt;&lt;/Image&gt;&lt;/ThreeDShapeInfo&gt;"/>
  <p:tag name="PRESENTER_SHAPETEXTINFO" val="&lt;ShapeTextInfo&gt;&lt;TableIndex row=&quot;-1&quot; col=&quot;-1&quot;&gt;&lt;linesCount val=&quot;1&quot;/&gt;&lt;lineCharCount val=&quot;15&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Bạn trả lời chưa đúng!]]&gt;&lt;/Text&gt;&lt;FontSize&gt;&lt;![CDATA[18]]&gt;&lt;/FontSize&gt;&lt;Left&gt;&lt;![CDATA[0]]&gt;&lt;/Left&gt;&lt;Top&gt;&lt;![CDATA[0]]&gt;&lt;/Top&gt;&lt;/ChangeData&gt;"/>
  <p:tag name="PRESENTER_SHAPEINFO" val="&lt;ThreeDShapeInfo&gt;&lt;uuid val=&quot;{2B75F5E6-210E-401C-B893-20013D93BA7E}&quot;/&gt;&lt;isInvalidForFieldText val=&quot;0&quot;/&gt;&lt;Image&gt;&lt;filename val=&quot;C:\Users\ADMINI~1\AppData\Local\Temp\PR\data\asimages\{2B75F5E6-210E-401C-B893-20013D93BA7E}_6.png&quot;/&gt;&lt;left val=&quot;158&quot;/&gt;&lt;top val=&quot;440&quot;/&gt;&lt;width val=&quot;271&quot;/&gt;&lt;height val=&quot;65&quot;/&gt;&lt;hasText val=&quot;1&quot;/&gt;&lt;/Image&gt;&lt;/ThreeDShapeInfo&gt;"/>
  <p:tag name="PRESENTER_SHAPETEXTINFO" val="&lt;ShapeTextInfo&gt;&lt;TableIndex row=&quot;-1&quot; col=&quot;-1&quot;&gt;&lt;linesCount val=&quot;1&quot;/&gt;&lt;lineCharCount val=&quot;22&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Bạn phải trả lời câu hỏi để tiếp tục!]]&gt;&lt;/Text&gt;&lt;FontSize&gt;&lt;![CDATA[18]]&gt;&lt;/FontSize&gt;&lt;Left&gt;&lt;![CDATA[0]]&gt;&lt;/Left&gt;&lt;Top&gt;&lt;![CDATA[0]]&gt;&lt;/Top&gt;&lt;/ChangeData&gt;"/>
  <p:tag name="PRESENTER_SHAPEINFO" val="&lt;ThreeDShapeInfo&gt;&lt;uuid val=&quot;{7B4C91AF-D84D-4B1F-94A2-4C189926089C}&quot;/&gt;&lt;isInvalidForFieldText val=&quot;0&quot;/&gt;&lt;Image&gt;&lt;filename val=&quot;C:\Users\ADMINI~1\AppData\Local\Temp\PR\data\asimages\{7B4C91AF-D84D-4B1F-94A2-4C189926089C}_6.png&quot;/&gt;&lt;left val=&quot;171&quot;/&gt;&lt;top val=&quot;466&quot;/&gt;&lt;width val=&quot;276&quot;/&gt;&lt;height val=&quot;71&quot;/&gt;&lt;hasText val=&quot;1&quot;/&gt;&lt;/Image&gt;&lt;/ThreeDShapeInfo&gt;"/>
  <p:tag name="PRESENTER_SHAPETEXTINFO" val="&lt;ShapeTextInfo&gt;&lt;TableIndex row=&quot;-1&quot; col=&quot;-1&quot;&gt;&lt;linesCount val=&quot;2&quot;/&gt;&lt;lineCharCount val=&quot;33&quot;/&gt;&lt;lineCharCount val=&quot;4&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0.3013]]&gt;&lt;/Top&gt;&lt;/ChangeData&gt;"/>
  <p:tag name="HTML_SHAPEINFO" val="&lt;ThreeDShapeInfo&gt;&lt;uuid val=&quot;104&quot;/&gt;&lt;isInvalidForFieldText val=&quot;0&quot;/&gt;&lt;Image&gt;&lt;filename val=&quot;C:\Users\ADMINI~1\AppData\Local\Temp\PR\data\asimages\{F86EA019-3B92-4FBB-90D0-4E1BA5EA2877}_6.png&quot;/&gt;&lt;left val=&quot;381&quot;/&gt;&lt;top val=&quot;471&quot;/&gt;&lt;width val=&quot;167&quot;/&gt;&lt;height val=&quot;39&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0.3013]]&gt;&lt;/Top&gt;&lt;/ChangeData&gt;"/>
  <p:tag name="HTML_SHAPEINFO" val="&lt;ThreeDShapeInfo&gt;&lt;uuid val=&quot;106&quot;/&gt;&lt;isInvalidForFieldText val=&quot;0&quot;/&gt;&lt;Image&gt;&lt;filename val=&quot;C:\Users\ADMINI~1\AppData\Local\Temp\PR\data\asimages\{656A6CDB-2834-4618-B820-09AD6F6A3A6E}_6.png&quot;/&gt;&lt;left val=&quot;555&quot;/&gt;&lt;top val=&quot;471&quot;/&gt;&lt;width val=&quot;91&quot;/&gt;&lt;height val=&quot;39&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Xóa!]]&gt;&lt;/Text&gt;&lt;FontSize&gt;&lt;![CDATA[14]]&gt;&lt;/FontSize&gt;&lt;Left&gt;&lt;![CDATA[595.8]]&gt;&lt;/Left&gt;&lt;Top&gt;&lt;![CDATA[452.3013]]&gt;&lt;/Top&gt;&lt;/ChangeData&gt;"/>
  <p:tag name="PRESENTER_SHAPETEXTINFO" val="&lt;ShapeTextInfo&gt;&lt;TableIndex row=&quot;-1&quot; col=&quot;-1&quot;&gt;&lt;linesCount val=&quot;1&quot;/&gt;&lt;lineCharCount val=&quot;4&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2155</Words>
  <Application>Microsoft Office PowerPoint</Application>
  <PresentationFormat>On-screen Show (4:3)</PresentationFormat>
  <Paragraphs>354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Câu 1: Trong câu chuyện"Các em nhỏ và cụ già" ông cụ đang buồn vì bà lão nhà ông ốm nặng, khó lòng qua khỏi. Em hãy cho biết đúng hay sai?</vt:lpstr>
      <vt:lpstr>Câu 2: Trong câu chuyện " Các em nhỏ và cụ già", em hãy lựa chọn những đáp án mà em cho là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Trong bài tập đọc  "Tiếng ru" có những con vật nào được nói đến?</vt:lpstr>
      <vt:lpstr>Câu 2: Bài thơ "Tiếng ru" khuyên chúng ta điều gì?</vt:lpstr>
      <vt:lpstr>Câu 3: Điền từ còn thiếu vào chỗ trống của hai câu thơ sau:</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cp:lastModifiedBy>
  <cp:revision>151</cp:revision>
  <dcterms:created xsi:type="dcterms:W3CDTF">2016-11-08T08:59:06Z</dcterms:created>
  <dcterms:modified xsi:type="dcterms:W3CDTF">2017-10-18T15:13:48Z</dcterms:modified>
</cp:coreProperties>
</file>