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B75B0-5A74-405F-AC94-735232ABE04D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8BBF6-A1E2-4ABA-A234-EEEE4B7EA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4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6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7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9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5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6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2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A9C5-207D-41E7-A666-2D7D9215EF8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1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5334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00B050"/>
                </a:solidFill>
              </a:rPr>
              <a:t>PHÒNG GIÁO DỤC &amp; ĐÀO TẠO QUẬN LONG BIÊN</a:t>
            </a:r>
          </a:p>
          <a:p>
            <a:pPr algn="ctr"/>
            <a:r>
              <a:rPr lang="vi-VN" b="1" dirty="0" smtClean="0">
                <a:solidFill>
                  <a:srgbClr val="00B050"/>
                </a:solidFill>
              </a:rPr>
              <a:t>TRƯỜNG MẦM NON SON CA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3700" y="1542686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B0F0"/>
                </a:solidFill>
              </a:rPr>
              <a:t>KHÁM PHÁ</a:t>
            </a:r>
          </a:p>
          <a:p>
            <a:pPr algn="ct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40714" y="2205334"/>
            <a:ext cx="78903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MỘT SỐ PTGT </a:t>
            </a:r>
          </a:p>
          <a:p>
            <a:pPr algn="ctr"/>
            <a:r>
              <a:rPr lang="vi-VN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ĐƯỜNG HÀNG KHÔNG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441960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7030A0"/>
                </a:solidFill>
              </a:rPr>
              <a:t>Giáo viên: Hoàng Thị Mai Hương</a:t>
            </a:r>
          </a:p>
          <a:p>
            <a:r>
              <a:rPr lang="vi-VN" b="1" dirty="0" smtClean="0">
                <a:solidFill>
                  <a:srgbClr val="7030A0"/>
                </a:solidFill>
              </a:rPr>
              <a:t>Lớp: Mẫu giáo nhỡ B3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8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phương tiện giao thông hàng khô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065" y="533400"/>
            <a:ext cx="866986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3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35</Words>
  <Application>Microsoft Office PowerPoint</Application>
  <PresentationFormat>On-screen Show (4:3)</PresentationFormat>
  <Paragraphs>7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2019-03-20T03:13:41Z</dcterms:created>
  <dcterms:modified xsi:type="dcterms:W3CDTF">2019-03-20T03:37:56Z</dcterms:modified>
</cp:coreProperties>
</file>