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7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FFA0-6E15-4EEA-8AA1-EF582FC9838E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90600" y="4724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85800" y="685800"/>
            <a:ext cx="2438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609600"/>
            <a:ext cx="25908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16" name="Picture 20" descr="hoa rat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63445" y="1724907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Truyện</a:t>
            </a:r>
            <a:r>
              <a:rPr lang="en-US" sz="5400" b="1" dirty="0">
                <a:solidFill>
                  <a:srgbClr val="FF0000"/>
                </a:solidFill>
              </a:rPr>
              <a:t>: </a:t>
            </a:r>
            <a:r>
              <a:rPr lang="en-US" sz="5400" b="1" dirty="0" err="1">
                <a:solidFill>
                  <a:srgbClr val="FF0000"/>
                </a:solidFill>
              </a:rPr>
              <a:t>Bạn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mới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96F9FD8-38AF-4C81-8447-1E34AF7639BE}"/>
              </a:ext>
            </a:extLst>
          </p:cNvPr>
          <p:cNvSpPr txBox="1"/>
          <p:nvPr/>
        </p:nvSpPr>
        <p:spPr>
          <a:xfrm>
            <a:off x="457200" y="18603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S</a:t>
            </a:r>
            <a:r>
              <a:rPr lang="vi-VN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1CEA861-102F-4794-BB1E-618FC35632AD}"/>
              </a:ext>
            </a:extLst>
          </p:cNvPr>
          <p:cNvSpPr txBox="1"/>
          <p:nvPr/>
        </p:nvSpPr>
        <p:spPr>
          <a:xfrm>
            <a:off x="2590800" y="2910180"/>
            <a:ext cx="4419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A1</a:t>
            </a:r>
          </a:p>
          <a:p>
            <a:pPr algn="ctr"/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2019 - 2020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ero\Picture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58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ero\Picture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ero\Picture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8E905A0B-8FA5-4D18-8D78-17033441E769}"/>
              </a:ext>
            </a:extLst>
          </p:cNvPr>
          <p:cNvSpPr txBox="1"/>
          <p:nvPr/>
        </p:nvSpPr>
        <p:spPr>
          <a:xfrm>
            <a:off x="114300" y="152400"/>
            <a:ext cx="8915400" cy="286232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775E1A5-3409-4587-A4A9-9BE2469E07AA}"/>
              </a:ext>
            </a:extLst>
          </p:cNvPr>
          <p:cNvSpPr txBox="1"/>
          <p:nvPr/>
        </p:nvSpPr>
        <p:spPr>
          <a:xfrm>
            <a:off x="1600200" y="190500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Cho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6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78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xmlns="" id="{9A9133D2-A7BF-4D78-B7BC-858ABFB52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606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191753457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914400" indent="-914400" algn="l">
                        <a:spcAft>
                          <a:spcPts val="0"/>
                        </a:spcAft>
                        <a:buAutoNum type="arabicPeriod"/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0" indent="-914400" algn="ctr">
                        <a:spcAft>
                          <a:spcPts val="0"/>
                        </a:spcAft>
                        <a:buAutoNum type="arabicPeriod"/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0" indent="-914400" algn="ctr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918568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49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63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ero\Pictur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117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Hero</dc:creator>
  <cp:lastModifiedBy>Windows User</cp:lastModifiedBy>
  <cp:revision>6</cp:revision>
  <dcterms:created xsi:type="dcterms:W3CDTF">2012-09-16T16:05:38Z</dcterms:created>
  <dcterms:modified xsi:type="dcterms:W3CDTF">2019-10-02T03:35:52Z</dcterms:modified>
</cp:coreProperties>
</file>