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Lst>
  <p:notesMasterIdLst>
    <p:notesMasterId r:id="rId16"/>
  </p:notesMasterIdLst>
  <p:sldIdLst>
    <p:sldId id="256" r:id="rId6"/>
    <p:sldId id="258" r:id="rId7"/>
    <p:sldId id="260" r:id="rId8"/>
    <p:sldId id="261" r:id="rId9"/>
    <p:sldId id="262" r:id="rId10"/>
    <p:sldId id="257" r:id="rId11"/>
    <p:sldId id="264" r:id="rId12"/>
    <p:sldId id="265" r:id="rId13"/>
    <p:sldId id="266" r:id="rId14"/>
    <p:sldId id="263" r:id="rId15"/>
  </p:sldIdLst>
  <p:sldSz cx="9144000" cy="6858000" type="screen4x3"/>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94" y="2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FF777A-D210-4F81-9F0A-D74999799709}" type="datetimeFigureOut">
              <a:rPr lang="en-US" smtClean="0"/>
              <a:pPr/>
              <a:t>5/16/2018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F42511-0167-485E-9235-4B77C478C63C}" type="slidenum">
              <a:rPr lang="en-US" smtClean="0"/>
              <a:pPr/>
              <a:t>‹#›</a:t>
            </a:fld>
            <a:endParaRPr lang="en-US"/>
          </a:p>
        </p:txBody>
      </p:sp>
    </p:spTree>
    <p:extLst>
      <p:ext uri="{BB962C8B-B14F-4D97-AF65-F5344CB8AC3E}">
        <p14:creationId xmlns:p14="http://schemas.microsoft.com/office/powerpoint/2010/main" val="637547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FF42511-0167-485E-9235-4B77C478C63C}"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D2274D-7902-4A09-9F9F-1614E7C9C11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D2274D-7902-4A09-9F9F-1614E7C9C1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D2274D-7902-4A09-9F9F-1614E7C9C11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09732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264042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791949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517226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820553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53396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76923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527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D2274D-7902-4A09-9F9F-1614E7C9C114}"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71410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206179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441165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394430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21203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41500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167561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31240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85171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8562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E23E5F-8163-49D0-813C-E0532C44D851}"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D2274D-7902-4A09-9F9F-1614E7C9C114}"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2120956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4109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43777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785082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48970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949703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0546266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676057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811774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6198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E23E5F-8163-49D0-813C-E0532C44D851}" type="datetimeFigureOut">
              <a:rPr lang="en-US" smtClean="0"/>
              <a:pPr/>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D2274D-7902-4A09-9F9F-1614E7C9C114}"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27026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6572854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0751142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428408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6006311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113134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3474710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8640007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535283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33521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E23E5F-8163-49D0-813C-E0532C44D851}" type="datetimeFigureOut">
              <a:rPr lang="en-US" smtClean="0"/>
              <a:pPr/>
              <a:t>5/16/2018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D2274D-7902-4A09-9F9F-1614E7C9C114}"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7307857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54279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6017834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2998045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7268129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34967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E23E5F-8163-49D0-813C-E0532C44D851}" type="datetimeFigureOut">
              <a:rPr lang="en-US" smtClean="0"/>
              <a:pPr/>
              <a:t>5/16/2018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D2274D-7902-4A09-9F9F-1614E7C9C11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23E5F-8163-49D0-813C-E0532C44D851}" type="datetimeFigureOut">
              <a:rPr lang="en-US" smtClean="0"/>
              <a:pPr/>
              <a:t>5/16/2018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D2274D-7902-4A09-9F9F-1614E7C9C1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E23E5F-8163-49D0-813C-E0532C44D851}" type="datetimeFigureOut">
              <a:rPr lang="en-US" smtClean="0"/>
              <a:pPr/>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D2274D-7902-4A09-9F9F-1614E7C9C11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E23E5F-8163-49D0-813C-E0532C44D851}" type="datetimeFigureOut">
              <a:rPr lang="en-US" smtClean="0"/>
              <a:pPr/>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D2274D-7902-4A09-9F9F-1614E7C9C11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E23E5F-8163-49D0-813C-E0532C44D851}" type="datetimeFigureOut">
              <a:rPr lang="en-US" smtClean="0"/>
              <a:pPr/>
              <a:t>5/16/2018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D2274D-7902-4A09-9F9F-1614E7C9C1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49297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65523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7888556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E23E5F-8163-49D0-813C-E0532C44D851}" type="datetimeFigureOut">
              <a:rPr lang="en-US" smtClean="0">
                <a:solidFill>
                  <a:prstClr val="black">
                    <a:tint val="75000"/>
                  </a:prstClr>
                </a:solidFill>
              </a:rPr>
              <a:pPr/>
              <a:t>5/16/2018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D2274D-7902-4A09-9F9F-1614E7C9C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1221180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600200"/>
            <a:ext cx="9144000" cy="1470025"/>
          </a:xfrm>
        </p:spPr>
        <p:txBody>
          <a:bodyPr>
            <a:normAutofit/>
          </a:bodyPr>
          <a:lstStyle/>
          <a:p>
            <a:r>
              <a:rPr lang="en-US" sz="4000" b="1" dirty="0" smtClean="0">
                <a:solidFill>
                  <a:srgbClr val="0000CC"/>
                </a:solidFill>
                <a:latin typeface="Arial" pitchFamily="34" charset="0"/>
                <a:cs typeface="Arial" pitchFamily="34" charset="0"/>
              </a:rPr>
              <a:t>HOẠT ĐỘNG LÀM QUEN VỚI TOÁN</a:t>
            </a:r>
            <a:endParaRPr lang="en-US" sz="4000" b="1" dirty="0">
              <a:solidFill>
                <a:srgbClr val="0000CC"/>
              </a:solidFill>
              <a:latin typeface="Arial" pitchFamily="34" charset="0"/>
              <a:cs typeface="Arial" pitchFamily="34" charset="0"/>
            </a:endParaRPr>
          </a:p>
        </p:txBody>
      </p:sp>
      <p:sp>
        <p:nvSpPr>
          <p:cNvPr id="3" name="Subtitle 2"/>
          <p:cNvSpPr>
            <a:spLocks noGrp="1"/>
          </p:cNvSpPr>
          <p:nvPr>
            <p:ph type="subTitle" idx="1"/>
          </p:nvPr>
        </p:nvSpPr>
        <p:spPr>
          <a:xfrm>
            <a:off x="1295400" y="3657600"/>
            <a:ext cx="6400800" cy="1752600"/>
          </a:xfrm>
        </p:spPr>
        <p:txBody>
          <a:bodyPr/>
          <a:lstStyle/>
          <a:p>
            <a:r>
              <a:rPr lang="en-US" b="1" dirty="0" smtClean="0">
                <a:solidFill>
                  <a:srgbClr val="FF0000"/>
                </a:solidFill>
              </a:rPr>
              <a:t>Đề tài: Nhận biết ngày và đêm</a:t>
            </a:r>
            <a:endParaRPr lang="en-US" b="1" dirty="0">
              <a:solidFill>
                <a:srgbClr val="FF0000"/>
              </a:solidFill>
            </a:endParaRPr>
          </a:p>
        </p:txBody>
      </p:sp>
      <p:sp>
        <p:nvSpPr>
          <p:cNvPr id="4" name="TextBox 3"/>
          <p:cNvSpPr txBox="1"/>
          <p:nvPr/>
        </p:nvSpPr>
        <p:spPr>
          <a:xfrm>
            <a:off x="2438400" y="5105400"/>
            <a:ext cx="4572000" cy="646331"/>
          </a:xfrm>
          <a:prstGeom prst="rect">
            <a:avLst/>
          </a:prstGeom>
          <a:noFill/>
        </p:spPr>
        <p:txBody>
          <a:bodyPr wrap="square" rtlCol="0">
            <a:spAutoFit/>
          </a:bodyPr>
          <a:lstStyle/>
          <a:p>
            <a:r>
              <a:rPr lang="vi-VN" dirty="0" smtClean="0"/>
              <a:t>Giáo viên: Đoàn Hương Lan</a:t>
            </a:r>
          </a:p>
          <a:p>
            <a:r>
              <a:rPr lang="vi-VN" dirty="0" smtClean="0"/>
              <a:t>Lớp: Mẫu giáo bé C1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84625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066800" y="914399"/>
            <a:ext cx="6781800" cy="4673074"/>
          </a:xfrm>
          <a:prstGeom prst="rect">
            <a:avLst/>
          </a:prstGeom>
          <a:noFill/>
        </p:spPr>
        <p:txBody>
          <a:bodyPr wrap="square" rtlCol="0">
            <a:spAutoFit/>
          </a:bodyPr>
          <a:lstStyle/>
          <a:p>
            <a:pPr algn="just">
              <a:lnSpc>
                <a:spcPct val="150000"/>
              </a:lnSpc>
              <a:spcAft>
                <a:spcPts val="0"/>
              </a:spcAft>
            </a:pPr>
            <a:r>
              <a:rPr lang="en-US" sz="2000" dirty="0">
                <a:latin typeface="Times New Roman"/>
                <a:ea typeface="Times New Roman"/>
              </a:rPr>
              <a:t>I</a:t>
            </a:r>
            <a:r>
              <a:rPr lang="en-US" sz="2000" b="1" u="sng" dirty="0">
                <a:latin typeface="Times New Roman"/>
                <a:ea typeface="Times New Roman"/>
              </a:rPr>
              <a:t>/ </a:t>
            </a:r>
            <a:r>
              <a:rPr lang="en-US" sz="2000" b="1" u="sng" dirty="0" err="1">
                <a:latin typeface="Times New Roman"/>
                <a:ea typeface="Times New Roman"/>
              </a:rPr>
              <a:t>Mục</a:t>
            </a:r>
            <a:r>
              <a:rPr lang="en-US" sz="2000" b="1" u="sng" dirty="0">
                <a:latin typeface="Times New Roman"/>
                <a:ea typeface="Times New Roman"/>
              </a:rPr>
              <a:t> </a:t>
            </a:r>
            <a:r>
              <a:rPr lang="en-US" sz="2000" b="1" u="sng" dirty="0" err="1">
                <a:latin typeface="Times New Roman"/>
                <a:ea typeface="Times New Roman"/>
              </a:rPr>
              <a:t>đích</a:t>
            </a:r>
            <a:r>
              <a:rPr lang="en-US" sz="2000" b="1" u="sng" dirty="0">
                <a:latin typeface="Times New Roman"/>
                <a:ea typeface="Times New Roman"/>
              </a:rPr>
              <a:t> – </a:t>
            </a:r>
            <a:r>
              <a:rPr lang="en-US" sz="2000" b="1" u="sng" dirty="0" err="1">
                <a:latin typeface="Times New Roman"/>
                <a:ea typeface="Times New Roman"/>
              </a:rPr>
              <a:t>Yêu</a:t>
            </a:r>
            <a:r>
              <a:rPr lang="en-US" sz="2000" b="1" u="sng" dirty="0">
                <a:latin typeface="Times New Roman"/>
                <a:ea typeface="Times New Roman"/>
              </a:rPr>
              <a:t> </a:t>
            </a:r>
            <a:r>
              <a:rPr lang="en-US" sz="2000" b="1" u="sng" dirty="0" err="1">
                <a:latin typeface="Times New Roman"/>
                <a:ea typeface="Times New Roman"/>
              </a:rPr>
              <a:t>cầu</a:t>
            </a:r>
            <a:r>
              <a:rPr lang="en-US" sz="2000" dirty="0">
                <a:latin typeface="Times New Roman"/>
                <a:ea typeface="Times New Roman"/>
              </a:rPr>
              <a:t>:</a:t>
            </a:r>
            <a:endParaRPr lang="en-US" sz="1600" dirty="0">
              <a:latin typeface="Times New Roman"/>
              <a:ea typeface="Times New Roman"/>
            </a:endParaRPr>
          </a:p>
          <a:p>
            <a:pPr algn="just">
              <a:lnSpc>
                <a:spcPct val="150000"/>
              </a:lnSpc>
              <a:spcAft>
                <a:spcPts val="0"/>
              </a:spcAft>
            </a:pPr>
            <a:r>
              <a:rPr lang="en-US" b="1" dirty="0">
                <a:latin typeface="Times New Roman"/>
                <a:ea typeface="Times New Roman"/>
              </a:rPr>
              <a:t>1. </a:t>
            </a:r>
            <a:r>
              <a:rPr lang="en-US" b="1" dirty="0" err="1">
                <a:latin typeface="Times New Roman"/>
                <a:ea typeface="Times New Roman"/>
              </a:rPr>
              <a:t>Kiến</a:t>
            </a:r>
            <a:r>
              <a:rPr lang="en-US" b="1" dirty="0">
                <a:latin typeface="Times New Roman"/>
                <a:ea typeface="Times New Roman"/>
              </a:rPr>
              <a:t> </a:t>
            </a:r>
            <a:r>
              <a:rPr lang="en-US" b="1" dirty="0" err="1">
                <a:latin typeface="Times New Roman"/>
                <a:ea typeface="Times New Roman"/>
              </a:rPr>
              <a:t>thức</a:t>
            </a:r>
            <a:r>
              <a:rPr lang="en-US" b="1" dirty="0">
                <a:latin typeface="Times New Roman"/>
                <a:ea typeface="Times New Roman"/>
              </a:rPr>
              <a:t>:</a:t>
            </a:r>
            <a:endParaRPr lang="en-US" sz="1600" dirty="0">
              <a:latin typeface="Times New Roman"/>
              <a:ea typeface="Times New Roman"/>
            </a:endParaRPr>
          </a:p>
          <a:p>
            <a:pPr algn="just">
              <a:lnSpc>
                <a:spcPct val="150000"/>
              </a:lnSpc>
              <a:spcAft>
                <a:spcPts val="0"/>
              </a:spcAft>
            </a:pPr>
            <a:r>
              <a:rPr lang="vi-VN" dirty="0">
                <a:latin typeface="Times New Roman"/>
                <a:ea typeface="Times New Roman"/>
              </a:rPr>
              <a:t>- Trẻ nhận </a:t>
            </a:r>
            <a:r>
              <a:rPr lang="en-US" dirty="0" err="1">
                <a:latin typeface="Times New Roman"/>
                <a:ea typeface="Times New Roman"/>
              </a:rPr>
              <a:t>biết</a:t>
            </a:r>
            <a:r>
              <a:rPr lang="en-US" dirty="0">
                <a:latin typeface="Times New Roman"/>
                <a:ea typeface="Times New Roman"/>
              </a:rPr>
              <a:t> </a:t>
            </a:r>
            <a:r>
              <a:rPr lang="vi-VN" dirty="0">
                <a:latin typeface="Times New Roman"/>
                <a:ea typeface="Times New Roman"/>
              </a:rPr>
              <a:t>và phân biệt được ban ngày và ban đêm</a:t>
            </a:r>
            <a:r>
              <a:rPr lang="en-US" dirty="0">
                <a:latin typeface="Times New Roman"/>
                <a:ea typeface="Times New Roman"/>
              </a:rPr>
              <a:t>.</a:t>
            </a:r>
            <a:endParaRPr lang="en-US" sz="1600" dirty="0">
              <a:latin typeface="Times New Roman"/>
              <a:ea typeface="Times New Roman"/>
            </a:endParaRPr>
          </a:p>
          <a:p>
            <a:pPr algn="just">
              <a:lnSpc>
                <a:spcPct val="150000"/>
              </a:lnSpc>
              <a:spcAft>
                <a:spcPts val="0"/>
              </a:spcAft>
            </a:pPr>
            <a:r>
              <a:rPr lang="vi-VN" dirty="0">
                <a:latin typeface="Times New Roman"/>
                <a:ea typeface="Times New Roman"/>
              </a:rPr>
              <a:t>- Trẻ nhận biết các hoạt động của bản thân trẻ nói riêng và của mọi người diễn ra vào ban ngày và ban đêm.</a:t>
            </a:r>
            <a:endParaRPr lang="en-US" sz="1600" dirty="0">
              <a:latin typeface="Times New Roman"/>
              <a:ea typeface="Times New Roman"/>
            </a:endParaRPr>
          </a:p>
          <a:p>
            <a:pPr algn="just">
              <a:lnSpc>
                <a:spcPct val="150000"/>
              </a:lnSpc>
              <a:spcAft>
                <a:spcPts val="400"/>
              </a:spcAft>
            </a:pPr>
            <a:r>
              <a:rPr lang="en-US" b="1" dirty="0">
                <a:latin typeface="Times New Roman"/>
                <a:ea typeface="Times New Roman"/>
              </a:rPr>
              <a:t>2. </a:t>
            </a:r>
            <a:r>
              <a:rPr lang="en-US" b="1" dirty="0" err="1">
                <a:latin typeface="Times New Roman"/>
                <a:ea typeface="Times New Roman"/>
              </a:rPr>
              <a:t>Kỹ</a:t>
            </a:r>
            <a:r>
              <a:rPr lang="en-US" b="1" dirty="0">
                <a:latin typeface="Times New Roman"/>
                <a:ea typeface="Times New Roman"/>
              </a:rPr>
              <a:t> </a:t>
            </a:r>
            <a:r>
              <a:rPr lang="en-US" b="1" dirty="0" err="1">
                <a:latin typeface="Times New Roman"/>
                <a:ea typeface="Times New Roman"/>
              </a:rPr>
              <a:t>năng</a:t>
            </a:r>
            <a:r>
              <a:rPr lang="en-US" b="1" dirty="0">
                <a:latin typeface="Times New Roman"/>
                <a:ea typeface="Times New Roman"/>
              </a:rPr>
              <a:t>:</a:t>
            </a:r>
            <a:endParaRPr lang="en-US" sz="1600" dirty="0">
              <a:latin typeface="Times New Roman"/>
              <a:ea typeface="Times New Roman"/>
            </a:endParaRPr>
          </a:p>
          <a:p>
            <a:pPr algn="just">
              <a:lnSpc>
                <a:spcPct val="150000"/>
              </a:lnSpc>
              <a:spcAft>
                <a:spcPts val="0"/>
              </a:spcAft>
            </a:pPr>
            <a:r>
              <a:rPr lang="en-US" dirty="0">
                <a:latin typeface="Times New Roman"/>
                <a:ea typeface="Times New Roman"/>
              </a:rPr>
              <a:t>- </a:t>
            </a:r>
            <a:r>
              <a:rPr lang="en-US" dirty="0" err="1">
                <a:latin typeface="Times New Roman"/>
                <a:ea typeface="Times New Roman"/>
              </a:rPr>
              <a:t>Rèn</a:t>
            </a:r>
            <a:r>
              <a:rPr lang="en-US" dirty="0">
                <a:latin typeface="Times New Roman"/>
                <a:ea typeface="Times New Roman"/>
              </a:rPr>
              <a:t> </a:t>
            </a:r>
            <a:r>
              <a:rPr lang="en-US" dirty="0" err="1">
                <a:latin typeface="Times New Roman"/>
                <a:ea typeface="Times New Roman"/>
              </a:rPr>
              <a:t>kĩ</a:t>
            </a:r>
            <a:r>
              <a:rPr lang="en-US" dirty="0">
                <a:latin typeface="Times New Roman"/>
                <a:ea typeface="Times New Roman"/>
              </a:rPr>
              <a:t> </a:t>
            </a:r>
            <a:r>
              <a:rPr lang="en-US" dirty="0" err="1">
                <a:latin typeface="Times New Roman"/>
                <a:ea typeface="Times New Roman"/>
              </a:rPr>
              <a:t>năng</a:t>
            </a:r>
            <a:r>
              <a:rPr lang="en-US" dirty="0">
                <a:latin typeface="Times New Roman"/>
                <a:ea typeface="Times New Roman"/>
              </a:rPr>
              <a:t> </a:t>
            </a:r>
            <a:r>
              <a:rPr lang="vi-VN" dirty="0">
                <a:latin typeface="Times New Roman"/>
                <a:ea typeface="Times New Roman"/>
              </a:rPr>
              <a:t>quan sát nhận biết, phân biệt các đặc điểm ngày và đêm</a:t>
            </a:r>
            <a:r>
              <a:rPr lang="en-US" dirty="0">
                <a:latin typeface="Times New Roman"/>
                <a:ea typeface="Times New Roman"/>
              </a:rPr>
              <a:t>.</a:t>
            </a:r>
            <a:endParaRPr lang="en-US" sz="1600" dirty="0">
              <a:latin typeface="Times New Roman"/>
              <a:ea typeface="Times New Roman"/>
            </a:endParaRPr>
          </a:p>
          <a:p>
            <a:pPr algn="just">
              <a:lnSpc>
                <a:spcPct val="150000"/>
              </a:lnSpc>
              <a:spcAft>
                <a:spcPts val="0"/>
              </a:spcAft>
            </a:pPr>
            <a:r>
              <a:rPr lang="en-US" dirty="0">
                <a:latin typeface="Times New Roman"/>
                <a:ea typeface="Times New Roman"/>
              </a:rPr>
              <a:t>- </a:t>
            </a:r>
            <a:r>
              <a:rPr lang="en-US" dirty="0" err="1">
                <a:latin typeface="Times New Roman"/>
                <a:ea typeface="Times New Roman"/>
              </a:rPr>
              <a:t>Rèn</a:t>
            </a:r>
            <a:r>
              <a:rPr lang="en-US" dirty="0">
                <a:latin typeface="Times New Roman"/>
                <a:ea typeface="Times New Roman"/>
              </a:rPr>
              <a:t> </a:t>
            </a:r>
            <a:r>
              <a:rPr lang="en-US" dirty="0" err="1">
                <a:latin typeface="Times New Roman"/>
                <a:ea typeface="Times New Roman"/>
              </a:rPr>
              <a:t>kĩ</a:t>
            </a:r>
            <a:r>
              <a:rPr lang="en-US" dirty="0">
                <a:latin typeface="Times New Roman"/>
                <a:ea typeface="Times New Roman"/>
              </a:rPr>
              <a:t> </a:t>
            </a:r>
            <a:r>
              <a:rPr lang="en-US" dirty="0" err="1">
                <a:latin typeface="Times New Roman"/>
                <a:ea typeface="Times New Roman"/>
              </a:rPr>
              <a:t>năng</a:t>
            </a:r>
            <a:r>
              <a:rPr lang="en-US" dirty="0">
                <a:latin typeface="Times New Roman"/>
                <a:ea typeface="Times New Roman"/>
              </a:rPr>
              <a:t> </a:t>
            </a:r>
            <a:r>
              <a:rPr lang="en-US" dirty="0" err="1">
                <a:latin typeface="Times New Roman"/>
                <a:ea typeface="Times New Roman"/>
              </a:rPr>
              <a:t>phát</a:t>
            </a:r>
            <a:r>
              <a:rPr lang="en-US" dirty="0">
                <a:latin typeface="Times New Roman"/>
                <a:ea typeface="Times New Roman"/>
              </a:rPr>
              <a:t> </a:t>
            </a:r>
            <a:r>
              <a:rPr lang="en-US" dirty="0" err="1">
                <a:latin typeface="Times New Roman"/>
                <a:ea typeface="Times New Roman"/>
              </a:rPr>
              <a:t>triển</a:t>
            </a:r>
            <a:r>
              <a:rPr lang="en-US" dirty="0">
                <a:latin typeface="Times New Roman"/>
                <a:ea typeface="Times New Roman"/>
              </a:rPr>
              <a:t> </a:t>
            </a:r>
            <a:r>
              <a:rPr lang="en-US" dirty="0" err="1">
                <a:latin typeface="Times New Roman"/>
                <a:ea typeface="Times New Roman"/>
              </a:rPr>
              <a:t>tư</a:t>
            </a:r>
            <a:r>
              <a:rPr lang="en-US" dirty="0">
                <a:latin typeface="Times New Roman"/>
                <a:ea typeface="Times New Roman"/>
              </a:rPr>
              <a:t> </a:t>
            </a:r>
            <a:r>
              <a:rPr lang="en-US" dirty="0" err="1">
                <a:latin typeface="Times New Roman"/>
                <a:ea typeface="Times New Roman"/>
              </a:rPr>
              <a:t>duy</a:t>
            </a:r>
            <a:r>
              <a:rPr lang="en-US" dirty="0">
                <a:latin typeface="Times New Roman"/>
                <a:ea typeface="Times New Roman"/>
              </a:rPr>
              <a:t> </a:t>
            </a:r>
            <a:r>
              <a:rPr lang="en-US" dirty="0" err="1">
                <a:latin typeface="Times New Roman"/>
                <a:ea typeface="Times New Roman"/>
              </a:rPr>
              <a:t>cho</a:t>
            </a:r>
            <a:r>
              <a:rPr lang="en-US" dirty="0">
                <a:latin typeface="Times New Roman"/>
                <a:ea typeface="Times New Roman"/>
              </a:rPr>
              <a:t> </a:t>
            </a:r>
            <a:r>
              <a:rPr lang="en-US" dirty="0" err="1">
                <a:latin typeface="Times New Roman"/>
                <a:ea typeface="Times New Roman"/>
              </a:rPr>
              <a:t>trẻ</a:t>
            </a:r>
            <a:r>
              <a:rPr lang="en-US" dirty="0">
                <a:latin typeface="Times New Roman"/>
                <a:ea typeface="Times New Roman"/>
              </a:rPr>
              <a:t>.</a:t>
            </a:r>
            <a:endParaRPr lang="en-US" sz="1600" dirty="0">
              <a:latin typeface="Times New Roman"/>
              <a:ea typeface="Times New Roman"/>
            </a:endParaRPr>
          </a:p>
          <a:p>
            <a:pPr algn="just">
              <a:lnSpc>
                <a:spcPct val="150000"/>
              </a:lnSpc>
              <a:spcAft>
                <a:spcPts val="400"/>
              </a:spcAft>
            </a:pPr>
            <a:r>
              <a:rPr lang="en-US" b="1" dirty="0">
                <a:latin typeface="Times New Roman"/>
                <a:ea typeface="Times New Roman"/>
              </a:rPr>
              <a:t>3. </a:t>
            </a:r>
            <a:r>
              <a:rPr lang="en-US" b="1" dirty="0" err="1">
                <a:latin typeface="Times New Roman"/>
                <a:ea typeface="Times New Roman"/>
              </a:rPr>
              <a:t>Thái</a:t>
            </a:r>
            <a:r>
              <a:rPr lang="en-US" b="1" dirty="0">
                <a:latin typeface="Times New Roman"/>
                <a:ea typeface="Times New Roman"/>
              </a:rPr>
              <a:t> </a:t>
            </a:r>
            <a:r>
              <a:rPr lang="en-US" b="1" dirty="0" err="1">
                <a:latin typeface="Times New Roman"/>
                <a:ea typeface="Times New Roman"/>
              </a:rPr>
              <a:t>độ</a:t>
            </a:r>
            <a:r>
              <a:rPr lang="en-US" b="1" dirty="0">
                <a:latin typeface="Times New Roman"/>
                <a:ea typeface="Times New Roman"/>
              </a:rPr>
              <a:t>:</a:t>
            </a:r>
            <a:endParaRPr lang="en-US" sz="1600" dirty="0">
              <a:latin typeface="Times New Roman"/>
              <a:ea typeface="Times New Roman"/>
            </a:endParaRPr>
          </a:p>
          <a:p>
            <a:pPr algn="just">
              <a:lnSpc>
                <a:spcPct val="150000"/>
              </a:lnSpc>
              <a:spcAft>
                <a:spcPts val="0"/>
              </a:spcAft>
            </a:pPr>
            <a:r>
              <a:rPr lang="en-US" dirty="0">
                <a:latin typeface="Times New Roman"/>
                <a:ea typeface="Times New Roman"/>
              </a:rPr>
              <a:t>- </a:t>
            </a:r>
            <a:r>
              <a:rPr lang="en-US" dirty="0" err="1">
                <a:latin typeface="Times New Roman"/>
                <a:ea typeface="Times New Roman"/>
              </a:rPr>
              <a:t>Trẻ</a:t>
            </a:r>
            <a:r>
              <a:rPr lang="en-US" dirty="0">
                <a:latin typeface="Times New Roman"/>
                <a:ea typeface="Times New Roman"/>
              </a:rPr>
              <a:t> </a:t>
            </a:r>
            <a:r>
              <a:rPr lang="en-US" dirty="0" err="1">
                <a:latin typeface="Times New Roman"/>
                <a:ea typeface="Times New Roman"/>
              </a:rPr>
              <a:t>hứng</a:t>
            </a:r>
            <a:r>
              <a:rPr lang="en-US" dirty="0">
                <a:latin typeface="Times New Roman"/>
                <a:ea typeface="Times New Roman"/>
              </a:rPr>
              <a:t> </a:t>
            </a:r>
            <a:r>
              <a:rPr lang="en-US" dirty="0" err="1">
                <a:latin typeface="Times New Roman"/>
                <a:ea typeface="Times New Roman"/>
              </a:rPr>
              <a:t>thú</a:t>
            </a:r>
            <a:r>
              <a:rPr lang="en-US" dirty="0">
                <a:latin typeface="Times New Roman"/>
                <a:ea typeface="Times New Roman"/>
              </a:rPr>
              <a:t> </a:t>
            </a:r>
            <a:r>
              <a:rPr lang="en-US" dirty="0" err="1">
                <a:latin typeface="Times New Roman"/>
                <a:ea typeface="Times New Roman"/>
              </a:rPr>
              <a:t>và</a:t>
            </a:r>
            <a:r>
              <a:rPr lang="en-US" dirty="0">
                <a:latin typeface="Times New Roman"/>
                <a:ea typeface="Times New Roman"/>
              </a:rPr>
              <a:t> </a:t>
            </a:r>
            <a:r>
              <a:rPr lang="en-US" dirty="0" err="1">
                <a:latin typeface="Times New Roman"/>
                <a:ea typeface="Times New Roman"/>
              </a:rPr>
              <a:t>tích</a:t>
            </a:r>
            <a:r>
              <a:rPr lang="en-US" dirty="0">
                <a:latin typeface="Times New Roman"/>
                <a:ea typeface="Times New Roman"/>
              </a:rPr>
              <a:t> </a:t>
            </a:r>
            <a:r>
              <a:rPr lang="en-US" dirty="0" err="1">
                <a:latin typeface="Times New Roman"/>
                <a:ea typeface="Times New Roman"/>
              </a:rPr>
              <a:t>cực</a:t>
            </a:r>
            <a:r>
              <a:rPr lang="en-US" dirty="0">
                <a:latin typeface="Times New Roman"/>
                <a:ea typeface="Times New Roman"/>
              </a:rPr>
              <a:t> </a:t>
            </a:r>
            <a:r>
              <a:rPr lang="en-US" dirty="0" err="1">
                <a:latin typeface="Times New Roman"/>
                <a:ea typeface="Times New Roman"/>
              </a:rPr>
              <a:t>tham</a:t>
            </a:r>
            <a:r>
              <a:rPr lang="en-US" dirty="0">
                <a:latin typeface="Times New Roman"/>
                <a:ea typeface="Times New Roman"/>
              </a:rPr>
              <a:t> </a:t>
            </a:r>
            <a:r>
              <a:rPr lang="en-US" dirty="0" err="1">
                <a:latin typeface="Times New Roman"/>
                <a:ea typeface="Times New Roman"/>
              </a:rPr>
              <a:t>gia</a:t>
            </a:r>
            <a:r>
              <a:rPr lang="en-US" dirty="0">
                <a:latin typeface="Times New Roman"/>
                <a:ea typeface="Times New Roman"/>
              </a:rPr>
              <a:t> </a:t>
            </a:r>
            <a:r>
              <a:rPr lang="en-US" dirty="0" err="1">
                <a:latin typeface="Times New Roman"/>
                <a:ea typeface="Times New Roman"/>
              </a:rPr>
              <a:t>hoạt</a:t>
            </a:r>
            <a:r>
              <a:rPr lang="en-US" dirty="0">
                <a:latin typeface="Times New Roman"/>
                <a:ea typeface="Times New Roman"/>
              </a:rPr>
              <a:t> </a:t>
            </a:r>
            <a:r>
              <a:rPr lang="en-US" dirty="0" err="1">
                <a:latin typeface="Times New Roman"/>
                <a:ea typeface="Times New Roman"/>
              </a:rPr>
              <a:t>động</a:t>
            </a:r>
            <a:r>
              <a:rPr lang="en-US" dirty="0">
                <a:latin typeface="Times New Roman"/>
                <a:ea typeface="Times New Roman"/>
              </a:rPr>
              <a:t>.</a:t>
            </a:r>
            <a:endParaRPr lang="en-US" sz="1600" dirty="0">
              <a:latin typeface="Times New Roman"/>
              <a:ea typeface="Times New Roman"/>
            </a:endParaRPr>
          </a:p>
          <a:p>
            <a:pPr marL="400050" indent="-400050">
              <a:buAutoNum type="romanUcPeriod"/>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066800" y="914399"/>
            <a:ext cx="6781800" cy="6206827"/>
          </a:xfrm>
          <a:prstGeom prst="rect">
            <a:avLst/>
          </a:prstGeom>
          <a:noFill/>
        </p:spPr>
        <p:txBody>
          <a:bodyPr wrap="square" rtlCol="0">
            <a:spAutoFit/>
          </a:bodyPr>
          <a:lstStyle/>
          <a:p>
            <a:pPr algn="just">
              <a:lnSpc>
                <a:spcPct val="150000"/>
              </a:lnSpc>
              <a:spcBef>
                <a:spcPts val="1800"/>
              </a:spcBef>
              <a:spcAft>
                <a:spcPts val="1200"/>
              </a:spcAft>
            </a:pPr>
            <a:r>
              <a:rPr lang="en-US" sz="2400" b="1" u="sng" dirty="0">
                <a:latin typeface="Times New Roman"/>
                <a:ea typeface="Times New Roman"/>
              </a:rPr>
              <a:t>II/ </a:t>
            </a:r>
            <a:r>
              <a:rPr lang="en-US" sz="2400" b="1" u="sng" dirty="0" err="1">
                <a:latin typeface="Times New Roman"/>
                <a:ea typeface="Times New Roman"/>
              </a:rPr>
              <a:t>Chuẩn</a:t>
            </a:r>
            <a:r>
              <a:rPr lang="en-US" sz="2400" b="1" u="sng" dirty="0">
                <a:latin typeface="Times New Roman"/>
                <a:ea typeface="Times New Roman"/>
              </a:rPr>
              <a:t> </a:t>
            </a:r>
            <a:r>
              <a:rPr lang="en-US" sz="2400" b="1" u="sng" dirty="0" err="1">
                <a:latin typeface="Times New Roman"/>
                <a:ea typeface="Times New Roman"/>
              </a:rPr>
              <a:t>bị</a:t>
            </a:r>
            <a:r>
              <a:rPr lang="en-US" sz="2400" b="1" u="sng" dirty="0">
                <a:latin typeface="Times New Roman"/>
                <a:ea typeface="Times New Roman"/>
              </a:rPr>
              <a:t>:</a:t>
            </a:r>
            <a:endParaRPr lang="en-US" sz="2000" dirty="0">
              <a:latin typeface="Times New Roman"/>
              <a:ea typeface="Times New Roman"/>
            </a:endParaRPr>
          </a:p>
          <a:p>
            <a:pPr algn="just">
              <a:lnSpc>
                <a:spcPct val="150000"/>
              </a:lnSpc>
              <a:spcAft>
                <a:spcPts val="400"/>
              </a:spcAft>
            </a:pPr>
            <a:r>
              <a:rPr lang="en-US" sz="2000" b="1" dirty="0">
                <a:latin typeface="Times New Roman"/>
                <a:ea typeface="Times New Roman"/>
              </a:rPr>
              <a:t>1. </a:t>
            </a:r>
            <a:r>
              <a:rPr lang="en-US" sz="2000" b="1" dirty="0" err="1">
                <a:latin typeface="Times New Roman"/>
                <a:ea typeface="Times New Roman"/>
              </a:rPr>
              <a:t>Đồ</a:t>
            </a:r>
            <a:r>
              <a:rPr lang="en-US" sz="2000" b="1" dirty="0">
                <a:latin typeface="Times New Roman"/>
                <a:ea typeface="Times New Roman"/>
              </a:rPr>
              <a:t> </a:t>
            </a:r>
            <a:r>
              <a:rPr lang="en-US" sz="2000" b="1" dirty="0" err="1">
                <a:latin typeface="Times New Roman"/>
                <a:ea typeface="Times New Roman"/>
              </a:rPr>
              <a:t>dùng</a:t>
            </a:r>
            <a:r>
              <a:rPr lang="en-US" sz="2000" b="1" dirty="0">
                <a:latin typeface="Times New Roman"/>
                <a:ea typeface="Times New Roman"/>
              </a:rPr>
              <a:t> </a:t>
            </a:r>
            <a:r>
              <a:rPr lang="en-US" sz="2000" b="1" dirty="0" err="1">
                <a:latin typeface="Times New Roman"/>
                <a:ea typeface="Times New Roman"/>
              </a:rPr>
              <a:t>của</a:t>
            </a:r>
            <a:r>
              <a:rPr lang="en-US" sz="2000" b="1" dirty="0">
                <a:latin typeface="Times New Roman"/>
                <a:ea typeface="Times New Roman"/>
              </a:rPr>
              <a:t> </a:t>
            </a:r>
            <a:r>
              <a:rPr lang="en-US" sz="2000" b="1" dirty="0" err="1">
                <a:latin typeface="Times New Roman"/>
                <a:ea typeface="Times New Roman"/>
              </a:rPr>
              <a:t>cô</a:t>
            </a:r>
            <a:r>
              <a:rPr lang="en-US" sz="2000" b="1" dirty="0">
                <a:latin typeface="Times New Roman"/>
                <a:ea typeface="Times New Roman"/>
              </a:rPr>
              <a:t>:</a:t>
            </a:r>
            <a:endParaRPr lang="en-US" sz="2000" dirty="0">
              <a:latin typeface="Times New Roman"/>
              <a:ea typeface="Times New Roman"/>
            </a:endParaRPr>
          </a:p>
          <a:p>
            <a:pPr algn="just">
              <a:lnSpc>
                <a:spcPct val="150000"/>
              </a:lnSpc>
              <a:spcAft>
                <a:spcPts val="0"/>
              </a:spcAft>
            </a:pPr>
            <a:r>
              <a:rPr lang="en-US" sz="2000" dirty="0">
                <a:latin typeface="Times New Roman"/>
                <a:ea typeface="Times New Roman"/>
              </a:rPr>
              <a:t>- </a:t>
            </a:r>
            <a:r>
              <a:rPr lang="en-US" sz="2000" dirty="0" err="1">
                <a:latin typeface="Times New Roman"/>
                <a:ea typeface="Times New Roman"/>
              </a:rPr>
              <a:t>Giáo</a:t>
            </a:r>
            <a:r>
              <a:rPr lang="en-US" sz="2000" dirty="0">
                <a:latin typeface="Times New Roman"/>
                <a:ea typeface="Times New Roman"/>
              </a:rPr>
              <a:t> </a:t>
            </a:r>
            <a:r>
              <a:rPr lang="en-US" sz="2000" dirty="0" err="1">
                <a:latin typeface="Times New Roman"/>
                <a:ea typeface="Times New Roman"/>
              </a:rPr>
              <a:t>án</a:t>
            </a:r>
            <a:r>
              <a:rPr lang="en-US" sz="2000" dirty="0">
                <a:latin typeface="Times New Roman"/>
                <a:ea typeface="Times New Roman"/>
              </a:rPr>
              <a:t> </a:t>
            </a:r>
            <a:r>
              <a:rPr lang="en-US" sz="2000" dirty="0" err="1">
                <a:latin typeface="Times New Roman"/>
                <a:ea typeface="Times New Roman"/>
              </a:rPr>
              <a:t>điện</a:t>
            </a:r>
            <a:r>
              <a:rPr lang="en-US" sz="2000" dirty="0">
                <a:latin typeface="Times New Roman"/>
                <a:ea typeface="Times New Roman"/>
              </a:rPr>
              <a:t> </a:t>
            </a:r>
            <a:r>
              <a:rPr lang="en-US" sz="2000" dirty="0" err="1">
                <a:latin typeface="Times New Roman"/>
                <a:ea typeface="Times New Roman"/>
              </a:rPr>
              <a:t>tử</a:t>
            </a:r>
            <a:r>
              <a:rPr lang="en-US" sz="2000" dirty="0">
                <a:latin typeface="Times New Roman"/>
                <a:ea typeface="Times New Roman"/>
              </a:rPr>
              <a:t>.</a:t>
            </a:r>
          </a:p>
          <a:p>
            <a:pPr algn="just">
              <a:lnSpc>
                <a:spcPct val="150000"/>
              </a:lnSpc>
              <a:spcAft>
                <a:spcPts val="0"/>
              </a:spcAft>
            </a:pPr>
            <a:r>
              <a:rPr lang="en-US" sz="2000" dirty="0">
                <a:latin typeface="Times New Roman"/>
                <a:ea typeface="Times New Roman"/>
              </a:rPr>
              <a:t>- </a:t>
            </a:r>
            <a:r>
              <a:rPr lang="en-US" sz="2000" dirty="0" err="1">
                <a:latin typeface="Times New Roman"/>
                <a:ea typeface="Times New Roman"/>
              </a:rPr>
              <a:t>Máy</a:t>
            </a:r>
            <a:r>
              <a:rPr lang="en-US" sz="2000" dirty="0">
                <a:latin typeface="Times New Roman"/>
                <a:ea typeface="Times New Roman"/>
              </a:rPr>
              <a:t> </a:t>
            </a:r>
            <a:r>
              <a:rPr lang="en-US" sz="2000" dirty="0" err="1">
                <a:latin typeface="Times New Roman"/>
                <a:ea typeface="Times New Roman"/>
              </a:rPr>
              <a:t>tính</a:t>
            </a:r>
            <a:r>
              <a:rPr lang="en-US" sz="2000" dirty="0">
                <a:latin typeface="Times New Roman"/>
                <a:ea typeface="Times New Roman"/>
              </a:rPr>
              <a:t>.</a:t>
            </a:r>
          </a:p>
          <a:p>
            <a:pPr algn="just">
              <a:lnSpc>
                <a:spcPct val="150000"/>
              </a:lnSpc>
              <a:spcAft>
                <a:spcPts val="0"/>
              </a:spcAft>
            </a:pPr>
            <a:r>
              <a:rPr lang="en-US" sz="2000" dirty="0">
                <a:latin typeface="Times New Roman"/>
                <a:ea typeface="Times New Roman"/>
              </a:rPr>
              <a:t>- Video </a:t>
            </a:r>
            <a:r>
              <a:rPr lang="en-US" sz="2000" dirty="0" err="1">
                <a:latin typeface="Times New Roman"/>
                <a:ea typeface="Times New Roman"/>
              </a:rPr>
              <a:t>một</a:t>
            </a:r>
            <a:r>
              <a:rPr lang="en-US" sz="2000" dirty="0">
                <a:latin typeface="Times New Roman"/>
                <a:ea typeface="Times New Roman"/>
              </a:rPr>
              <a:t> </a:t>
            </a:r>
            <a:r>
              <a:rPr lang="en-US" sz="2000" dirty="0" err="1">
                <a:latin typeface="Times New Roman"/>
                <a:ea typeface="Times New Roman"/>
              </a:rPr>
              <a:t>số</a:t>
            </a:r>
            <a:r>
              <a:rPr lang="en-US" sz="2000" dirty="0">
                <a:latin typeface="Times New Roman"/>
                <a:ea typeface="Times New Roman"/>
              </a:rPr>
              <a:t> </a:t>
            </a:r>
            <a:r>
              <a:rPr lang="en-US" sz="2000" dirty="0" err="1">
                <a:latin typeface="Times New Roman"/>
                <a:ea typeface="Times New Roman"/>
              </a:rPr>
              <a:t>hoạt</a:t>
            </a:r>
            <a:r>
              <a:rPr lang="en-US" sz="2000" dirty="0">
                <a:latin typeface="Times New Roman"/>
                <a:ea typeface="Times New Roman"/>
              </a:rPr>
              <a:t> </a:t>
            </a:r>
            <a:r>
              <a:rPr lang="en-US" sz="2000" dirty="0" err="1">
                <a:latin typeface="Times New Roman"/>
                <a:ea typeface="Times New Roman"/>
              </a:rPr>
              <a:t>động</a:t>
            </a:r>
            <a:r>
              <a:rPr lang="en-US" sz="2000" dirty="0">
                <a:latin typeface="Times New Roman"/>
                <a:ea typeface="Times New Roman"/>
              </a:rPr>
              <a:t> </a:t>
            </a:r>
            <a:r>
              <a:rPr lang="en-US" sz="2000" dirty="0" err="1">
                <a:latin typeface="Times New Roman"/>
                <a:ea typeface="Times New Roman"/>
              </a:rPr>
              <a:t>của</a:t>
            </a:r>
            <a:r>
              <a:rPr lang="en-US" sz="2000" dirty="0">
                <a:latin typeface="Times New Roman"/>
                <a:ea typeface="Times New Roman"/>
              </a:rPr>
              <a:t> </a:t>
            </a:r>
            <a:r>
              <a:rPr lang="en-US" sz="2000" dirty="0" err="1">
                <a:latin typeface="Times New Roman"/>
                <a:ea typeface="Times New Roman"/>
              </a:rPr>
              <a:t>bạn</a:t>
            </a:r>
            <a:r>
              <a:rPr lang="en-US" sz="2000" dirty="0">
                <a:latin typeface="Times New Roman"/>
                <a:ea typeface="Times New Roman"/>
              </a:rPr>
              <a:t> </a:t>
            </a:r>
            <a:r>
              <a:rPr lang="en-US" sz="2000" dirty="0" err="1">
                <a:latin typeface="Times New Roman"/>
                <a:ea typeface="Times New Roman"/>
              </a:rPr>
              <a:t>nhỏ</a:t>
            </a:r>
            <a:r>
              <a:rPr lang="en-US" sz="2000" dirty="0">
                <a:latin typeface="Times New Roman"/>
                <a:ea typeface="Times New Roman"/>
              </a:rPr>
              <a:t>.</a:t>
            </a:r>
          </a:p>
          <a:p>
            <a:pPr algn="just">
              <a:lnSpc>
                <a:spcPct val="150000"/>
              </a:lnSpc>
              <a:spcAft>
                <a:spcPts val="0"/>
              </a:spcAft>
            </a:pPr>
            <a:r>
              <a:rPr lang="vi-VN" sz="2000" dirty="0">
                <a:latin typeface="Times New Roman"/>
                <a:ea typeface="Times New Roman"/>
              </a:rPr>
              <a:t>- Nhạc bài hát: </a:t>
            </a:r>
            <a:r>
              <a:rPr lang="en-US" sz="2000" dirty="0">
                <a:latin typeface="Times New Roman"/>
                <a:ea typeface="Times New Roman"/>
              </a:rPr>
              <a:t>“</a:t>
            </a:r>
            <a:r>
              <a:rPr lang="en-US" sz="2000" dirty="0" err="1">
                <a:latin typeface="Times New Roman"/>
                <a:ea typeface="Times New Roman"/>
              </a:rPr>
              <a:t>Bé</a:t>
            </a:r>
            <a:r>
              <a:rPr lang="en-US" sz="2000" dirty="0">
                <a:latin typeface="Times New Roman"/>
                <a:ea typeface="Times New Roman"/>
              </a:rPr>
              <a:t> </a:t>
            </a:r>
            <a:r>
              <a:rPr lang="en-US" sz="2000" dirty="0" err="1">
                <a:latin typeface="Times New Roman"/>
                <a:ea typeface="Times New Roman"/>
              </a:rPr>
              <a:t>tập</a:t>
            </a:r>
            <a:r>
              <a:rPr lang="en-US" sz="2000" dirty="0">
                <a:latin typeface="Times New Roman"/>
                <a:ea typeface="Times New Roman"/>
              </a:rPr>
              <a:t> </a:t>
            </a:r>
            <a:r>
              <a:rPr lang="en-US" sz="2000" dirty="0" err="1">
                <a:latin typeface="Times New Roman"/>
                <a:ea typeface="Times New Roman"/>
              </a:rPr>
              <a:t>thể</a:t>
            </a:r>
            <a:r>
              <a:rPr lang="en-US" sz="2000" dirty="0">
                <a:latin typeface="Times New Roman"/>
                <a:ea typeface="Times New Roman"/>
              </a:rPr>
              <a:t> </a:t>
            </a:r>
            <a:r>
              <a:rPr lang="en-US" sz="2000" dirty="0" err="1">
                <a:latin typeface="Times New Roman"/>
                <a:ea typeface="Times New Roman"/>
              </a:rPr>
              <a:t>dục</a:t>
            </a:r>
            <a:r>
              <a:rPr lang="en-US" sz="2000" dirty="0">
                <a:latin typeface="Times New Roman"/>
                <a:ea typeface="Times New Roman"/>
              </a:rPr>
              <a:t> </a:t>
            </a:r>
            <a:r>
              <a:rPr lang="en-US" sz="2000" dirty="0" err="1">
                <a:latin typeface="Times New Roman"/>
                <a:ea typeface="Times New Roman"/>
              </a:rPr>
              <a:t>buổi</a:t>
            </a:r>
            <a:r>
              <a:rPr lang="en-US" sz="2000" dirty="0">
                <a:latin typeface="Times New Roman"/>
                <a:ea typeface="Times New Roman"/>
              </a:rPr>
              <a:t> </a:t>
            </a:r>
            <a:r>
              <a:rPr lang="en-US" sz="2000" dirty="0" err="1">
                <a:latin typeface="Times New Roman"/>
                <a:ea typeface="Times New Roman"/>
              </a:rPr>
              <a:t>sáng</a:t>
            </a:r>
            <a:r>
              <a:rPr lang="vi-VN" sz="2000" dirty="0">
                <a:latin typeface="Times New Roman"/>
                <a:ea typeface="Times New Roman"/>
              </a:rPr>
              <a:t>”</a:t>
            </a:r>
            <a:r>
              <a:rPr lang="en-US" sz="2000" dirty="0">
                <a:latin typeface="Times New Roman"/>
                <a:ea typeface="Times New Roman"/>
              </a:rPr>
              <a:t>, “</a:t>
            </a:r>
            <a:r>
              <a:rPr lang="en-US" sz="2000" dirty="0" err="1">
                <a:latin typeface="Times New Roman"/>
                <a:ea typeface="Times New Roman"/>
              </a:rPr>
              <a:t>Nắng</a:t>
            </a:r>
            <a:r>
              <a:rPr lang="en-US" sz="2000" dirty="0">
                <a:latin typeface="Times New Roman"/>
                <a:ea typeface="Times New Roman"/>
              </a:rPr>
              <a:t> </a:t>
            </a:r>
            <a:r>
              <a:rPr lang="en-US" sz="2000" dirty="0" err="1">
                <a:latin typeface="Times New Roman"/>
                <a:ea typeface="Times New Roman"/>
              </a:rPr>
              <a:t>sớm</a:t>
            </a:r>
            <a:r>
              <a:rPr lang="en-US" sz="2000" dirty="0">
                <a:latin typeface="Times New Roman"/>
                <a:ea typeface="Times New Roman"/>
              </a:rPr>
              <a:t>”, “</a:t>
            </a:r>
            <a:r>
              <a:rPr lang="en-US" sz="2000" dirty="0" err="1">
                <a:latin typeface="Times New Roman"/>
                <a:ea typeface="Times New Roman"/>
              </a:rPr>
              <a:t>Chúc</a:t>
            </a:r>
            <a:r>
              <a:rPr lang="en-US" sz="2000" dirty="0">
                <a:latin typeface="Times New Roman"/>
                <a:ea typeface="Times New Roman"/>
              </a:rPr>
              <a:t> </a:t>
            </a:r>
            <a:r>
              <a:rPr lang="en-US" sz="2000" dirty="0" err="1">
                <a:latin typeface="Times New Roman"/>
                <a:ea typeface="Times New Roman"/>
              </a:rPr>
              <a:t>bé</a:t>
            </a:r>
            <a:r>
              <a:rPr lang="en-US" sz="2000" dirty="0">
                <a:latin typeface="Times New Roman"/>
                <a:ea typeface="Times New Roman"/>
              </a:rPr>
              <a:t> </a:t>
            </a:r>
            <a:r>
              <a:rPr lang="en-US" sz="2000" dirty="0" err="1">
                <a:latin typeface="Times New Roman"/>
                <a:ea typeface="Times New Roman"/>
              </a:rPr>
              <a:t>ngủ</a:t>
            </a:r>
            <a:r>
              <a:rPr lang="en-US" sz="2000" dirty="0">
                <a:latin typeface="Times New Roman"/>
                <a:ea typeface="Times New Roman"/>
              </a:rPr>
              <a:t> </a:t>
            </a:r>
            <a:r>
              <a:rPr lang="en-US" sz="2000" dirty="0" err="1">
                <a:latin typeface="Times New Roman"/>
                <a:ea typeface="Times New Roman"/>
              </a:rPr>
              <a:t>ngon</a:t>
            </a:r>
            <a:r>
              <a:rPr lang="en-US" sz="2000" dirty="0">
                <a:latin typeface="Times New Roman"/>
                <a:ea typeface="Times New Roman"/>
              </a:rPr>
              <a:t>”</a:t>
            </a:r>
          </a:p>
          <a:p>
            <a:pPr algn="just">
              <a:lnSpc>
                <a:spcPct val="150000"/>
              </a:lnSpc>
              <a:spcAft>
                <a:spcPts val="0"/>
              </a:spcAft>
            </a:pPr>
            <a:r>
              <a:rPr lang="en-US" sz="2000" dirty="0">
                <a:latin typeface="Times New Roman"/>
                <a:ea typeface="Times New Roman"/>
              </a:rPr>
              <a:t>- </a:t>
            </a:r>
            <a:r>
              <a:rPr lang="en-US" sz="2000" dirty="0" err="1">
                <a:latin typeface="Times New Roman"/>
                <a:ea typeface="Times New Roman"/>
              </a:rPr>
              <a:t>Sáng</a:t>
            </a:r>
            <a:r>
              <a:rPr lang="en-US" sz="2000" dirty="0">
                <a:latin typeface="Times New Roman"/>
                <a:ea typeface="Times New Roman"/>
              </a:rPr>
              <a:t> </a:t>
            </a:r>
            <a:r>
              <a:rPr lang="en-US" sz="2000" dirty="0" err="1">
                <a:latin typeface="Times New Roman"/>
                <a:ea typeface="Times New Roman"/>
              </a:rPr>
              <a:t>tác</a:t>
            </a:r>
            <a:r>
              <a:rPr lang="en-US" sz="2000" dirty="0">
                <a:latin typeface="Times New Roman"/>
                <a:ea typeface="Times New Roman"/>
              </a:rPr>
              <a:t> </a:t>
            </a:r>
            <a:r>
              <a:rPr lang="en-US" sz="2000" dirty="0" err="1">
                <a:latin typeface="Times New Roman"/>
                <a:ea typeface="Times New Roman"/>
              </a:rPr>
              <a:t>bài</a:t>
            </a:r>
            <a:r>
              <a:rPr lang="en-US" sz="2000" dirty="0">
                <a:latin typeface="Times New Roman"/>
                <a:ea typeface="Times New Roman"/>
              </a:rPr>
              <a:t> </a:t>
            </a:r>
            <a:r>
              <a:rPr lang="en-US" sz="2000" dirty="0" err="1">
                <a:latin typeface="Times New Roman"/>
                <a:ea typeface="Times New Roman"/>
              </a:rPr>
              <a:t>hát</a:t>
            </a:r>
            <a:r>
              <a:rPr lang="en-US" sz="2000" dirty="0">
                <a:latin typeface="Times New Roman"/>
                <a:ea typeface="Times New Roman"/>
              </a:rPr>
              <a:t> “</a:t>
            </a:r>
            <a:r>
              <a:rPr lang="en-US" sz="2000" dirty="0" err="1">
                <a:latin typeface="Times New Roman"/>
                <a:ea typeface="Times New Roman"/>
              </a:rPr>
              <a:t>Ngày</a:t>
            </a:r>
            <a:r>
              <a:rPr lang="en-US" sz="2000" dirty="0">
                <a:latin typeface="Times New Roman"/>
                <a:ea typeface="Times New Roman"/>
              </a:rPr>
              <a:t> </a:t>
            </a:r>
            <a:r>
              <a:rPr lang="en-US" sz="2000" dirty="0" err="1">
                <a:latin typeface="Times New Roman"/>
                <a:ea typeface="Times New Roman"/>
              </a:rPr>
              <a:t>và</a:t>
            </a:r>
            <a:r>
              <a:rPr lang="en-US" sz="2000" dirty="0">
                <a:latin typeface="Times New Roman"/>
                <a:ea typeface="Times New Roman"/>
              </a:rPr>
              <a:t> </a:t>
            </a:r>
            <a:r>
              <a:rPr lang="en-US" sz="2000" dirty="0" err="1">
                <a:latin typeface="Times New Roman"/>
                <a:ea typeface="Times New Roman"/>
              </a:rPr>
              <a:t>đêm</a:t>
            </a:r>
            <a:r>
              <a:rPr lang="en-US" sz="2000" dirty="0">
                <a:latin typeface="Times New Roman"/>
                <a:ea typeface="Times New Roman"/>
              </a:rPr>
              <a:t>”</a:t>
            </a:r>
          </a:p>
          <a:p>
            <a:pPr algn="just">
              <a:lnSpc>
                <a:spcPct val="150000"/>
              </a:lnSpc>
              <a:spcAft>
                <a:spcPts val="0"/>
              </a:spcAft>
            </a:pPr>
            <a:r>
              <a:rPr lang="en-US" sz="2000" b="1" dirty="0">
                <a:latin typeface="Times New Roman"/>
                <a:ea typeface="Times New Roman"/>
              </a:rPr>
              <a:t>2. </a:t>
            </a:r>
            <a:r>
              <a:rPr lang="en-US" sz="2000" b="1" dirty="0" err="1">
                <a:latin typeface="Times New Roman"/>
                <a:ea typeface="Times New Roman"/>
              </a:rPr>
              <a:t>Đồ</a:t>
            </a:r>
            <a:r>
              <a:rPr lang="en-US" sz="2000" b="1" dirty="0">
                <a:latin typeface="Times New Roman"/>
                <a:ea typeface="Times New Roman"/>
              </a:rPr>
              <a:t> </a:t>
            </a:r>
            <a:r>
              <a:rPr lang="en-US" sz="2000" b="1" dirty="0" err="1">
                <a:latin typeface="Times New Roman"/>
                <a:ea typeface="Times New Roman"/>
              </a:rPr>
              <a:t>dùng</a:t>
            </a:r>
            <a:r>
              <a:rPr lang="en-US" sz="2000" b="1" dirty="0">
                <a:latin typeface="Times New Roman"/>
                <a:ea typeface="Times New Roman"/>
              </a:rPr>
              <a:t> </a:t>
            </a:r>
            <a:r>
              <a:rPr lang="en-US" sz="2000" b="1" dirty="0" err="1">
                <a:latin typeface="Times New Roman"/>
                <a:ea typeface="Times New Roman"/>
              </a:rPr>
              <a:t>của</a:t>
            </a:r>
            <a:r>
              <a:rPr lang="en-US" sz="2000" b="1" dirty="0">
                <a:latin typeface="Times New Roman"/>
                <a:ea typeface="Times New Roman"/>
              </a:rPr>
              <a:t> </a:t>
            </a:r>
            <a:r>
              <a:rPr lang="en-US" sz="2000" b="1" dirty="0" err="1">
                <a:latin typeface="Times New Roman"/>
                <a:ea typeface="Times New Roman"/>
              </a:rPr>
              <a:t>trẻ</a:t>
            </a:r>
            <a:r>
              <a:rPr lang="en-US" sz="2000" b="1" dirty="0">
                <a:latin typeface="Times New Roman"/>
                <a:ea typeface="Times New Roman"/>
              </a:rPr>
              <a:t>:</a:t>
            </a:r>
            <a:endParaRPr lang="en-US" sz="2000" dirty="0">
              <a:latin typeface="Times New Roman"/>
              <a:ea typeface="Times New Roman"/>
            </a:endParaRPr>
          </a:p>
          <a:p>
            <a:pPr algn="just">
              <a:lnSpc>
                <a:spcPct val="150000"/>
              </a:lnSpc>
              <a:spcAft>
                <a:spcPts val="0"/>
              </a:spcAft>
            </a:pPr>
            <a:r>
              <a:rPr lang="vi-VN" sz="2000" dirty="0">
                <a:latin typeface="Times New Roman"/>
                <a:ea typeface="Times New Roman"/>
              </a:rPr>
              <a:t>- Lô tô </a:t>
            </a:r>
            <a:r>
              <a:rPr lang="en-US" sz="2000" dirty="0" err="1">
                <a:latin typeface="Times New Roman"/>
                <a:ea typeface="Times New Roman"/>
              </a:rPr>
              <a:t>hình</a:t>
            </a:r>
            <a:r>
              <a:rPr lang="en-US" sz="2000" dirty="0">
                <a:latin typeface="Times New Roman"/>
                <a:ea typeface="Times New Roman"/>
              </a:rPr>
              <a:t> </a:t>
            </a:r>
            <a:r>
              <a:rPr lang="en-US" sz="2000" dirty="0" err="1">
                <a:latin typeface="Times New Roman"/>
                <a:ea typeface="Times New Roman"/>
              </a:rPr>
              <a:t>ảnh</a:t>
            </a:r>
            <a:r>
              <a:rPr lang="en-US" sz="2000" dirty="0">
                <a:latin typeface="Times New Roman"/>
                <a:ea typeface="Times New Roman"/>
              </a:rPr>
              <a:t> </a:t>
            </a:r>
            <a:r>
              <a:rPr lang="vi-VN" sz="2000" dirty="0">
                <a:latin typeface="Times New Roman"/>
                <a:ea typeface="Times New Roman"/>
              </a:rPr>
              <a:t>mặt trời, mặt trăng.</a:t>
            </a:r>
            <a:endParaRPr lang="en-US" sz="2000" dirty="0">
              <a:latin typeface="Times New Roman"/>
              <a:ea typeface="Times New Roman"/>
            </a:endParaRPr>
          </a:p>
          <a:p>
            <a:pPr algn="just">
              <a:lnSpc>
                <a:spcPct val="150000"/>
              </a:lnSpc>
              <a:spcAft>
                <a:spcPts val="0"/>
              </a:spcAft>
            </a:pPr>
            <a:r>
              <a:rPr lang="en-US" sz="2000" dirty="0">
                <a:latin typeface="Times New Roman"/>
                <a:ea typeface="Times New Roman"/>
              </a:rPr>
              <a:t>- </a:t>
            </a:r>
            <a:r>
              <a:rPr lang="vi-VN" sz="2000" dirty="0">
                <a:latin typeface="Times New Roman"/>
                <a:ea typeface="Times New Roman"/>
              </a:rPr>
              <a:t>Hình ảnh hoạt động của con người</a:t>
            </a:r>
            <a:r>
              <a:rPr lang="en-US" sz="2000" dirty="0">
                <a:latin typeface="Times New Roman"/>
                <a:ea typeface="Times New Roman"/>
              </a:rPr>
              <a:t>: </a:t>
            </a:r>
            <a:r>
              <a:rPr lang="en-US" sz="2000" dirty="0" err="1">
                <a:latin typeface="Times New Roman"/>
                <a:ea typeface="Times New Roman"/>
              </a:rPr>
              <a:t>tập</a:t>
            </a:r>
            <a:r>
              <a:rPr lang="en-US" sz="2000" dirty="0">
                <a:latin typeface="Times New Roman"/>
                <a:ea typeface="Times New Roman"/>
              </a:rPr>
              <a:t> </a:t>
            </a:r>
            <a:r>
              <a:rPr lang="en-US" sz="2000" dirty="0" err="1">
                <a:latin typeface="Times New Roman"/>
                <a:ea typeface="Times New Roman"/>
              </a:rPr>
              <a:t>thể</a:t>
            </a:r>
            <a:r>
              <a:rPr lang="en-US" sz="2000" dirty="0">
                <a:latin typeface="Times New Roman"/>
                <a:ea typeface="Times New Roman"/>
              </a:rPr>
              <a:t> </a:t>
            </a:r>
            <a:r>
              <a:rPr lang="en-US" sz="2000" dirty="0" err="1">
                <a:latin typeface="Times New Roman"/>
                <a:ea typeface="Times New Roman"/>
              </a:rPr>
              <a:t>dục</a:t>
            </a:r>
            <a:r>
              <a:rPr lang="en-US" sz="2000" dirty="0">
                <a:latin typeface="Times New Roman"/>
                <a:ea typeface="Times New Roman"/>
              </a:rPr>
              <a:t>, </a:t>
            </a:r>
            <a:r>
              <a:rPr lang="en-US" sz="2000" dirty="0" err="1">
                <a:latin typeface="Times New Roman"/>
                <a:ea typeface="Times New Roman"/>
              </a:rPr>
              <a:t>đi</a:t>
            </a:r>
            <a:r>
              <a:rPr lang="en-US" sz="2000" dirty="0">
                <a:latin typeface="Times New Roman"/>
                <a:ea typeface="Times New Roman"/>
              </a:rPr>
              <a:t> </a:t>
            </a:r>
            <a:r>
              <a:rPr lang="en-US" sz="2000" dirty="0" err="1">
                <a:latin typeface="Times New Roman"/>
                <a:ea typeface="Times New Roman"/>
              </a:rPr>
              <a:t>học</a:t>
            </a:r>
            <a:r>
              <a:rPr lang="en-US" sz="2000" dirty="0">
                <a:latin typeface="Times New Roman"/>
                <a:ea typeface="Times New Roman"/>
              </a:rPr>
              <a:t>…</a:t>
            </a:r>
          </a:p>
          <a:p>
            <a:pPr algn="just">
              <a:lnSpc>
                <a:spcPct val="150000"/>
              </a:lnSpc>
              <a:spcAft>
                <a:spcPts val="0"/>
              </a:spcAft>
            </a:pPr>
            <a:r>
              <a:rPr lang="vi-VN" sz="2000" dirty="0">
                <a:latin typeface="Times New Roman"/>
                <a:ea typeface="Times New Roman"/>
              </a:rPr>
              <a:t>- Bảng</a:t>
            </a:r>
            <a:r>
              <a:rPr lang="en-US" sz="2000" dirty="0">
                <a:latin typeface="Times New Roman"/>
                <a:ea typeface="Times New Roman"/>
              </a:rPr>
              <a:t>.</a:t>
            </a:r>
          </a:p>
          <a:p>
            <a:pPr marL="400050" indent="-400050">
              <a:buFontTx/>
              <a:buAutoNum type="romanUcPeriod"/>
            </a:pPr>
            <a:endParaRPr lang="en-US" dirty="0">
              <a:solidFill>
                <a:prstClr val="black"/>
              </a:solidFill>
            </a:endParaRPr>
          </a:p>
        </p:txBody>
      </p:sp>
    </p:spTree>
    <p:extLst>
      <p:ext uri="{BB962C8B-B14F-4D97-AF65-F5344CB8AC3E}">
        <p14:creationId xmlns:p14="http://schemas.microsoft.com/office/powerpoint/2010/main" val="2978008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533400" y="914399"/>
            <a:ext cx="8229600" cy="2818079"/>
          </a:xfrm>
          <a:prstGeom prst="rect">
            <a:avLst/>
          </a:prstGeom>
          <a:noFill/>
        </p:spPr>
        <p:txBody>
          <a:bodyPr wrap="square" rtlCol="0">
            <a:spAutoFit/>
          </a:bodyPr>
          <a:lstStyle/>
          <a:p>
            <a:pPr algn="just">
              <a:lnSpc>
                <a:spcPct val="150000"/>
              </a:lnSpc>
              <a:spcAft>
                <a:spcPts val="0"/>
              </a:spcAft>
            </a:pPr>
            <a:r>
              <a:rPr lang="en-US" sz="2400" b="1" dirty="0">
                <a:latin typeface="Times New Roman"/>
                <a:ea typeface="Times New Roman"/>
              </a:rPr>
              <a:t>1</a:t>
            </a:r>
            <a:r>
              <a:rPr lang="en-US" sz="1600" b="1" dirty="0">
                <a:latin typeface="Times New Roman"/>
                <a:ea typeface="Times New Roman"/>
              </a:rPr>
              <a:t>. </a:t>
            </a:r>
            <a:r>
              <a:rPr lang="en-US" sz="1600" b="1" dirty="0" err="1">
                <a:latin typeface="Times New Roman"/>
                <a:ea typeface="Times New Roman"/>
              </a:rPr>
              <a:t>Ổn</a:t>
            </a:r>
            <a:r>
              <a:rPr lang="en-US" sz="1600" b="1" dirty="0">
                <a:latin typeface="Times New Roman"/>
                <a:ea typeface="Times New Roman"/>
              </a:rPr>
              <a:t> </a:t>
            </a:r>
            <a:r>
              <a:rPr lang="en-US" sz="1600" b="1" dirty="0" err="1">
                <a:latin typeface="Times New Roman"/>
                <a:ea typeface="Times New Roman"/>
              </a:rPr>
              <a:t>định</a:t>
            </a:r>
            <a:r>
              <a:rPr lang="en-US" sz="1600" b="1" dirty="0">
                <a:latin typeface="Times New Roman"/>
                <a:ea typeface="Times New Roman"/>
              </a:rPr>
              <a:t> </a:t>
            </a:r>
            <a:r>
              <a:rPr lang="en-US" sz="1600" b="1" dirty="0" err="1">
                <a:latin typeface="Times New Roman"/>
                <a:ea typeface="Times New Roman"/>
              </a:rPr>
              <a:t>tổ</a:t>
            </a:r>
            <a:r>
              <a:rPr lang="en-US" sz="1600" b="1" dirty="0">
                <a:latin typeface="Times New Roman"/>
                <a:ea typeface="Times New Roman"/>
              </a:rPr>
              <a:t> </a:t>
            </a:r>
            <a:r>
              <a:rPr lang="en-US" sz="1600" b="1" dirty="0" err="1">
                <a:latin typeface="Times New Roman"/>
                <a:ea typeface="Times New Roman"/>
              </a:rPr>
              <a:t>chức</a:t>
            </a:r>
            <a:r>
              <a:rPr lang="en-US" sz="1600" b="1" dirty="0">
                <a:latin typeface="Times New Roman"/>
                <a:ea typeface="Times New Roman"/>
              </a:rPr>
              <a:t>: </a:t>
            </a:r>
            <a:endParaRPr lang="en-US" sz="1600" dirty="0">
              <a:latin typeface="Times New Roman"/>
              <a:ea typeface="Times New Roman"/>
            </a:endParaRPr>
          </a:p>
          <a:p>
            <a:pPr algn="just">
              <a:lnSpc>
                <a:spcPct val="150000"/>
              </a:lnSpc>
              <a:spcAft>
                <a:spcPts val="0"/>
              </a:spcAft>
            </a:pPr>
            <a:r>
              <a:rPr lang="en-US" sz="1600" dirty="0">
                <a:latin typeface="Times New Roman"/>
                <a:ea typeface="Times New Roman"/>
              </a:rPr>
              <a:t>- </a:t>
            </a:r>
            <a:r>
              <a:rPr lang="en-US" sz="1600" dirty="0" err="1">
                <a:latin typeface="Times New Roman"/>
                <a:ea typeface="Times New Roman"/>
              </a:rPr>
              <a:t>Cô</a:t>
            </a:r>
            <a:r>
              <a:rPr lang="en-US" sz="1600" dirty="0">
                <a:latin typeface="Times New Roman"/>
                <a:ea typeface="Times New Roman"/>
              </a:rPr>
              <a:t> </a:t>
            </a:r>
            <a:r>
              <a:rPr lang="en-US" sz="1600" dirty="0" err="1">
                <a:latin typeface="Times New Roman"/>
                <a:ea typeface="Times New Roman"/>
              </a:rPr>
              <a:t>và</a:t>
            </a:r>
            <a:r>
              <a:rPr lang="en-US" sz="1600" dirty="0">
                <a:latin typeface="Times New Roman"/>
                <a:ea typeface="Times New Roman"/>
              </a:rPr>
              <a:t> </a:t>
            </a:r>
            <a:r>
              <a:rPr lang="en-US" sz="1600" dirty="0" err="1">
                <a:latin typeface="Times New Roman"/>
                <a:ea typeface="Times New Roman"/>
              </a:rPr>
              <a:t>trẻ</a:t>
            </a:r>
            <a:r>
              <a:rPr lang="en-US" sz="1600" dirty="0">
                <a:latin typeface="Times New Roman"/>
                <a:ea typeface="Times New Roman"/>
              </a:rPr>
              <a:t> </a:t>
            </a:r>
            <a:r>
              <a:rPr lang="en-US" sz="1600" dirty="0" err="1">
                <a:latin typeface="Times New Roman"/>
                <a:ea typeface="Times New Roman"/>
              </a:rPr>
              <a:t>vận</a:t>
            </a:r>
            <a:r>
              <a:rPr lang="en-US" sz="1600" dirty="0">
                <a:latin typeface="Times New Roman"/>
                <a:ea typeface="Times New Roman"/>
              </a:rPr>
              <a:t> </a:t>
            </a:r>
            <a:r>
              <a:rPr lang="en-US" sz="1600" dirty="0" err="1">
                <a:latin typeface="Times New Roman"/>
                <a:ea typeface="Times New Roman"/>
              </a:rPr>
              <a:t>động</a:t>
            </a:r>
            <a:r>
              <a:rPr lang="en-US" sz="1600" dirty="0">
                <a:latin typeface="Times New Roman"/>
                <a:ea typeface="Times New Roman"/>
              </a:rPr>
              <a:t> </a:t>
            </a:r>
            <a:r>
              <a:rPr lang="en-US" sz="1600" dirty="0" err="1">
                <a:latin typeface="Times New Roman"/>
                <a:ea typeface="Times New Roman"/>
              </a:rPr>
              <a:t>bài</a:t>
            </a:r>
            <a:r>
              <a:rPr lang="en-US" sz="1600" dirty="0">
                <a:latin typeface="Times New Roman"/>
                <a:ea typeface="Times New Roman"/>
              </a:rPr>
              <a:t> </a:t>
            </a:r>
            <a:r>
              <a:rPr lang="en-US" sz="1600" dirty="0" err="1">
                <a:latin typeface="Times New Roman"/>
                <a:ea typeface="Times New Roman"/>
              </a:rPr>
              <a:t>hát</a:t>
            </a:r>
            <a:r>
              <a:rPr lang="en-US" sz="1600" dirty="0">
                <a:latin typeface="Times New Roman"/>
                <a:ea typeface="Times New Roman"/>
              </a:rPr>
              <a:t>: “</a:t>
            </a:r>
            <a:r>
              <a:rPr lang="en-US" sz="1600" dirty="0" err="1">
                <a:latin typeface="Times New Roman"/>
                <a:ea typeface="Times New Roman"/>
              </a:rPr>
              <a:t>Bé</a:t>
            </a:r>
            <a:r>
              <a:rPr lang="en-US" sz="1600" dirty="0">
                <a:latin typeface="Times New Roman"/>
                <a:ea typeface="Times New Roman"/>
              </a:rPr>
              <a:t> </a:t>
            </a:r>
            <a:r>
              <a:rPr lang="en-US" sz="1600" dirty="0" err="1">
                <a:latin typeface="Times New Roman"/>
                <a:ea typeface="Times New Roman"/>
              </a:rPr>
              <a:t>tập</a:t>
            </a:r>
            <a:r>
              <a:rPr lang="en-US" sz="1600" dirty="0">
                <a:latin typeface="Times New Roman"/>
                <a:ea typeface="Times New Roman"/>
              </a:rPr>
              <a:t> </a:t>
            </a:r>
            <a:r>
              <a:rPr lang="en-US" sz="1600" dirty="0" err="1">
                <a:latin typeface="Times New Roman"/>
                <a:ea typeface="Times New Roman"/>
              </a:rPr>
              <a:t>thể</a:t>
            </a:r>
            <a:r>
              <a:rPr lang="en-US" sz="1600" dirty="0">
                <a:latin typeface="Times New Roman"/>
                <a:ea typeface="Times New Roman"/>
              </a:rPr>
              <a:t> </a:t>
            </a:r>
            <a:r>
              <a:rPr lang="en-US" sz="1600" dirty="0" err="1">
                <a:latin typeface="Times New Roman"/>
                <a:ea typeface="Times New Roman"/>
              </a:rPr>
              <a:t>dục</a:t>
            </a:r>
            <a:r>
              <a:rPr lang="en-US" sz="1600" dirty="0">
                <a:latin typeface="Times New Roman"/>
                <a:ea typeface="Times New Roman"/>
              </a:rPr>
              <a:t> </a:t>
            </a:r>
            <a:r>
              <a:rPr lang="en-US" sz="1600" dirty="0" err="1">
                <a:latin typeface="Times New Roman"/>
                <a:ea typeface="Times New Roman"/>
              </a:rPr>
              <a:t>buổi</a:t>
            </a:r>
            <a:r>
              <a:rPr lang="en-US" sz="1600" dirty="0">
                <a:latin typeface="Times New Roman"/>
                <a:ea typeface="Times New Roman"/>
              </a:rPr>
              <a:t> </a:t>
            </a:r>
            <a:r>
              <a:rPr lang="en-US" sz="1600" dirty="0" err="1">
                <a:latin typeface="Times New Roman"/>
                <a:ea typeface="Times New Roman"/>
              </a:rPr>
              <a:t>sáng</a:t>
            </a:r>
            <a:r>
              <a:rPr lang="vi-VN" sz="1600" dirty="0">
                <a:latin typeface="Times New Roman"/>
                <a:ea typeface="Times New Roman"/>
              </a:rPr>
              <a:t>”.</a:t>
            </a:r>
            <a:endParaRPr lang="en-US" sz="1600" dirty="0">
              <a:latin typeface="Times New Roman"/>
              <a:ea typeface="Times New Roman"/>
            </a:endParaRPr>
          </a:p>
          <a:p>
            <a:pPr algn="just">
              <a:lnSpc>
                <a:spcPct val="150000"/>
              </a:lnSpc>
              <a:spcAft>
                <a:spcPts val="0"/>
              </a:spcAft>
            </a:pPr>
            <a:r>
              <a:rPr lang="vi-VN" sz="1600" dirty="0">
                <a:latin typeface="Times New Roman"/>
                <a:ea typeface="Times New Roman"/>
              </a:rPr>
              <a:t>- Trò chuyện về nội dung bài hát.</a:t>
            </a:r>
            <a:endParaRPr lang="en-US" sz="1600" dirty="0">
              <a:latin typeface="Times New Roman"/>
              <a:ea typeface="Times New Roman"/>
            </a:endParaRPr>
          </a:p>
          <a:p>
            <a:pPr>
              <a:lnSpc>
                <a:spcPct val="150000"/>
              </a:lnSpc>
              <a:spcAft>
                <a:spcPts val="0"/>
              </a:spcAft>
            </a:pPr>
            <a:r>
              <a:rPr lang="en-US" sz="1600" dirty="0">
                <a:latin typeface="Times New Roman"/>
                <a:ea typeface="Times New Roman"/>
              </a:rPr>
              <a:t>+ </a:t>
            </a:r>
            <a:r>
              <a:rPr lang="en-US" sz="1600" dirty="0" err="1">
                <a:latin typeface="Times New Roman"/>
                <a:ea typeface="Times New Roman"/>
              </a:rPr>
              <a:t>Các</a:t>
            </a:r>
            <a:r>
              <a:rPr lang="en-US" sz="1600" dirty="0">
                <a:latin typeface="Times New Roman"/>
                <a:ea typeface="Times New Roman"/>
              </a:rPr>
              <a:t> con </a:t>
            </a:r>
            <a:r>
              <a:rPr lang="en-US" sz="1600" dirty="0" err="1">
                <a:latin typeface="Times New Roman"/>
                <a:ea typeface="Times New Roman"/>
              </a:rPr>
              <a:t>vừa</a:t>
            </a:r>
            <a:r>
              <a:rPr lang="en-US" sz="1600" dirty="0">
                <a:latin typeface="Times New Roman"/>
                <a:ea typeface="Times New Roman"/>
              </a:rPr>
              <a:t> </a:t>
            </a:r>
            <a:r>
              <a:rPr lang="en-US" sz="1600" dirty="0" err="1">
                <a:latin typeface="Times New Roman"/>
                <a:ea typeface="Times New Roman"/>
              </a:rPr>
              <a:t>làm</a:t>
            </a:r>
            <a:r>
              <a:rPr lang="en-US" sz="1600" dirty="0">
                <a:latin typeface="Times New Roman"/>
                <a:ea typeface="Times New Roman"/>
              </a:rPr>
              <a:t> </a:t>
            </a:r>
            <a:r>
              <a:rPr lang="en-US" sz="1600" dirty="0" err="1">
                <a:latin typeface="Times New Roman"/>
                <a:ea typeface="Times New Roman"/>
              </a:rPr>
              <a:t>gì</a:t>
            </a:r>
            <a:r>
              <a:rPr lang="en-US" sz="1600" dirty="0">
                <a:latin typeface="Times New Roman"/>
                <a:ea typeface="Times New Roman"/>
              </a:rPr>
              <a:t> </a:t>
            </a:r>
            <a:r>
              <a:rPr lang="en-US" sz="1600" dirty="0" err="1">
                <a:latin typeface="Times New Roman"/>
                <a:ea typeface="Times New Roman"/>
              </a:rPr>
              <a:t>vậy</a:t>
            </a:r>
            <a:r>
              <a:rPr lang="en-US" sz="1600" dirty="0">
                <a:latin typeface="Times New Roman"/>
                <a:ea typeface="Times New Roman"/>
              </a:rPr>
              <a:t>? </a:t>
            </a:r>
            <a:r>
              <a:rPr lang="en-US" sz="1600" dirty="0" err="1">
                <a:latin typeface="Times New Roman"/>
                <a:ea typeface="Times New Roman"/>
              </a:rPr>
              <a:t>Các</a:t>
            </a:r>
            <a:r>
              <a:rPr lang="en-US" sz="1600" dirty="0">
                <a:latin typeface="Times New Roman"/>
                <a:ea typeface="Times New Roman"/>
              </a:rPr>
              <a:t> con </a:t>
            </a:r>
            <a:r>
              <a:rPr lang="en-US" sz="1600" dirty="0" err="1">
                <a:latin typeface="Times New Roman"/>
                <a:ea typeface="Times New Roman"/>
              </a:rPr>
              <a:t>có</a:t>
            </a:r>
            <a:r>
              <a:rPr lang="en-US" sz="1600" dirty="0">
                <a:latin typeface="Times New Roman"/>
                <a:ea typeface="Times New Roman"/>
              </a:rPr>
              <a:t> </a:t>
            </a:r>
            <a:r>
              <a:rPr lang="en-US" sz="1600" dirty="0" err="1">
                <a:latin typeface="Times New Roman"/>
                <a:ea typeface="Times New Roman"/>
              </a:rPr>
              <a:t>thấy</a:t>
            </a:r>
            <a:r>
              <a:rPr lang="en-US" sz="1600" dirty="0">
                <a:latin typeface="Times New Roman"/>
                <a:ea typeface="Times New Roman"/>
              </a:rPr>
              <a:t> </a:t>
            </a:r>
            <a:r>
              <a:rPr lang="en-US" sz="1600" dirty="0" err="1">
                <a:latin typeface="Times New Roman"/>
                <a:ea typeface="Times New Roman"/>
              </a:rPr>
              <a:t>khỏe</a:t>
            </a:r>
            <a:r>
              <a:rPr lang="en-US" sz="1600" dirty="0">
                <a:latin typeface="Times New Roman"/>
                <a:ea typeface="Times New Roman"/>
              </a:rPr>
              <a:t> </a:t>
            </a:r>
            <a:r>
              <a:rPr lang="en-US" sz="1600" dirty="0" err="1">
                <a:latin typeface="Times New Roman"/>
                <a:ea typeface="Times New Roman"/>
              </a:rPr>
              <a:t>hơn</a:t>
            </a:r>
            <a:r>
              <a:rPr lang="en-US" sz="1600" dirty="0">
                <a:latin typeface="Times New Roman"/>
                <a:ea typeface="Times New Roman"/>
              </a:rPr>
              <a:t> </a:t>
            </a:r>
            <a:r>
              <a:rPr lang="en-US" sz="1600" dirty="0" err="1">
                <a:latin typeface="Times New Roman"/>
                <a:ea typeface="Times New Roman"/>
              </a:rPr>
              <a:t>không</a:t>
            </a:r>
            <a:r>
              <a:rPr lang="en-US" sz="1600" dirty="0">
                <a:latin typeface="Times New Roman"/>
                <a:ea typeface="Times New Roman"/>
              </a:rPr>
              <a:t>? </a:t>
            </a:r>
            <a:r>
              <a:rPr lang="en-US" sz="1600" dirty="0" err="1">
                <a:latin typeface="Times New Roman"/>
                <a:ea typeface="Times New Roman"/>
              </a:rPr>
              <a:t>Vậy</a:t>
            </a:r>
            <a:r>
              <a:rPr lang="en-US" sz="1600" dirty="0">
                <a:latin typeface="Times New Roman"/>
                <a:ea typeface="Times New Roman"/>
              </a:rPr>
              <a:t> </a:t>
            </a:r>
            <a:r>
              <a:rPr lang="en-US" sz="1600" dirty="0" err="1">
                <a:latin typeface="Times New Roman"/>
                <a:ea typeface="Times New Roman"/>
              </a:rPr>
              <a:t>các</a:t>
            </a:r>
            <a:r>
              <a:rPr lang="en-US" sz="1600" dirty="0">
                <a:latin typeface="Times New Roman"/>
                <a:ea typeface="Times New Roman"/>
              </a:rPr>
              <a:t> con </a:t>
            </a:r>
            <a:r>
              <a:rPr lang="en-US" sz="1600" dirty="0" err="1">
                <a:latin typeface="Times New Roman"/>
                <a:ea typeface="Times New Roman"/>
              </a:rPr>
              <a:t>phải</a:t>
            </a:r>
            <a:r>
              <a:rPr lang="en-US" sz="1600" dirty="0">
                <a:latin typeface="Times New Roman"/>
                <a:ea typeface="Times New Roman"/>
              </a:rPr>
              <a:t> </a:t>
            </a:r>
            <a:r>
              <a:rPr lang="en-US" sz="1600" dirty="0" err="1">
                <a:latin typeface="Times New Roman"/>
                <a:ea typeface="Times New Roman"/>
              </a:rPr>
              <a:t>thường</a:t>
            </a:r>
            <a:r>
              <a:rPr lang="en-US" sz="1600" dirty="0">
                <a:latin typeface="Times New Roman"/>
                <a:ea typeface="Times New Roman"/>
              </a:rPr>
              <a:t> </a:t>
            </a:r>
            <a:r>
              <a:rPr lang="en-US" sz="1600" dirty="0" err="1">
                <a:latin typeface="Times New Roman"/>
                <a:ea typeface="Times New Roman"/>
              </a:rPr>
              <a:t>xuyên</a:t>
            </a:r>
            <a:r>
              <a:rPr lang="en-US" sz="1600" dirty="0">
                <a:latin typeface="Times New Roman"/>
                <a:ea typeface="Times New Roman"/>
              </a:rPr>
              <a:t> </a:t>
            </a:r>
            <a:r>
              <a:rPr lang="en-US" sz="1600" dirty="0" err="1">
                <a:latin typeface="Times New Roman"/>
                <a:ea typeface="Times New Roman"/>
              </a:rPr>
              <a:t>tập</a:t>
            </a:r>
            <a:r>
              <a:rPr lang="en-US" sz="1600" dirty="0">
                <a:latin typeface="Times New Roman"/>
                <a:ea typeface="Times New Roman"/>
              </a:rPr>
              <a:t> </a:t>
            </a:r>
            <a:r>
              <a:rPr lang="en-US" sz="1600" dirty="0" err="1">
                <a:latin typeface="Times New Roman"/>
                <a:ea typeface="Times New Roman"/>
              </a:rPr>
              <a:t>thể</a:t>
            </a:r>
            <a:r>
              <a:rPr lang="en-US" sz="1600" dirty="0">
                <a:latin typeface="Times New Roman"/>
                <a:ea typeface="Times New Roman"/>
              </a:rPr>
              <a:t> </a:t>
            </a:r>
            <a:r>
              <a:rPr lang="en-US" sz="1600" dirty="0" err="1">
                <a:latin typeface="Times New Roman"/>
                <a:ea typeface="Times New Roman"/>
              </a:rPr>
              <a:t>dục</a:t>
            </a:r>
            <a:r>
              <a:rPr lang="en-US" sz="1600" dirty="0">
                <a:latin typeface="Times New Roman"/>
                <a:ea typeface="Times New Roman"/>
              </a:rPr>
              <a:t> </a:t>
            </a:r>
            <a:r>
              <a:rPr lang="en-US" sz="1600" dirty="0" err="1">
                <a:latin typeface="Times New Roman"/>
                <a:ea typeface="Times New Roman"/>
              </a:rPr>
              <a:t>nhé</a:t>
            </a:r>
            <a:r>
              <a:rPr lang="en-US" sz="1600" dirty="0">
                <a:latin typeface="Times New Roman"/>
                <a:ea typeface="Times New Roman"/>
              </a:rPr>
              <a:t>. </a:t>
            </a:r>
            <a:r>
              <a:rPr lang="en-US" sz="1600" dirty="0" err="1">
                <a:latin typeface="Times New Roman"/>
                <a:ea typeface="Times New Roman"/>
              </a:rPr>
              <a:t>Bạn</a:t>
            </a:r>
            <a:r>
              <a:rPr lang="en-US" sz="1600" dirty="0">
                <a:latin typeface="Times New Roman"/>
                <a:ea typeface="Times New Roman"/>
              </a:rPr>
              <a:t> </a:t>
            </a:r>
            <a:r>
              <a:rPr lang="en-US" sz="1600" dirty="0" err="1">
                <a:latin typeface="Times New Roman"/>
                <a:ea typeface="Times New Roman"/>
              </a:rPr>
              <a:t>nào</a:t>
            </a:r>
            <a:r>
              <a:rPr lang="en-US" sz="1600" dirty="0">
                <a:latin typeface="Times New Roman"/>
                <a:ea typeface="Times New Roman"/>
              </a:rPr>
              <a:t> </a:t>
            </a:r>
            <a:r>
              <a:rPr lang="en-US" sz="1600" dirty="0" err="1">
                <a:latin typeface="Times New Roman"/>
                <a:ea typeface="Times New Roman"/>
              </a:rPr>
              <a:t>thông</a:t>
            </a:r>
            <a:r>
              <a:rPr lang="en-US" sz="1600" dirty="0">
                <a:latin typeface="Times New Roman"/>
                <a:ea typeface="Times New Roman"/>
              </a:rPr>
              <a:t> minh </a:t>
            </a:r>
            <a:r>
              <a:rPr lang="en-US" sz="1600" dirty="0" err="1">
                <a:latin typeface="Times New Roman"/>
                <a:ea typeface="Times New Roman"/>
              </a:rPr>
              <a:t>cho</a:t>
            </a:r>
            <a:r>
              <a:rPr lang="en-US" sz="1600" dirty="0">
                <a:latin typeface="Times New Roman"/>
                <a:ea typeface="Times New Roman"/>
              </a:rPr>
              <a:t> </a:t>
            </a:r>
            <a:r>
              <a:rPr lang="en-US" sz="1600" dirty="0" err="1">
                <a:latin typeface="Times New Roman"/>
                <a:ea typeface="Times New Roman"/>
              </a:rPr>
              <a:t>cô</a:t>
            </a:r>
            <a:r>
              <a:rPr lang="en-US" sz="1600" dirty="0">
                <a:latin typeface="Times New Roman"/>
                <a:ea typeface="Times New Roman"/>
              </a:rPr>
              <a:t> </a:t>
            </a:r>
            <a:r>
              <a:rPr lang="en-US" sz="1600" dirty="0" err="1">
                <a:latin typeface="Times New Roman"/>
                <a:ea typeface="Times New Roman"/>
              </a:rPr>
              <a:t>biết</a:t>
            </a:r>
            <a:r>
              <a:rPr lang="en-US" sz="1600" dirty="0">
                <a:latin typeface="Times New Roman"/>
                <a:ea typeface="Times New Roman"/>
              </a:rPr>
              <a:t> </a:t>
            </a:r>
            <a:r>
              <a:rPr lang="en-US" sz="1600" dirty="0" err="1">
                <a:latin typeface="Times New Roman"/>
                <a:ea typeface="Times New Roman"/>
              </a:rPr>
              <a:t>các</a:t>
            </a:r>
            <a:r>
              <a:rPr lang="en-US" sz="1600" dirty="0">
                <a:latin typeface="Times New Roman"/>
                <a:ea typeface="Times New Roman"/>
              </a:rPr>
              <a:t> con </a:t>
            </a:r>
            <a:r>
              <a:rPr lang="en-US" sz="1600" dirty="0" err="1">
                <a:latin typeface="Times New Roman"/>
                <a:ea typeface="Times New Roman"/>
              </a:rPr>
              <a:t>muốn</a:t>
            </a:r>
            <a:r>
              <a:rPr lang="en-US" sz="1600" dirty="0">
                <a:latin typeface="Times New Roman"/>
                <a:ea typeface="Times New Roman"/>
              </a:rPr>
              <a:t> </a:t>
            </a:r>
            <a:r>
              <a:rPr lang="en-US" sz="1600" dirty="0" err="1">
                <a:latin typeface="Times New Roman"/>
                <a:ea typeface="Times New Roman"/>
              </a:rPr>
              <a:t>khỏe</a:t>
            </a:r>
            <a:r>
              <a:rPr lang="en-US" sz="1600" dirty="0">
                <a:latin typeface="Times New Roman"/>
                <a:ea typeface="Times New Roman"/>
              </a:rPr>
              <a:t> </a:t>
            </a:r>
            <a:r>
              <a:rPr lang="en-US" sz="1600" dirty="0" err="1">
                <a:latin typeface="Times New Roman"/>
                <a:ea typeface="Times New Roman"/>
              </a:rPr>
              <a:t>mạnh</a:t>
            </a:r>
            <a:r>
              <a:rPr lang="en-US" sz="1600" dirty="0">
                <a:latin typeface="Times New Roman"/>
                <a:ea typeface="Times New Roman"/>
              </a:rPr>
              <a:t> </a:t>
            </a:r>
            <a:r>
              <a:rPr lang="en-US" sz="1600" dirty="0" err="1">
                <a:latin typeface="Times New Roman"/>
                <a:ea typeface="Times New Roman"/>
              </a:rPr>
              <a:t>các</a:t>
            </a:r>
            <a:r>
              <a:rPr lang="en-US" sz="1600" dirty="0">
                <a:latin typeface="Times New Roman"/>
                <a:ea typeface="Times New Roman"/>
              </a:rPr>
              <a:t> con </a:t>
            </a:r>
            <a:r>
              <a:rPr lang="en-US" sz="1600" dirty="0" err="1">
                <a:latin typeface="Times New Roman"/>
                <a:ea typeface="Times New Roman"/>
              </a:rPr>
              <a:t>nên</a:t>
            </a:r>
            <a:r>
              <a:rPr lang="en-US" sz="1600" dirty="0">
                <a:latin typeface="Times New Roman"/>
                <a:ea typeface="Times New Roman"/>
              </a:rPr>
              <a:t> </a:t>
            </a:r>
            <a:r>
              <a:rPr lang="en-US" sz="1600" dirty="0" err="1">
                <a:latin typeface="Times New Roman"/>
                <a:ea typeface="Times New Roman"/>
              </a:rPr>
              <a:t>tập</a:t>
            </a:r>
            <a:r>
              <a:rPr lang="en-US" sz="1600" dirty="0">
                <a:latin typeface="Times New Roman"/>
                <a:ea typeface="Times New Roman"/>
              </a:rPr>
              <a:t> </a:t>
            </a:r>
            <a:r>
              <a:rPr lang="en-US" sz="1600" dirty="0" err="1">
                <a:latin typeface="Times New Roman"/>
                <a:ea typeface="Times New Roman"/>
              </a:rPr>
              <a:t>thể</a:t>
            </a:r>
            <a:r>
              <a:rPr lang="en-US" sz="1600" dirty="0">
                <a:latin typeface="Times New Roman"/>
                <a:ea typeface="Times New Roman"/>
              </a:rPr>
              <a:t> </a:t>
            </a:r>
            <a:r>
              <a:rPr lang="en-US" sz="1600" dirty="0" err="1">
                <a:latin typeface="Times New Roman"/>
                <a:ea typeface="Times New Roman"/>
              </a:rPr>
              <a:t>dục</a:t>
            </a:r>
            <a:r>
              <a:rPr lang="en-US" sz="1600" dirty="0">
                <a:latin typeface="Times New Roman"/>
                <a:ea typeface="Times New Roman"/>
              </a:rPr>
              <a:t> </a:t>
            </a:r>
            <a:r>
              <a:rPr lang="en-US" sz="1600" dirty="0" err="1">
                <a:latin typeface="Times New Roman"/>
                <a:ea typeface="Times New Roman"/>
              </a:rPr>
              <a:t>vào</a:t>
            </a:r>
            <a:r>
              <a:rPr lang="en-US" sz="1600" dirty="0">
                <a:latin typeface="Times New Roman"/>
                <a:ea typeface="Times New Roman"/>
              </a:rPr>
              <a:t> </a:t>
            </a:r>
            <a:r>
              <a:rPr lang="en-US" sz="1600" dirty="0" err="1">
                <a:latin typeface="Times New Roman"/>
                <a:ea typeface="Times New Roman"/>
              </a:rPr>
              <a:t>buổi</a:t>
            </a:r>
            <a:r>
              <a:rPr lang="en-US" sz="1600" dirty="0">
                <a:latin typeface="Times New Roman"/>
                <a:ea typeface="Times New Roman"/>
              </a:rPr>
              <a:t> </a:t>
            </a:r>
            <a:r>
              <a:rPr lang="en-US" sz="1600" dirty="0" err="1">
                <a:latin typeface="Times New Roman"/>
                <a:ea typeface="Times New Roman"/>
              </a:rPr>
              <a:t>nào</a:t>
            </a:r>
            <a:r>
              <a:rPr lang="en-US" sz="1600" dirty="0">
                <a:latin typeface="Times New Roman"/>
                <a:ea typeface="Times New Roman"/>
              </a:rPr>
              <a:t> </a:t>
            </a:r>
            <a:r>
              <a:rPr lang="en-US" sz="1600" dirty="0" err="1">
                <a:latin typeface="Times New Roman"/>
                <a:ea typeface="Times New Roman"/>
              </a:rPr>
              <a:t>trong</a:t>
            </a:r>
            <a:r>
              <a:rPr lang="en-US" sz="1600" dirty="0">
                <a:latin typeface="Times New Roman"/>
                <a:ea typeface="Times New Roman"/>
              </a:rPr>
              <a:t> </a:t>
            </a:r>
            <a:r>
              <a:rPr lang="en-US" sz="1600" dirty="0" err="1">
                <a:latin typeface="Times New Roman"/>
                <a:ea typeface="Times New Roman"/>
              </a:rPr>
              <a:t>ngày</a:t>
            </a:r>
            <a:r>
              <a:rPr lang="en-US" sz="1600" dirty="0">
                <a:latin typeface="Times New Roman"/>
                <a:ea typeface="Times New Roman"/>
              </a:rPr>
              <a:t>? </a:t>
            </a:r>
            <a:r>
              <a:rPr lang="en-US" sz="1600" dirty="0" err="1">
                <a:latin typeface="Times New Roman"/>
                <a:ea typeface="Times New Roman"/>
              </a:rPr>
              <a:t>Bây</a:t>
            </a:r>
            <a:r>
              <a:rPr lang="en-US" sz="1600" dirty="0">
                <a:latin typeface="Times New Roman"/>
                <a:ea typeface="Times New Roman"/>
              </a:rPr>
              <a:t> </a:t>
            </a:r>
            <a:r>
              <a:rPr lang="en-US" sz="1600" dirty="0" err="1">
                <a:latin typeface="Times New Roman"/>
                <a:ea typeface="Times New Roman"/>
              </a:rPr>
              <a:t>giờ</a:t>
            </a:r>
            <a:r>
              <a:rPr lang="en-US" sz="1600" dirty="0">
                <a:latin typeface="Times New Roman"/>
                <a:ea typeface="Times New Roman"/>
              </a:rPr>
              <a:t> </a:t>
            </a:r>
            <a:r>
              <a:rPr lang="en-US" sz="1600" dirty="0" err="1">
                <a:latin typeface="Times New Roman"/>
                <a:ea typeface="Times New Roman"/>
              </a:rPr>
              <a:t>cô</a:t>
            </a:r>
            <a:r>
              <a:rPr lang="en-US" sz="1600" dirty="0">
                <a:latin typeface="Times New Roman"/>
                <a:ea typeface="Times New Roman"/>
              </a:rPr>
              <a:t> </a:t>
            </a:r>
            <a:r>
              <a:rPr lang="en-US" sz="1600" dirty="0" err="1">
                <a:latin typeface="Times New Roman"/>
                <a:ea typeface="Times New Roman"/>
              </a:rPr>
              <a:t>muốn</a:t>
            </a:r>
            <a:r>
              <a:rPr lang="en-US" sz="1600" dirty="0">
                <a:latin typeface="Times New Roman"/>
                <a:ea typeface="Times New Roman"/>
              </a:rPr>
              <a:t> </a:t>
            </a:r>
            <a:r>
              <a:rPr lang="en-US" sz="1600" dirty="0" err="1">
                <a:latin typeface="Times New Roman"/>
                <a:ea typeface="Times New Roman"/>
              </a:rPr>
              <a:t>cho</a:t>
            </a:r>
            <a:r>
              <a:rPr lang="en-US" sz="1600" dirty="0">
                <a:latin typeface="Times New Roman"/>
                <a:ea typeface="Times New Roman"/>
              </a:rPr>
              <a:t> </a:t>
            </a:r>
            <a:r>
              <a:rPr lang="en-US" sz="1600" dirty="0" err="1">
                <a:latin typeface="Times New Roman"/>
                <a:ea typeface="Times New Roman"/>
              </a:rPr>
              <a:t>chúng</a:t>
            </a:r>
            <a:r>
              <a:rPr lang="en-US" sz="1600" dirty="0">
                <a:latin typeface="Times New Roman"/>
                <a:ea typeface="Times New Roman"/>
              </a:rPr>
              <a:t> </a:t>
            </a:r>
            <a:r>
              <a:rPr lang="en-US" sz="1600" dirty="0" err="1">
                <a:latin typeface="Times New Roman"/>
                <a:ea typeface="Times New Roman"/>
              </a:rPr>
              <a:t>mình</a:t>
            </a:r>
            <a:r>
              <a:rPr lang="en-US" sz="1600" dirty="0">
                <a:latin typeface="Times New Roman"/>
                <a:ea typeface="Times New Roman"/>
              </a:rPr>
              <a:t> 1 </a:t>
            </a:r>
            <a:r>
              <a:rPr lang="en-US" sz="1600" dirty="0" err="1">
                <a:latin typeface="Times New Roman"/>
                <a:ea typeface="Times New Roman"/>
              </a:rPr>
              <a:t>chuyến</a:t>
            </a:r>
            <a:r>
              <a:rPr lang="en-US" sz="1600" dirty="0">
                <a:latin typeface="Times New Roman"/>
                <a:ea typeface="Times New Roman"/>
              </a:rPr>
              <a:t> du </a:t>
            </a:r>
            <a:r>
              <a:rPr lang="en-US" sz="1600" dirty="0" err="1">
                <a:latin typeface="Times New Roman"/>
                <a:ea typeface="Times New Roman"/>
              </a:rPr>
              <a:t>lịch</a:t>
            </a:r>
            <a:r>
              <a:rPr lang="en-US" sz="1600" dirty="0">
                <a:latin typeface="Times New Roman"/>
                <a:ea typeface="Times New Roman"/>
              </a:rPr>
              <a:t> </a:t>
            </a:r>
            <a:r>
              <a:rPr lang="en-US" sz="1600" dirty="0" err="1">
                <a:latin typeface="Times New Roman"/>
                <a:ea typeface="Times New Roman"/>
              </a:rPr>
              <a:t>trên</a:t>
            </a:r>
            <a:r>
              <a:rPr lang="en-US" sz="1600" dirty="0">
                <a:latin typeface="Times New Roman"/>
                <a:ea typeface="Times New Roman"/>
              </a:rPr>
              <a:t> </a:t>
            </a:r>
            <a:r>
              <a:rPr lang="en-US" sz="1600" dirty="0" err="1">
                <a:latin typeface="Times New Roman"/>
                <a:ea typeface="Times New Roman"/>
              </a:rPr>
              <a:t>màn</a:t>
            </a:r>
            <a:r>
              <a:rPr lang="en-US" sz="1600" dirty="0">
                <a:latin typeface="Times New Roman"/>
                <a:ea typeface="Times New Roman"/>
              </a:rPr>
              <a:t> </a:t>
            </a:r>
            <a:r>
              <a:rPr lang="en-US" sz="1600" dirty="0" err="1">
                <a:latin typeface="Times New Roman"/>
                <a:ea typeface="Times New Roman"/>
              </a:rPr>
              <a:t>hình</a:t>
            </a:r>
            <a:r>
              <a:rPr lang="en-US" sz="1600" dirty="0">
                <a:latin typeface="Times New Roman"/>
                <a:ea typeface="Times New Roman"/>
              </a:rPr>
              <a:t> </a:t>
            </a:r>
            <a:r>
              <a:rPr lang="en-US" sz="1600" dirty="0" err="1">
                <a:latin typeface="Times New Roman"/>
                <a:ea typeface="Times New Roman"/>
              </a:rPr>
              <a:t>nhỏ</a:t>
            </a:r>
            <a:r>
              <a:rPr lang="en-US" sz="1600" dirty="0">
                <a:latin typeface="Times New Roman"/>
                <a:ea typeface="Times New Roman"/>
              </a:rPr>
              <a:t> </a:t>
            </a:r>
            <a:r>
              <a:rPr lang="en-US" sz="1600" dirty="0" err="1">
                <a:latin typeface="Times New Roman"/>
                <a:ea typeface="Times New Roman"/>
              </a:rPr>
              <a:t>để</a:t>
            </a:r>
            <a:r>
              <a:rPr lang="en-US" sz="1600" dirty="0">
                <a:latin typeface="Times New Roman"/>
                <a:ea typeface="Times New Roman"/>
              </a:rPr>
              <a:t> </a:t>
            </a:r>
            <a:r>
              <a:rPr lang="en-US" sz="1600" dirty="0" err="1">
                <a:latin typeface="Times New Roman"/>
                <a:ea typeface="Times New Roman"/>
              </a:rPr>
              <a:t>xem</a:t>
            </a:r>
            <a:r>
              <a:rPr lang="en-US" sz="1600" dirty="0">
                <a:latin typeface="Times New Roman"/>
                <a:ea typeface="Times New Roman"/>
              </a:rPr>
              <a:t> </a:t>
            </a:r>
            <a:r>
              <a:rPr lang="en-US" sz="1600" dirty="0" err="1">
                <a:latin typeface="Times New Roman"/>
                <a:ea typeface="Times New Roman"/>
              </a:rPr>
              <a:t>các</a:t>
            </a:r>
            <a:r>
              <a:rPr lang="en-US" sz="1600" dirty="0">
                <a:latin typeface="Times New Roman"/>
                <a:ea typeface="Times New Roman"/>
              </a:rPr>
              <a:t> </a:t>
            </a:r>
            <a:r>
              <a:rPr lang="en-US" sz="1600" dirty="0" err="1">
                <a:latin typeface="Times New Roman"/>
                <a:ea typeface="Times New Roman"/>
              </a:rPr>
              <a:t>bạn</a:t>
            </a:r>
            <a:r>
              <a:rPr lang="en-US" sz="1600" dirty="0">
                <a:latin typeface="Times New Roman"/>
                <a:ea typeface="Times New Roman"/>
              </a:rPr>
              <a:t> </a:t>
            </a:r>
            <a:r>
              <a:rPr lang="en-US" sz="1600" dirty="0" err="1">
                <a:latin typeface="Times New Roman"/>
                <a:ea typeface="Times New Roman"/>
              </a:rPr>
              <a:t>nhỏ</a:t>
            </a:r>
            <a:r>
              <a:rPr lang="en-US" sz="1600" dirty="0">
                <a:latin typeface="Times New Roman"/>
                <a:ea typeface="Times New Roman"/>
              </a:rPr>
              <a:t> </a:t>
            </a:r>
            <a:r>
              <a:rPr lang="en-US" sz="1600" dirty="0" err="1">
                <a:latin typeface="Times New Roman"/>
                <a:ea typeface="Times New Roman"/>
              </a:rPr>
              <a:t>đã</a:t>
            </a:r>
            <a:r>
              <a:rPr lang="en-US" sz="1600" dirty="0">
                <a:latin typeface="Times New Roman"/>
                <a:ea typeface="Times New Roman"/>
              </a:rPr>
              <a:t> </a:t>
            </a:r>
            <a:r>
              <a:rPr lang="en-US" sz="1600" dirty="0" err="1">
                <a:latin typeface="Times New Roman"/>
                <a:ea typeface="Times New Roman"/>
              </a:rPr>
              <a:t>làm</a:t>
            </a:r>
            <a:r>
              <a:rPr lang="en-US" sz="1600" dirty="0">
                <a:latin typeface="Times New Roman"/>
                <a:ea typeface="Times New Roman"/>
              </a:rPr>
              <a:t> </a:t>
            </a:r>
            <a:r>
              <a:rPr lang="en-US" sz="1600" dirty="0" err="1">
                <a:latin typeface="Times New Roman"/>
                <a:ea typeface="Times New Roman"/>
              </a:rPr>
              <a:t>gì</a:t>
            </a:r>
            <a:r>
              <a:rPr lang="en-US" sz="1600" dirty="0">
                <a:latin typeface="Times New Roman"/>
                <a:ea typeface="Times New Roman"/>
              </a:rPr>
              <a:t>?</a:t>
            </a:r>
            <a:endParaRPr lang="en-US" sz="1600" dirty="0">
              <a:effectLst/>
              <a:latin typeface="Times New Roman"/>
              <a:ea typeface="Times New Roman"/>
            </a:endParaRPr>
          </a:p>
        </p:txBody>
      </p:sp>
    </p:spTree>
    <p:extLst>
      <p:ext uri="{BB962C8B-B14F-4D97-AF65-F5344CB8AC3E}">
        <p14:creationId xmlns:p14="http://schemas.microsoft.com/office/powerpoint/2010/main" val="8836044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0" y="0"/>
            <a:ext cx="9067800" cy="6740307"/>
          </a:xfrm>
          <a:prstGeom prst="rect">
            <a:avLst/>
          </a:prstGeom>
          <a:noFill/>
        </p:spPr>
        <p:txBody>
          <a:bodyPr wrap="square" rtlCol="0">
            <a:spAutoFit/>
          </a:bodyPr>
          <a:lstStyle/>
          <a:p>
            <a:pPr algn="just">
              <a:spcAft>
                <a:spcPts val="0"/>
              </a:spcAft>
            </a:pPr>
            <a:r>
              <a:rPr lang="en-US" sz="1600" b="1" dirty="0">
                <a:latin typeface="Times New Roman"/>
                <a:ea typeface="Times New Roman"/>
              </a:rPr>
              <a:t>. </a:t>
            </a:r>
            <a:r>
              <a:rPr lang="en-US" sz="1600" b="1" dirty="0" err="1">
                <a:latin typeface="Times New Roman"/>
                <a:ea typeface="Times New Roman"/>
              </a:rPr>
              <a:t>Hình</a:t>
            </a:r>
            <a:r>
              <a:rPr lang="en-US" sz="1600" b="1" dirty="0">
                <a:latin typeface="Times New Roman"/>
                <a:ea typeface="Times New Roman"/>
              </a:rPr>
              <a:t> </a:t>
            </a:r>
            <a:r>
              <a:rPr lang="en-US" sz="1600" b="1" dirty="0" err="1">
                <a:latin typeface="Times New Roman"/>
                <a:ea typeface="Times New Roman"/>
              </a:rPr>
              <a:t>thức</a:t>
            </a:r>
            <a:r>
              <a:rPr lang="en-US" sz="1600" b="1" dirty="0">
                <a:latin typeface="Times New Roman"/>
                <a:ea typeface="Times New Roman"/>
              </a:rPr>
              <a:t> </a:t>
            </a:r>
            <a:r>
              <a:rPr lang="en-US" sz="1600" b="1" dirty="0" err="1">
                <a:latin typeface="Times New Roman"/>
                <a:ea typeface="Times New Roman"/>
              </a:rPr>
              <a:t>và</a:t>
            </a:r>
            <a:r>
              <a:rPr lang="en-US" sz="1600" b="1" dirty="0">
                <a:latin typeface="Times New Roman"/>
                <a:ea typeface="Times New Roman"/>
              </a:rPr>
              <a:t> </a:t>
            </a:r>
            <a:r>
              <a:rPr lang="en-US" sz="1600" b="1" dirty="0" err="1">
                <a:latin typeface="Times New Roman"/>
                <a:ea typeface="Times New Roman"/>
              </a:rPr>
              <a:t>phương</a:t>
            </a:r>
            <a:r>
              <a:rPr lang="en-US" sz="1600" b="1" dirty="0">
                <a:latin typeface="Times New Roman"/>
                <a:ea typeface="Times New Roman"/>
              </a:rPr>
              <a:t> </a:t>
            </a:r>
            <a:r>
              <a:rPr lang="en-US" sz="1600" b="1" dirty="0" err="1">
                <a:latin typeface="Times New Roman"/>
                <a:ea typeface="Times New Roman"/>
              </a:rPr>
              <a:t>pháp</a:t>
            </a:r>
            <a:r>
              <a:rPr lang="en-US" sz="1600" b="1" dirty="0">
                <a:latin typeface="Times New Roman"/>
                <a:ea typeface="Times New Roman"/>
              </a:rPr>
              <a:t> </a:t>
            </a:r>
            <a:r>
              <a:rPr lang="en-US" sz="1600" b="1" dirty="0" err="1">
                <a:latin typeface="Times New Roman"/>
                <a:ea typeface="Times New Roman"/>
              </a:rPr>
              <a:t>tổ</a:t>
            </a:r>
            <a:r>
              <a:rPr lang="en-US" sz="1600" b="1" dirty="0">
                <a:latin typeface="Times New Roman"/>
                <a:ea typeface="Times New Roman"/>
              </a:rPr>
              <a:t> </a:t>
            </a:r>
            <a:r>
              <a:rPr lang="en-US" sz="1600" b="1" dirty="0" err="1">
                <a:latin typeface="Times New Roman"/>
                <a:ea typeface="Times New Roman"/>
              </a:rPr>
              <a:t>chức</a:t>
            </a:r>
            <a:r>
              <a:rPr lang="en-US" sz="1600" b="1" dirty="0">
                <a:latin typeface="Times New Roman"/>
                <a:ea typeface="Times New Roman"/>
              </a:rPr>
              <a:t>: </a:t>
            </a:r>
            <a:endParaRPr lang="en-US" sz="1600" dirty="0">
              <a:latin typeface="Times New Roman"/>
              <a:ea typeface="Times New Roman"/>
            </a:endParaRPr>
          </a:p>
          <a:p>
            <a:pPr>
              <a:spcAft>
                <a:spcPts val="0"/>
              </a:spcAft>
            </a:pPr>
            <a:r>
              <a:rPr lang="en-US" sz="1600" dirty="0">
                <a:latin typeface="Times New Roman"/>
                <a:ea typeface="Times New Roman"/>
              </a:rPr>
              <a:t>- </a:t>
            </a:r>
            <a:r>
              <a:rPr lang="en-US" sz="1600" dirty="0" err="1">
                <a:latin typeface="Times New Roman"/>
                <a:ea typeface="Times New Roman"/>
              </a:rPr>
              <a:t>Xem</a:t>
            </a:r>
            <a:r>
              <a:rPr lang="en-US" sz="1600" dirty="0">
                <a:latin typeface="Times New Roman"/>
                <a:ea typeface="Times New Roman"/>
              </a:rPr>
              <a:t> video: </a:t>
            </a:r>
            <a:r>
              <a:rPr lang="en-US" sz="1600" dirty="0" err="1">
                <a:latin typeface="Times New Roman"/>
                <a:ea typeface="Times New Roman"/>
              </a:rPr>
              <a:t>Bạn</a:t>
            </a:r>
            <a:r>
              <a:rPr lang="en-US" sz="1600" dirty="0">
                <a:latin typeface="Times New Roman"/>
                <a:ea typeface="Times New Roman"/>
              </a:rPr>
              <a:t> </a:t>
            </a:r>
            <a:r>
              <a:rPr lang="en-US" sz="1600" dirty="0" err="1">
                <a:latin typeface="Times New Roman"/>
                <a:ea typeface="Times New Roman"/>
              </a:rPr>
              <a:t>nhỏ</a:t>
            </a:r>
            <a:r>
              <a:rPr lang="en-US" sz="1600" dirty="0">
                <a:latin typeface="Times New Roman"/>
                <a:ea typeface="Times New Roman"/>
              </a:rPr>
              <a:t> </a:t>
            </a:r>
            <a:r>
              <a:rPr lang="en-US" sz="1600" dirty="0" err="1">
                <a:latin typeface="Times New Roman"/>
                <a:ea typeface="Times New Roman"/>
              </a:rPr>
              <a:t>đánh</a:t>
            </a:r>
            <a:r>
              <a:rPr lang="en-US" sz="1600" dirty="0">
                <a:latin typeface="Times New Roman"/>
                <a:ea typeface="Times New Roman"/>
              </a:rPr>
              <a:t> </a:t>
            </a:r>
            <a:r>
              <a:rPr lang="en-US" sz="1600" dirty="0" err="1">
                <a:latin typeface="Times New Roman"/>
                <a:ea typeface="Times New Roman"/>
              </a:rPr>
              <a:t>răng</a:t>
            </a:r>
            <a:r>
              <a:rPr lang="en-US" sz="1600" dirty="0">
                <a:latin typeface="Times New Roman"/>
                <a:ea typeface="Times New Roman"/>
              </a:rPr>
              <a:t> </a:t>
            </a:r>
            <a:r>
              <a:rPr lang="en-US" sz="1600" dirty="0" err="1">
                <a:latin typeface="Times New Roman"/>
                <a:ea typeface="Times New Roman"/>
              </a:rPr>
              <a:t>rửa</a:t>
            </a:r>
            <a:r>
              <a:rPr lang="en-US" sz="1600" dirty="0">
                <a:latin typeface="Times New Roman"/>
                <a:ea typeface="Times New Roman"/>
              </a:rPr>
              <a:t> </a:t>
            </a:r>
            <a:r>
              <a:rPr lang="en-US" sz="1600" dirty="0" err="1">
                <a:latin typeface="Times New Roman"/>
                <a:ea typeface="Times New Roman"/>
              </a:rPr>
              <a:t>mặt</a:t>
            </a:r>
            <a:r>
              <a:rPr lang="en-US" sz="1600" dirty="0">
                <a:latin typeface="Times New Roman"/>
                <a:ea typeface="Times New Roman"/>
              </a:rPr>
              <a:t>, </a:t>
            </a:r>
            <a:r>
              <a:rPr lang="en-US" sz="1600" dirty="0" err="1">
                <a:latin typeface="Times New Roman"/>
                <a:ea typeface="Times New Roman"/>
              </a:rPr>
              <a:t>ăn</a:t>
            </a:r>
            <a:r>
              <a:rPr lang="en-US" sz="1600" dirty="0">
                <a:latin typeface="Times New Roman"/>
                <a:ea typeface="Times New Roman"/>
              </a:rPr>
              <a:t> </a:t>
            </a:r>
            <a:r>
              <a:rPr lang="en-US" sz="1600" dirty="0" err="1">
                <a:latin typeface="Times New Roman"/>
                <a:ea typeface="Times New Roman"/>
              </a:rPr>
              <a:t>sáng</a:t>
            </a:r>
            <a:r>
              <a:rPr lang="en-US" sz="1600" dirty="0">
                <a:latin typeface="Times New Roman"/>
                <a:ea typeface="Times New Roman"/>
              </a:rPr>
              <a:t>, </a:t>
            </a:r>
            <a:r>
              <a:rPr lang="en-US" sz="1600" dirty="0" err="1">
                <a:latin typeface="Times New Roman"/>
                <a:ea typeface="Times New Roman"/>
              </a:rPr>
              <a:t>thay</a:t>
            </a:r>
            <a:r>
              <a:rPr lang="en-US" sz="1600" dirty="0">
                <a:latin typeface="Times New Roman"/>
                <a:ea typeface="Times New Roman"/>
              </a:rPr>
              <a:t> </a:t>
            </a:r>
            <a:r>
              <a:rPr lang="en-US" sz="1600" dirty="0" err="1">
                <a:latin typeface="Times New Roman"/>
                <a:ea typeface="Times New Roman"/>
              </a:rPr>
              <a:t>quần</a:t>
            </a:r>
            <a:r>
              <a:rPr lang="en-US" sz="1600" dirty="0">
                <a:latin typeface="Times New Roman"/>
                <a:ea typeface="Times New Roman"/>
              </a:rPr>
              <a:t> </a:t>
            </a:r>
            <a:r>
              <a:rPr lang="en-US" sz="1600" dirty="0" err="1">
                <a:latin typeface="Times New Roman"/>
                <a:ea typeface="Times New Roman"/>
              </a:rPr>
              <a:t>áo</a:t>
            </a:r>
            <a:r>
              <a:rPr lang="en-US" sz="1600" dirty="0">
                <a:latin typeface="Times New Roman"/>
                <a:ea typeface="Times New Roman"/>
              </a:rPr>
              <a:t>, </a:t>
            </a:r>
            <a:r>
              <a:rPr lang="en-US" sz="1600" dirty="0" err="1">
                <a:latin typeface="Times New Roman"/>
                <a:ea typeface="Times New Roman"/>
              </a:rPr>
              <a:t>đi</a:t>
            </a:r>
            <a:r>
              <a:rPr lang="en-US" sz="1600" dirty="0">
                <a:latin typeface="Times New Roman"/>
                <a:ea typeface="Times New Roman"/>
              </a:rPr>
              <a:t> </a:t>
            </a:r>
            <a:r>
              <a:rPr lang="en-US" sz="1600" dirty="0" err="1">
                <a:latin typeface="Times New Roman"/>
                <a:ea typeface="Times New Roman"/>
              </a:rPr>
              <a:t>học</a:t>
            </a:r>
            <a:r>
              <a:rPr lang="en-US" sz="1600" dirty="0">
                <a:latin typeface="Times New Roman"/>
                <a:ea typeface="Times New Roman"/>
              </a:rPr>
              <a:t>, </a:t>
            </a:r>
            <a:r>
              <a:rPr lang="en-US" sz="1600" dirty="0" err="1">
                <a:latin typeface="Times New Roman"/>
                <a:ea typeface="Times New Roman"/>
              </a:rPr>
              <a:t>tập</a:t>
            </a:r>
            <a:r>
              <a:rPr lang="en-US" sz="1600" dirty="0">
                <a:latin typeface="Times New Roman"/>
                <a:ea typeface="Times New Roman"/>
              </a:rPr>
              <a:t> </a:t>
            </a:r>
            <a:r>
              <a:rPr lang="en-US" sz="1600" dirty="0" err="1">
                <a:latin typeface="Times New Roman"/>
                <a:ea typeface="Times New Roman"/>
              </a:rPr>
              <a:t>thể</a:t>
            </a:r>
            <a:r>
              <a:rPr lang="en-US" sz="1600" dirty="0">
                <a:latin typeface="Times New Roman"/>
                <a:ea typeface="Times New Roman"/>
              </a:rPr>
              <a:t> </a:t>
            </a:r>
            <a:r>
              <a:rPr lang="en-US" sz="1600" dirty="0" err="1">
                <a:latin typeface="Times New Roman"/>
                <a:ea typeface="Times New Roman"/>
              </a:rPr>
              <a:t>dục</a:t>
            </a:r>
            <a:r>
              <a:rPr lang="en-US" sz="1600" dirty="0">
                <a:latin typeface="Times New Roman"/>
                <a:ea typeface="Times New Roman"/>
              </a:rPr>
              <a:t> </a:t>
            </a:r>
            <a:r>
              <a:rPr lang="en-US" sz="1600" dirty="0" err="1">
                <a:latin typeface="Times New Roman"/>
                <a:ea typeface="Times New Roman"/>
              </a:rPr>
              <a:t>cùng</a:t>
            </a:r>
            <a:r>
              <a:rPr lang="en-US" sz="1600" dirty="0">
                <a:latin typeface="Times New Roman"/>
                <a:ea typeface="Times New Roman"/>
              </a:rPr>
              <a:t> </a:t>
            </a:r>
            <a:r>
              <a:rPr lang="en-US" sz="1600" dirty="0" err="1">
                <a:latin typeface="Times New Roman"/>
                <a:ea typeface="Times New Roman"/>
              </a:rPr>
              <a:t>cô</a:t>
            </a:r>
            <a:r>
              <a:rPr lang="en-US" sz="1600" dirty="0">
                <a:latin typeface="Times New Roman"/>
                <a:ea typeface="Times New Roman"/>
              </a:rPr>
              <a:t>, </a:t>
            </a:r>
            <a:r>
              <a:rPr lang="en-US" sz="1600" dirty="0" err="1">
                <a:latin typeface="Times New Roman"/>
                <a:ea typeface="Times New Roman"/>
              </a:rPr>
              <a:t>học</a:t>
            </a:r>
            <a:r>
              <a:rPr lang="en-US" sz="1600" dirty="0">
                <a:latin typeface="Times New Roman"/>
                <a:ea typeface="Times New Roman"/>
              </a:rPr>
              <a:t> </a:t>
            </a:r>
            <a:r>
              <a:rPr lang="en-US" sz="1600" dirty="0" err="1">
                <a:latin typeface="Times New Roman"/>
                <a:ea typeface="Times New Roman"/>
              </a:rPr>
              <a:t>bài</a:t>
            </a:r>
            <a:r>
              <a:rPr lang="en-US" sz="1600" dirty="0">
                <a:latin typeface="Times New Roman"/>
                <a:ea typeface="Times New Roman"/>
              </a:rPr>
              <a:t>, </a:t>
            </a:r>
            <a:r>
              <a:rPr lang="en-US" sz="1600" dirty="0" err="1">
                <a:latin typeface="Times New Roman"/>
                <a:ea typeface="Times New Roman"/>
              </a:rPr>
              <a:t>vui</a:t>
            </a:r>
            <a:r>
              <a:rPr lang="en-US" sz="1600" dirty="0">
                <a:latin typeface="Times New Roman"/>
                <a:ea typeface="Times New Roman"/>
              </a:rPr>
              <a:t> </a:t>
            </a:r>
            <a:r>
              <a:rPr lang="en-US" sz="1600" dirty="0" err="1">
                <a:latin typeface="Times New Roman"/>
                <a:ea typeface="Times New Roman"/>
              </a:rPr>
              <a:t>chơi</a:t>
            </a:r>
            <a:r>
              <a:rPr lang="en-US" sz="1600" dirty="0">
                <a:latin typeface="Times New Roman"/>
                <a:ea typeface="Times New Roman"/>
              </a:rPr>
              <a:t>, </a:t>
            </a:r>
            <a:r>
              <a:rPr lang="en-US" sz="1600" dirty="0" err="1">
                <a:latin typeface="Times New Roman"/>
                <a:ea typeface="Times New Roman"/>
              </a:rPr>
              <a:t>đi</a:t>
            </a:r>
            <a:r>
              <a:rPr lang="en-US" sz="1600" dirty="0">
                <a:latin typeface="Times New Roman"/>
                <a:ea typeface="Times New Roman"/>
              </a:rPr>
              <a:t> </a:t>
            </a:r>
            <a:r>
              <a:rPr lang="en-US" sz="1600" dirty="0" err="1">
                <a:latin typeface="Times New Roman"/>
                <a:ea typeface="Times New Roman"/>
              </a:rPr>
              <a:t>ngủ</a:t>
            </a:r>
            <a:r>
              <a:rPr lang="en-US" sz="1600" dirty="0">
                <a:latin typeface="Times New Roman"/>
                <a:ea typeface="Times New Roman"/>
              </a:rPr>
              <a:t>.</a:t>
            </a:r>
          </a:p>
          <a:p>
            <a:pPr>
              <a:spcAft>
                <a:spcPts val="0"/>
              </a:spcAft>
            </a:pPr>
            <a:r>
              <a:rPr lang="en-US" sz="1600" dirty="0">
                <a:latin typeface="Times New Roman"/>
                <a:ea typeface="Times New Roman"/>
              </a:rPr>
              <a:t>+ </a:t>
            </a:r>
            <a:r>
              <a:rPr lang="en-US" sz="1600" dirty="0" err="1">
                <a:latin typeface="Times New Roman"/>
                <a:ea typeface="Times New Roman"/>
              </a:rPr>
              <a:t>Bạn</a:t>
            </a:r>
            <a:r>
              <a:rPr lang="en-US" sz="1600" dirty="0">
                <a:latin typeface="Times New Roman"/>
                <a:ea typeface="Times New Roman"/>
              </a:rPr>
              <a:t> </a:t>
            </a:r>
            <a:r>
              <a:rPr lang="en-US" sz="1600" dirty="0" err="1">
                <a:latin typeface="Times New Roman"/>
                <a:ea typeface="Times New Roman"/>
              </a:rPr>
              <a:t>nhỏ</a:t>
            </a:r>
            <a:r>
              <a:rPr lang="en-US" sz="1600" dirty="0">
                <a:latin typeface="Times New Roman"/>
                <a:ea typeface="Times New Roman"/>
              </a:rPr>
              <a:t> </a:t>
            </a:r>
            <a:r>
              <a:rPr lang="en-US" sz="1600" dirty="0" err="1">
                <a:latin typeface="Times New Roman"/>
                <a:ea typeface="Times New Roman"/>
              </a:rPr>
              <a:t>đang</a:t>
            </a:r>
            <a:r>
              <a:rPr lang="en-US" sz="1600" dirty="0">
                <a:latin typeface="Times New Roman"/>
                <a:ea typeface="Times New Roman"/>
              </a:rPr>
              <a:t> </a:t>
            </a:r>
            <a:r>
              <a:rPr lang="en-US" sz="1600" dirty="0" err="1">
                <a:latin typeface="Times New Roman"/>
                <a:ea typeface="Times New Roman"/>
              </a:rPr>
              <a:t>làm</a:t>
            </a:r>
            <a:r>
              <a:rPr lang="en-US" sz="1600" dirty="0">
                <a:latin typeface="Times New Roman"/>
                <a:ea typeface="Times New Roman"/>
              </a:rPr>
              <a:t> </a:t>
            </a:r>
            <a:r>
              <a:rPr lang="en-US" sz="1600" dirty="0" err="1">
                <a:latin typeface="Times New Roman"/>
                <a:ea typeface="Times New Roman"/>
              </a:rPr>
              <a:t>gì</a:t>
            </a:r>
            <a:r>
              <a:rPr lang="en-US" sz="1600" dirty="0">
                <a:latin typeface="Times New Roman"/>
                <a:ea typeface="Times New Roman"/>
              </a:rPr>
              <a:t>? </a:t>
            </a:r>
            <a:r>
              <a:rPr lang="en-US" sz="1600" dirty="0" err="1">
                <a:latin typeface="Times New Roman"/>
                <a:ea typeface="Times New Roman"/>
              </a:rPr>
              <a:t>Đó</a:t>
            </a:r>
            <a:r>
              <a:rPr lang="en-US" sz="1600" dirty="0">
                <a:latin typeface="Times New Roman"/>
                <a:ea typeface="Times New Roman"/>
              </a:rPr>
              <a:t> </a:t>
            </a:r>
            <a:r>
              <a:rPr lang="en-US" sz="1600" dirty="0" err="1">
                <a:latin typeface="Times New Roman"/>
                <a:ea typeface="Times New Roman"/>
              </a:rPr>
              <a:t>là</a:t>
            </a:r>
            <a:r>
              <a:rPr lang="en-US" sz="1600" dirty="0">
                <a:latin typeface="Times New Roman"/>
                <a:ea typeface="Times New Roman"/>
              </a:rPr>
              <a:t> </a:t>
            </a:r>
            <a:r>
              <a:rPr lang="en-US" sz="1600" dirty="0" err="1">
                <a:latin typeface="Times New Roman"/>
                <a:ea typeface="Times New Roman"/>
              </a:rPr>
              <a:t>khoảng</a:t>
            </a:r>
            <a:r>
              <a:rPr lang="en-US" sz="1600" dirty="0">
                <a:latin typeface="Times New Roman"/>
                <a:ea typeface="Times New Roman"/>
              </a:rPr>
              <a:t> </a:t>
            </a:r>
            <a:r>
              <a:rPr lang="en-US" sz="1600" dirty="0" err="1">
                <a:latin typeface="Times New Roman"/>
                <a:ea typeface="Times New Roman"/>
              </a:rPr>
              <a:t>thời</a:t>
            </a:r>
            <a:r>
              <a:rPr lang="en-US" sz="1600" dirty="0">
                <a:latin typeface="Times New Roman"/>
                <a:ea typeface="Times New Roman"/>
              </a:rPr>
              <a:t> </a:t>
            </a:r>
            <a:r>
              <a:rPr lang="en-US" sz="1600" dirty="0" err="1">
                <a:latin typeface="Times New Roman"/>
                <a:ea typeface="Times New Roman"/>
              </a:rPr>
              <a:t>gian</a:t>
            </a:r>
            <a:r>
              <a:rPr lang="en-US" sz="1600" dirty="0">
                <a:latin typeface="Times New Roman"/>
                <a:ea typeface="Times New Roman"/>
              </a:rPr>
              <a:t> </a:t>
            </a:r>
            <a:r>
              <a:rPr lang="en-US" sz="1600" dirty="0" err="1">
                <a:latin typeface="Times New Roman"/>
                <a:ea typeface="Times New Roman"/>
              </a:rPr>
              <a:t>nào</a:t>
            </a:r>
            <a:r>
              <a:rPr lang="en-US" sz="1600" dirty="0">
                <a:latin typeface="Times New Roman"/>
                <a:ea typeface="Times New Roman"/>
              </a:rPr>
              <a:t>? </a:t>
            </a:r>
          </a:p>
          <a:p>
            <a:pPr algn="just">
              <a:spcAft>
                <a:spcPts val="0"/>
              </a:spcAft>
            </a:pPr>
            <a:r>
              <a:rPr lang="en-US" sz="1600" dirty="0">
                <a:latin typeface="Times New Roman"/>
                <a:ea typeface="Times New Roman"/>
              </a:rPr>
              <a:t>+ </a:t>
            </a:r>
            <a:r>
              <a:rPr lang="vi-VN" sz="1600" dirty="0">
                <a:latin typeface="Times New Roman"/>
                <a:ea typeface="Times New Roman"/>
              </a:rPr>
              <a:t>Vậy </a:t>
            </a:r>
            <a:r>
              <a:rPr lang="en-US" sz="1600" dirty="0" err="1">
                <a:latin typeface="Times New Roman"/>
                <a:ea typeface="Times New Roman"/>
              </a:rPr>
              <a:t>bạn</a:t>
            </a:r>
            <a:r>
              <a:rPr lang="en-US" sz="1600" dirty="0">
                <a:latin typeface="Times New Roman"/>
                <a:ea typeface="Times New Roman"/>
              </a:rPr>
              <a:t> </a:t>
            </a:r>
            <a:r>
              <a:rPr lang="en-US" sz="1600" dirty="0" err="1">
                <a:latin typeface="Times New Roman"/>
                <a:ea typeface="Times New Roman"/>
              </a:rPr>
              <a:t>nhỏ</a:t>
            </a:r>
            <a:r>
              <a:rPr lang="en-US" sz="1600" dirty="0">
                <a:latin typeface="Times New Roman"/>
                <a:ea typeface="Times New Roman"/>
              </a:rPr>
              <a:t> </a:t>
            </a:r>
            <a:r>
              <a:rPr lang="en-US" sz="1600" dirty="0" err="1">
                <a:latin typeface="Times New Roman"/>
                <a:ea typeface="Times New Roman"/>
              </a:rPr>
              <a:t>đã</a:t>
            </a:r>
            <a:r>
              <a:rPr lang="en-US" sz="1600" dirty="0">
                <a:latin typeface="Times New Roman"/>
                <a:ea typeface="Times New Roman"/>
              </a:rPr>
              <a:t> </a:t>
            </a:r>
            <a:r>
              <a:rPr lang="en-US" sz="1600" dirty="0" err="1">
                <a:latin typeface="Times New Roman"/>
                <a:ea typeface="Times New Roman"/>
              </a:rPr>
              <a:t>có</a:t>
            </a:r>
            <a:r>
              <a:rPr lang="en-US" sz="1600" dirty="0">
                <a:latin typeface="Times New Roman"/>
                <a:ea typeface="Times New Roman"/>
              </a:rPr>
              <a:t> n</a:t>
            </a:r>
            <a:r>
              <a:rPr lang="vi-VN" sz="1600" dirty="0">
                <a:latin typeface="Times New Roman"/>
                <a:ea typeface="Times New Roman"/>
              </a:rPr>
              <a:t>hững hoạt động </a:t>
            </a:r>
            <a:r>
              <a:rPr lang="en-US" sz="1600" dirty="0" err="1">
                <a:latin typeface="Times New Roman"/>
                <a:ea typeface="Times New Roman"/>
              </a:rPr>
              <a:t>nào</a:t>
            </a:r>
            <a:r>
              <a:rPr lang="en-US" sz="1600" dirty="0">
                <a:latin typeface="Times New Roman"/>
                <a:ea typeface="Times New Roman"/>
              </a:rPr>
              <a:t> </a:t>
            </a:r>
            <a:r>
              <a:rPr lang="en-US" sz="1600" dirty="0" err="1">
                <a:latin typeface="Times New Roman"/>
                <a:ea typeface="Times New Roman"/>
              </a:rPr>
              <a:t>vào</a:t>
            </a:r>
            <a:r>
              <a:rPr lang="en-US" sz="1600" dirty="0">
                <a:latin typeface="Times New Roman"/>
                <a:ea typeface="Times New Roman"/>
              </a:rPr>
              <a:t> ban </a:t>
            </a:r>
            <a:r>
              <a:rPr lang="en-US" sz="1600" dirty="0" err="1">
                <a:latin typeface="Times New Roman"/>
                <a:ea typeface="Times New Roman"/>
              </a:rPr>
              <a:t>ngày</a:t>
            </a:r>
            <a:r>
              <a:rPr lang="vi-VN" sz="1600" dirty="0">
                <a:latin typeface="Times New Roman"/>
                <a:ea typeface="Times New Roman"/>
              </a:rPr>
              <a:t>? </a:t>
            </a:r>
            <a:r>
              <a:rPr lang="en-US" sz="1600" dirty="0" err="1">
                <a:latin typeface="Times New Roman"/>
                <a:ea typeface="Times New Roman"/>
              </a:rPr>
              <a:t>Có</a:t>
            </a:r>
            <a:r>
              <a:rPr lang="en-US" sz="1600" dirty="0">
                <a:latin typeface="Times New Roman"/>
                <a:ea typeface="Times New Roman"/>
              </a:rPr>
              <a:t> </a:t>
            </a:r>
            <a:r>
              <a:rPr lang="en-US" sz="1600" dirty="0" err="1">
                <a:latin typeface="Times New Roman"/>
                <a:ea typeface="Times New Roman"/>
              </a:rPr>
              <a:t>hoạt</a:t>
            </a:r>
            <a:r>
              <a:rPr lang="en-US" sz="1600" dirty="0">
                <a:latin typeface="Times New Roman"/>
                <a:ea typeface="Times New Roman"/>
              </a:rPr>
              <a:t> </a:t>
            </a:r>
            <a:r>
              <a:rPr lang="en-US" sz="1600" dirty="0" err="1">
                <a:latin typeface="Times New Roman"/>
                <a:ea typeface="Times New Roman"/>
              </a:rPr>
              <a:t>động</a:t>
            </a:r>
            <a:r>
              <a:rPr lang="en-US" sz="1600" dirty="0">
                <a:latin typeface="Times New Roman"/>
                <a:ea typeface="Times New Roman"/>
              </a:rPr>
              <a:t> </a:t>
            </a:r>
            <a:r>
              <a:rPr lang="en-US" sz="1600" dirty="0" err="1">
                <a:latin typeface="Times New Roman"/>
                <a:ea typeface="Times New Roman"/>
              </a:rPr>
              <a:t>nào</a:t>
            </a:r>
            <a:r>
              <a:rPr lang="en-US" sz="1600" dirty="0">
                <a:latin typeface="Times New Roman"/>
                <a:ea typeface="Times New Roman"/>
              </a:rPr>
              <a:t> </a:t>
            </a:r>
            <a:r>
              <a:rPr lang="en-US" sz="1600" dirty="0" err="1">
                <a:latin typeface="Times New Roman"/>
                <a:ea typeface="Times New Roman"/>
              </a:rPr>
              <a:t>vào</a:t>
            </a:r>
            <a:r>
              <a:rPr lang="en-US" sz="1600" dirty="0">
                <a:latin typeface="Times New Roman"/>
                <a:ea typeface="Times New Roman"/>
              </a:rPr>
              <a:t> ban </a:t>
            </a:r>
            <a:r>
              <a:rPr lang="en-US" sz="1600" dirty="0" err="1">
                <a:latin typeface="Times New Roman"/>
                <a:ea typeface="Times New Roman"/>
              </a:rPr>
              <a:t>đêm</a:t>
            </a:r>
            <a:r>
              <a:rPr lang="en-US" sz="1600" dirty="0">
                <a:latin typeface="Times New Roman"/>
                <a:ea typeface="Times New Roman"/>
              </a:rPr>
              <a:t>?</a:t>
            </a:r>
          </a:p>
          <a:p>
            <a:pPr algn="just">
              <a:spcAft>
                <a:spcPts val="0"/>
              </a:spcAft>
            </a:pPr>
            <a:r>
              <a:rPr lang="en-US" sz="1600" dirty="0">
                <a:latin typeface="Times New Roman"/>
                <a:ea typeface="Times New Roman"/>
              </a:rPr>
              <a:t>+ </a:t>
            </a:r>
            <a:r>
              <a:rPr lang="en-US" sz="1600" dirty="0" err="1">
                <a:latin typeface="Times New Roman"/>
                <a:ea typeface="Times New Roman"/>
              </a:rPr>
              <a:t>Còn</a:t>
            </a:r>
            <a:r>
              <a:rPr lang="en-US" sz="1600" dirty="0">
                <a:latin typeface="Times New Roman"/>
                <a:ea typeface="Times New Roman"/>
              </a:rPr>
              <a:t> </a:t>
            </a:r>
            <a:r>
              <a:rPr lang="en-US" sz="1600" dirty="0" err="1">
                <a:latin typeface="Times New Roman"/>
                <a:ea typeface="Times New Roman"/>
              </a:rPr>
              <a:t>các</a:t>
            </a:r>
            <a:r>
              <a:rPr lang="en-US" sz="1600" dirty="0">
                <a:latin typeface="Times New Roman"/>
                <a:ea typeface="Times New Roman"/>
              </a:rPr>
              <a:t> con </a:t>
            </a:r>
            <a:r>
              <a:rPr lang="en-US" sz="1600" dirty="0" err="1">
                <a:latin typeface="Times New Roman"/>
                <a:ea typeface="Times New Roman"/>
              </a:rPr>
              <a:t>thì</a:t>
            </a:r>
            <a:r>
              <a:rPr lang="en-US" sz="1600" dirty="0">
                <a:latin typeface="Times New Roman"/>
                <a:ea typeface="Times New Roman"/>
              </a:rPr>
              <a:t> </a:t>
            </a:r>
            <a:r>
              <a:rPr lang="en-US" sz="1600" dirty="0" err="1">
                <a:latin typeface="Times New Roman"/>
                <a:ea typeface="Times New Roman"/>
              </a:rPr>
              <a:t>sao</a:t>
            </a:r>
            <a:r>
              <a:rPr lang="en-US" sz="1600" dirty="0">
                <a:latin typeface="Times New Roman"/>
                <a:ea typeface="Times New Roman"/>
              </a:rPr>
              <a:t>?</a:t>
            </a:r>
          </a:p>
          <a:p>
            <a:pPr algn="just">
              <a:spcAft>
                <a:spcPts val="0"/>
              </a:spcAft>
            </a:pPr>
            <a:r>
              <a:rPr lang="en-US" sz="1600" dirty="0">
                <a:latin typeface="Times New Roman"/>
                <a:ea typeface="Times New Roman"/>
              </a:rPr>
              <a:t>+ </a:t>
            </a:r>
            <a:r>
              <a:rPr lang="en-US" sz="1600" dirty="0" err="1">
                <a:latin typeface="Times New Roman"/>
                <a:ea typeface="Times New Roman"/>
              </a:rPr>
              <a:t>Cô</a:t>
            </a:r>
            <a:r>
              <a:rPr lang="en-US" sz="1600" dirty="0">
                <a:latin typeface="Times New Roman"/>
                <a:ea typeface="Times New Roman"/>
              </a:rPr>
              <a:t> </a:t>
            </a:r>
            <a:r>
              <a:rPr lang="en-US" sz="1600" dirty="0" err="1">
                <a:latin typeface="Times New Roman"/>
                <a:ea typeface="Times New Roman"/>
              </a:rPr>
              <a:t>Lan</a:t>
            </a:r>
            <a:r>
              <a:rPr lang="en-US" sz="1600" dirty="0">
                <a:latin typeface="Times New Roman"/>
                <a:ea typeface="Times New Roman"/>
              </a:rPr>
              <a:t> </a:t>
            </a:r>
            <a:r>
              <a:rPr lang="en-US" sz="1600" dirty="0" err="1">
                <a:latin typeface="Times New Roman"/>
                <a:ea typeface="Times New Roman"/>
              </a:rPr>
              <a:t>thì</a:t>
            </a:r>
            <a:r>
              <a:rPr lang="en-US" sz="1600" dirty="0">
                <a:latin typeface="Times New Roman"/>
                <a:ea typeface="Times New Roman"/>
              </a:rPr>
              <a:t> </a:t>
            </a:r>
            <a:r>
              <a:rPr lang="en-US" sz="1600" dirty="0" err="1">
                <a:latin typeface="Times New Roman"/>
                <a:ea typeface="Times New Roman"/>
              </a:rPr>
              <a:t>có</a:t>
            </a:r>
            <a:r>
              <a:rPr lang="en-US" sz="1600" dirty="0">
                <a:latin typeface="Times New Roman"/>
                <a:ea typeface="Times New Roman"/>
              </a:rPr>
              <a:t> </a:t>
            </a:r>
            <a:r>
              <a:rPr lang="en-US" sz="1600" dirty="0" err="1">
                <a:latin typeface="Times New Roman"/>
                <a:ea typeface="Times New Roman"/>
              </a:rPr>
              <a:t>hoạt</a:t>
            </a:r>
            <a:r>
              <a:rPr lang="en-US" sz="1600" dirty="0">
                <a:latin typeface="Times New Roman"/>
                <a:ea typeface="Times New Roman"/>
              </a:rPr>
              <a:t> </a:t>
            </a:r>
            <a:r>
              <a:rPr lang="en-US" sz="1600" dirty="0" err="1">
                <a:latin typeface="Times New Roman"/>
                <a:ea typeface="Times New Roman"/>
              </a:rPr>
              <a:t>động</a:t>
            </a:r>
            <a:r>
              <a:rPr lang="en-US" sz="1600" dirty="0">
                <a:latin typeface="Times New Roman"/>
                <a:ea typeface="Times New Roman"/>
              </a:rPr>
              <a:t> </a:t>
            </a:r>
            <a:r>
              <a:rPr lang="en-US" sz="1600" dirty="0" err="1">
                <a:latin typeface="Times New Roman"/>
                <a:ea typeface="Times New Roman"/>
              </a:rPr>
              <a:t>gì</a:t>
            </a:r>
            <a:r>
              <a:rPr lang="en-US" sz="1600" dirty="0">
                <a:latin typeface="Times New Roman"/>
                <a:ea typeface="Times New Roman"/>
              </a:rPr>
              <a:t>?</a:t>
            </a:r>
          </a:p>
          <a:p>
            <a:pPr algn="just">
              <a:spcAft>
                <a:spcPts val="0"/>
              </a:spcAft>
            </a:pPr>
            <a:r>
              <a:rPr lang="en-US" sz="1600" dirty="0">
                <a:latin typeface="Times New Roman"/>
                <a:ea typeface="Times New Roman"/>
              </a:rPr>
              <a:t>* </a:t>
            </a:r>
            <a:r>
              <a:rPr lang="en-US" sz="1600" dirty="0" err="1">
                <a:latin typeface="Times New Roman"/>
                <a:ea typeface="Times New Roman"/>
              </a:rPr>
              <a:t>Dạy</a:t>
            </a:r>
            <a:r>
              <a:rPr lang="en-US" sz="1600" dirty="0">
                <a:latin typeface="Times New Roman"/>
                <a:ea typeface="Times New Roman"/>
              </a:rPr>
              <a:t> </a:t>
            </a:r>
            <a:r>
              <a:rPr lang="en-US" sz="1600" dirty="0" err="1">
                <a:latin typeface="Times New Roman"/>
                <a:ea typeface="Times New Roman"/>
              </a:rPr>
              <a:t>trẻ</a:t>
            </a:r>
            <a:r>
              <a:rPr lang="en-US" sz="1600" dirty="0">
                <a:latin typeface="Times New Roman"/>
                <a:ea typeface="Times New Roman"/>
              </a:rPr>
              <a:t> </a:t>
            </a:r>
            <a:r>
              <a:rPr lang="en-US" sz="1600" dirty="0" err="1">
                <a:latin typeface="Times New Roman"/>
                <a:ea typeface="Times New Roman"/>
              </a:rPr>
              <a:t>nhận</a:t>
            </a:r>
            <a:r>
              <a:rPr lang="en-US" sz="1600" dirty="0">
                <a:latin typeface="Times New Roman"/>
                <a:ea typeface="Times New Roman"/>
              </a:rPr>
              <a:t> </a:t>
            </a:r>
            <a:r>
              <a:rPr lang="en-US" sz="1600" dirty="0" err="1">
                <a:latin typeface="Times New Roman"/>
                <a:ea typeface="Times New Roman"/>
              </a:rPr>
              <a:t>biết</a:t>
            </a:r>
            <a:r>
              <a:rPr lang="en-US" sz="1600" dirty="0">
                <a:latin typeface="Times New Roman"/>
                <a:ea typeface="Times New Roman"/>
              </a:rPr>
              <a:t> </a:t>
            </a:r>
            <a:r>
              <a:rPr lang="en-US" sz="1600" dirty="0" err="1">
                <a:latin typeface="Times New Roman"/>
                <a:ea typeface="Times New Roman"/>
              </a:rPr>
              <a:t>phân</a:t>
            </a:r>
            <a:r>
              <a:rPr lang="en-US" sz="1600" dirty="0">
                <a:latin typeface="Times New Roman"/>
                <a:ea typeface="Times New Roman"/>
              </a:rPr>
              <a:t> </a:t>
            </a:r>
            <a:r>
              <a:rPr lang="en-US" sz="1600" dirty="0" err="1">
                <a:latin typeface="Times New Roman"/>
                <a:ea typeface="Times New Roman"/>
              </a:rPr>
              <a:t>biệt</a:t>
            </a:r>
            <a:r>
              <a:rPr lang="en-US" sz="1600" dirty="0">
                <a:latin typeface="Times New Roman"/>
                <a:ea typeface="Times New Roman"/>
              </a:rPr>
              <a:t> </a:t>
            </a:r>
            <a:r>
              <a:rPr lang="en-US" sz="1600" dirty="0" err="1">
                <a:latin typeface="Times New Roman"/>
                <a:ea typeface="Times New Roman"/>
              </a:rPr>
              <a:t>ngày</a:t>
            </a:r>
            <a:r>
              <a:rPr lang="en-US" sz="1600" dirty="0">
                <a:latin typeface="Times New Roman"/>
                <a:ea typeface="Times New Roman"/>
              </a:rPr>
              <a:t> </a:t>
            </a:r>
            <a:r>
              <a:rPr lang="en-US" sz="1600" dirty="0" err="1">
                <a:latin typeface="Times New Roman"/>
                <a:ea typeface="Times New Roman"/>
              </a:rPr>
              <a:t>và</a:t>
            </a:r>
            <a:r>
              <a:rPr lang="en-US" sz="1600" dirty="0">
                <a:latin typeface="Times New Roman"/>
                <a:ea typeface="Times New Roman"/>
              </a:rPr>
              <a:t> </a:t>
            </a:r>
            <a:r>
              <a:rPr lang="en-US" sz="1600" dirty="0" err="1">
                <a:latin typeface="Times New Roman"/>
                <a:ea typeface="Times New Roman"/>
              </a:rPr>
              <a:t>đêm</a:t>
            </a:r>
            <a:r>
              <a:rPr lang="en-US" sz="1600" dirty="0">
                <a:latin typeface="Times New Roman"/>
                <a:ea typeface="Times New Roman"/>
              </a:rPr>
              <a:t>.</a:t>
            </a:r>
          </a:p>
          <a:p>
            <a:pPr algn="just">
              <a:spcAft>
                <a:spcPts val="0"/>
              </a:spcAft>
            </a:pPr>
            <a:r>
              <a:rPr lang="en-US" sz="1600" dirty="0">
                <a:latin typeface="Times New Roman"/>
                <a:ea typeface="Times New Roman"/>
              </a:rPr>
              <a:t>- </a:t>
            </a:r>
            <a:r>
              <a:rPr lang="en-US" sz="1600" dirty="0" err="1">
                <a:latin typeface="Times New Roman"/>
                <a:ea typeface="Times New Roman"/>
              </a:rPr>
              <a:t>Mời</a:t>
            </a:r>
            <a:r>
              <a:rPr lang="en-US" sz="1600" dirty="0">
                <a:latin typeface="Times New Roman"/>
                <a:ea typeface="Times New Roman"/>
              </a:rPr>
              <a:t> </a:t>
            </a:r>
            <a:r>
              <a:rPr lang="en-US" sz="1600" dirty="0" err="1">
                <a:latin typeface="Times New Roman"/>
                <a:ea typeface="Times New Roman"/>
              </a:rPr>
              <a:t>trẻ</a:t>
            </a:r>
            <a:r>
              <a:rPr lang="en-US" sz="1600" dirty="0">
                <a:latin typeface="Times New Roman"/>
                <a:ea typeface="Times New Roman"/>
              </a:rPr>
              <a:t> </a:t>
            </a:r>
            <a:r>
              <a:rPr lang="en-US" sz="1600" dirty="0" err="1">
                <a:latin typeface="Times New Roman"/>
                <a:ea typeface="Times New Roman"/>
              </a:rPr>
              <a:t>đi</a:t>
            </a:r>
            <a:r>
              <a:rPr lang="en-US" sz="1600" dirty="0">
                <a:latin typeface="Times New Roman"/>
                <a:ea typeface="Times New Roman"/>
              </a:rPr>
              <a:t> </a:t>
            </a:r>
            <a:r>
              <a:rPr lang="en-US" sz="1600" dirty="0" err="1">
                <a:latin typeface="Times New Roman"/>
                <a:ea typeface="Times New Roman"/>
              </a:rPr>
              <a:t>lấy</a:t>
            </a:r>
            <a:r>
              <a:rPr lang="en-US" sz="1600" dirty="0">
                <a:latin typeface="Times New Roman"/>
                <a:ea typeface="Times New Roman"/>
              </a:rPr>
              <a:t> </a:t>
            </a:r>
            <a:r>
              <a:rPr lang="en-US" sz="1600" dirty="0" err="1">
                <a:latin typeface="Times New Roman"/>
                <a:ea typeface="Times New Roman"/>
              </a:rPr>
              <a:t>rổ</a:t>
            </a:r>
            <a:r>
              <a:rPr lang="en-US" sz="1600" dirty="0">
                <a:latin typeface="Times New Roman"/>
                <a:ea typeface="Times New Roman"/>
              </a:rPr>
              <a:t>.</a:t>
            </a:r>
          </a:p>
          <a:p>
            <a:pPr algn="just">
              <a:spcAft>
                <a:spcPts val="0"/>
              </a:spcAft>
            </a:pPr>
            <a:r>
              <a:rPr lang="en-US" sz="1600" dirty="0">
                <a:latin typeface="Times New Roman"/>
                <a:ea typeface="Times New Roman"/>
              </a:rPr>
              <a:t>+ </a:t>
            </a:r>
            <a:r>
              <a:rPr lang="en-US" sz="1600" dirty="0" err="1">
                <a:latin typeface="Times New Roman"/>
                <a:ea typeface="Times New Roman"/>
              </a:rPr>
              <a:t>Trong</a:t>
            </a:r>
            <a:r>
              <a:rPr lang="en-US" sz="1600" dirty="0">
                <a:latin typeface="Times New Roman"/>
                <a:ea typeface="Times New Roman"/>
              </a:rPr>
              <a:t> </a:t>
            </a:r>
            <a:r>
              <a:rPr lang="en-US" sz="1600" dirty="0" err="1">
                <a:latin typeface="Times New Roman"/>
                <a:ea typeface="Times New Roman"/>
              </a:rPr>
              <a:t>rổ</a:t>
            </a:r>
            <a:r>
              <a:rPr lang="en-US" sz="1600" dirty="0">
                <a:latin typeface="Times New Roman"/>
                <a:ea typeface="Times New Roman"/>
              </a:rPr>
              <a:t> </a:t>
            </a:r>
            <a:r>
              <a:rPr lang="en-US" sz="1600" dirty="0" err="1">
                <a:latin typeface="Times New Roman"/>
                <a:ea typeface="Times New Roman"/>
              </a:rPr>
              <a:t>có</a:t>
            </a:r>
            <a:r>
              <a:rPr lang="en-US" sz="1600" dirty="0">
                <a:latin typeface="Times New Roman"/>
                <a:ea typeface="Times New Roman"/>
              </a:rPr>
              <a:t> </a:t>
            </a:r>
            <a:r>
              <a:rPr lang="en-US" sz="1600" dirty="0" err="1">
                <a:latin typeface="Times New Roman"/>
                <a:ea typeface="Times New Roman"/>
              </a:rPr>
              <a:t>gì</a:t>
            </a:r>
            <a:r>
              <a:rPr lang="en-US" sz="1600" dirty="0">
                <a:latin typeface="Times New Roman"/>
                <a:ea typeface="Times New Roman"/>
              </a:rPr>
              <a:t>?</a:t>
            </a:r>
          </a:p>
          <a:p>
            <a:pPr algn="just">
              <a:spcAft>
                <a:spcPts val="0"/>
              </a:spcAft>
            </a:pPr>
            <a:r>
              <a:rPr lang="en-US" sz="1600" dirty="0">
                <a:latin typeface="Times New Roman"/>
                <a:ea typeface="Times New Roman"/>
              </a:rPr>
              <a:t>- </a:t>
            </a:r>
            <a:r>
              <a:rPr lang="en-US" sz="1600" dirty="0" err="1">
                <a:latin typeface="Times New Roman"/>
                <a:ea typeface="Times New Roman"/>
              </a:rPr>
              <a:t>Mời</a:t>
            </a:r>
            <a:r>
              <a:rPr lang="en-US" sz="1600" dirty="0">
                <a:latin typeface="Times New Roman"/>
                <a:ea typeface="Times New Roman"/>
              </a:rPr>
              <a:t> </a:t>
            </a:r>
            <a:r>
              <a:rPr lang="en-US" sz="1600" dirty="0" err="1">
                <a:latin typeface="Times New Roman"/>
                <a:ea typeface="Times New Roman"/>
              </a:rPr>
              <a:t>trẻ</a:t>
            </a:r>
            <a:r>
              <a:rPr lang="en-US" sz="1600" dirty="0">
                <a:latin typeface="Times New Roman"/>
                <a:ea typeface="Times New Roman"/>
              </a:rPr>
              <a:t> </a:t>
            </a:r>
            <a:r>
              <a:rPr lang="en-US" sz="1600" dirty="0" err="1">
                <a:latin typeface="Times New Roman"/>
                <a:ea typeface="Times New Roman"/>
              </a:rPr>
              <a:t>quan</a:t>
            </a:r>
            <a:r>
              <a:rPr lang="en-US" sz="1600" dirty="0">
                <a:latin typeface="Times New Roman"/>
                <a:ea typeface="Times New Roman"/>
              </a:rPr>
              <a:t> </a:t>
            </a:r>
            <a:r>
              <a:rPr lang="en-US" sz="1600" dirty="0" err="1">
                <a:latin typeface="Times New Roman"/>
                <a:ea typeface="Times New Roman"/>
              </a:rPr>
              <a:t>sát</a:t>
            </a:r>
            <a:r>
              <a:rPr lang="en-US" sz="1600" dirty="0">
                <a:latin typeface="Times New Roman"/>
                <a:ea typeface="Times New Roman"/>
              </a:rPr>
              <a:t> </a:t>
            </a:r>
            <a:r>
              <a:rPr lang="en-US" sz="1600" dirty="0" err="1">
                <a:latin typeface="Times New Roman"/>
                <a:ea typeface="Times New Roman"/>
              </a:rPr>
              <a:t>màn</a:t>
            </a:r>
            <a:r>
              <a:rPr lang="en-US" sz="1600" dirty="0">
                <a:latin typeface="Times New Roman"/>
                <a:ea typeface="Times New Roman"/>
              </a:rPr>
              <a:t> </a:t>
            </a:r>
            <a:r>
              <a:rPr lang="en-US" sz="1600" dirty="0" err="1">
                <a:latin typeface="Times New Roman"/>
                <a:ea typeface="Times New Roman"/>
              </a:rPr>
              <a:t>hình</a:t>
            </a:r>
            <a:r>
              <a:rPr lang="en-US" sz="1600" dirty="0">
                <a:latin typeface="Times New Roman"/>
                <a:ea typeface="Times New Roman"/>
              </a:rPr>
              <a:t>:</a:t>
            </a:r>
          </a:p>
          <a:p>
            <a:pPr algn="just">
              <a:spcAft>
                <a:spcPts val="0"/>
              </a:spcAft>
            </a:pPr>
            <a:r>
              <a:rPr lang="en-US" sz="1600" dirty="0">
                <a:latin typeface="Times New Roman"/>
                <a:ea typeface="Times New Roman"/>
              </a:rPr>
              <a:t>+ </a:t>
            </a:r>
            <a:r>
              <a:rPr lang="en-US" sz="1600" dirty="0" err="1">
                <a:latin typeface="Times New Roman"/>
                <a:ea typeface="Times New Roman"/>
              </a:rPr>
              <a:t>Có</a:t>
            </a:r>
            <a:r>
              <a:rPr lang="en-US" sz="1600" dirty="0">
                <a:latin typeface="Times New Roman"/>
                <a:ea typeface="Times New Roman"/>
              </a:rPr>
              <a:t> 4 ô </a:t>
            </a:r>
            <a:r>
              <a:rPr lang="en-US" sz="1600" dirty="0" err="1">
                <a:latin typeface="Times New Roman"/>
                <a:ea typeface="Times New Roman"/>
              </a:rPr>
              <a:t>số</a:t>
            </a:r>
            <a:r>
              <a:rPr lang="en-US" sz="1600" dirty="0">
                <a:latin typeface="Times New Roman"/>
                <a:ea typeface="Times New Roman"/>
              </a:rPr>
              <a:t>, </a:t>
            </a:r>
            <a:r>
              <a:rPr lang="en-US" sz="1600" dirty="0" err="1">
                <a:latin typeface="Times New Roman"/>
                <a:ea typeface="Times New Roman"/>
              </a:rPr>
              <a:t>sau</a:t>
            </a:r>
            <a:r>
              <a:rPr lang="en-US" sz="1600" dirty="0">
                <a:latin typeface="Times New Roman"/>
                <a:ea typeface="Times New Roman"/>
              </a:rPr>
              <a:t> </a:t>
            </a:r>
            <a:r>
              <a:rPr lang="en-US" sz="1600" dirty="0" err="1">
                <a:latin typeface="Times New Roman"/>
                <a:ea typeface="Times New Roman"/>
              </a:rPr>
              <a:t>mỗi</a:t>
            </a:r>
            <a:r>
              <a:rPr lang="en-US" sz="1600" dirty="0">
                <a:latin typeface="Times New Roman"/>
                <a:ea typeface="Times New Roman"/>
              </a:rPr>
              <a:t> ô </a:t>
            </a:r>
            <a:r>
              <a:rPr lang="en-US" sz="1600" dirty="0" err="1">
                <a:latin typeface="Times New Roman"/>
                <a:ea typeface="Times New Roman"/>
              </a:rPr>
              <a:t>số</a:t>
            </a:r>
            <a:r>
              <a:rPr lang="en-US" sz="1600" dirty="0">
                <a:latin typeface="Times New Roman"/>
                <a:ea typeface="Times New Roman"/>
              </a:rPr>
              <a:t> </a:t>
            </a:r>
            <a:r>
              <a:rPr lang="en-US" sz="1600" dirty="0" err="1">
                <a:latin typeface="Times New Roman"/>
                <a:ea typeface="Times New Roman"/>
              </a:rPr>
              <a:t>là</a:t>
            </a:r>
            <a:r>
              <a:rPr lang="en-US" sz="1600" dirty="0">
                <a:latin typeface="Times New Roman"/>
                <a:ea typeface="Times New Roman"/>
              </a:rPr>
              <a:t> 1 </a:t>
            </a:r>
            <a:r>
              <a:rPr lang="en-US" sz="1600" dirty="0" err="1">
                <a:latin typeface="Times New Roman"/>
                <a:ea typeface="Times New Roman"/>
              </a:rPr>
              <a:t>hình</a:t>
            </a:r>
            <a:r>
              <a:rPr lang="en-US" sz="1600" dirty="0">
                <a:latin typeface="Times New Roman"/>
                <a:ea typeface="Times New Roman"/>
              </a:rPr>
              <a:t> </a:t>
            </a:r>
            <a:r>
              <a:rPr lang="en-US" sz="1600" dirty="0" err="1">
                <a:latin typeface="Times New Roman"/>
                <a:ea typeface="Times New Roman"/>
              </a:rPr>
              <a:t>ảnh</a:t>
            </a:r>
            <a:r>
              <a:rPr lang="en-US" sz="1600" dirty="0">
                <a:latin typeface="Times New Roman"/>
                <a:ea typeface="Times New Roman"/>
              </a:rPr>
              <a:t> </a:t>
            </a:r>
            <a:r>
              <a:rPr lang="en-US" sz="1600" dirty="0" err="1">
                <a:latin typeface="Times New Roman"/>
                <a:ea typeface="Times New Roman"/>
              </a:rPr>
              <a:t>bí</a:t>
            </a:r>
            <a:r>
              <a:rPr lang="en-US" sz="1600" dirty="0">
                <a:latin typeface="Times New Roman"/>
                <a:ea typeface="Times New Roman"/>
              </a:rPr>
              <a:t> </a:t>
            </a:r>
            <a:r>
              <a:rPr lang="en-US" sz="1600" dirty="0" err="1">
                <a:latin typeface="Times New Roman"/>
                <a:ea typeface="Times New Roman"/>
              </a:rPr>
              <a:t>mật</a:t>
            </a:r>
            <a:r>
              <a:rPr lang="en-US" sz="1600" dirty="0">
                <a:latin typeface="Times New Roman"/>
                <a:ea typeface="Times New Roman"/>
              </a:rPr>
              <a:t>.</a:t>
            </a:r>
          </a:p>
          <a:p>
            <a:pPr algn="just">
              <a:spcAft>
                <a:spcPts val="0"/>
              </a:spcAft>
            </a:pPr>
            <a:r>
              <a:rPr lang="en-US" sz="1600" dirty="0">
                <a:latin typeface="Times New Roman"/>
                <a:ea typeface="Times New Roman"/>
              </a:rPr>
              <a:t>+ </a:t>
            </a:r>
            <a:r>
              <a:rPr lang="en-US" sz="1600" dirty="0" err="1">
                <a:latin typeface="Times New Roman"/>
                <a:ea typeface="Times New Roman"/>
              </a:rPr>
              <a:t>Lần</a:t>
            </a:r>
            <a:r>
              <a:rPr lang="en-US" sz="1600" dirty="0">
                <a:latin typeface="Times New Roman"/>
                <a:ea typeface="Times New Roman"/>
              </a:rPr>
              <a:t> 1: </a:t>
            </a:r>
            <a:r>
              <a:rPr lang="en-US" sz="1600" dirty="0" err="1">
                <a:latin typeface="Times New Roman"/>
                <a:ea typeface="Times New Roman"/>
              </a:rPr>
              <a:t>Cô</a:t>
            </a:r>
            <a:r>
              <a:rPr lang="en-US" sz="1600" dirty="0">
                <a:latin typeface="Times New Roman"/>
                <a:ea typeface="Times New Roman"/>
              </a:rPr>
              <a:t> </a:t>
            </a:r>
            <a:r>
              <a:rPr lang="en-US" sz="1600" dirty="0" err="1">
                <a:latin typeface="Times New Roman"/>
                <a:ea typeface="Times New Roman"/>
              </a:rPr>
              <a:t>lấy</a:t>
            </a:r>
            <a:r>
              <a:rPr lang="en-US" sz="1600" dirty="0">
                <a:latin typeface="Times New Roman"/>
                <a:ea typeface="Times New Roman"/>
              </a:rPr>
              <a:t> </a:t>
            </a:r>
            <a:r>
              <a:rPr lang="en-US" sz="1600" dirty="0" err="1">
                <a:latin typeface="Times New Roman"/>
                <a:ea typeface="Times New Roman"/>
              </a:rPr>
              <a:t>hình</a:t>
            </a:r>
            <a:r>
              <a:rPr lang="en-US" sz="1600" dirty="0">
                <a:latin typeface="Times New Roman"/>
                <a:ea typeface="Times New Roman"/>
              </a:rPr>
              <a:t> </a:t>
            </a:r>
            <a:r>
              <a:rPr lang="en-US" sz="1600" dirty="0" err="1">
                <a:latin typeface="Times New Roman"/>
                <a:ea typeface="Times New Roman"/>
              </a:rPr>
              <a:t>ảnh</a:t>
            </a:r>
            <a:r>
              <a:rPr lang="en-US" sz="1600" dirty="0">
                <a:latin typeface="Times New Roman"/>
                <a:ea typeface="Times New Roman"/>
              </a:rPr>
              <a:t> </a:t>
            </a:r>
            <a:r>
              <a:rPr lang="en-US" sz="1600" dirty="0" err="1">
                <a:latin typeface="Times New Roman"/>
                <a:ea typeface="Times New Roman"/>
              </a:rPr>
              <a:t>mặt</a:t>
            </a:r>
            <a:r>
              <a:rPr lang="en-US" sz="1600" dirty="0">
                <a:latin typeface="Times New Roman"/>
                <a:ea typeface="Times New Roman"/>
              </a:rPr>
              <a:t> </a:t>
            </a:r>
            <a:r>
              <a:rPr lang="en-US" sz="1600" dirty="0" err="1">
                <a:latin typeface="Times New Roman"/>
                <a:ea typeface="Times New Roman"/>
              </a:rPr>
              <a:t>trời</a:t>
            </a:r>
            <a:r>
              <a:rPr lang="en-US" sz="1600" dirty="0">
                <a:latin typeface="Times New Roman"/>
                <a:ea typeface="Times New Roman"/>
              </a:rPr>
              <a:t> </a:t>
            </a:r>
            <a:r>
              <a:rPr lang="en-US" sz="1600" dirty="0" err="1">
                <a:latin typeface="Times New Roman"/>
                <a:ea typeface="Times New Roman"/>
              </a:rPr>
              <a:t>thường</a:t>
            </a:r>
            <a:r>
              <a:rPr lang="en-US" sz="1600" dirty="0">
                <a:latin typeface="Times New Roman"/>
                <a:ea typeface="Times New Roman"/>
              </a:rPr>
              <a:t> </a:t>
            </a:r>
            <a:r>
              <a:rPr lang="en-US" sz="1600" dirty="0" err="1">
                <a:latin typeface="Times New Roman"/>
                <a:ea typeface="Times New Roman"/>
              </a:rPr>
              <a:t>xuất</a:t>
            </a:r>
            <a:r>
              <a:rPr lang="en-US" sz="1600" dirty="0">
                <a:latin typeface="Times New Roman"/>
                <a:ea typeface="Times New Roman"/>
              </a:rPr>
              <a:t> </a:t>
            </a:r>
            <a:r>
              <a:rPr lang="en-US" sz="1600" dirty="0" err="1">
                <a:latin typeface="Times New Roman"/>
                <a:ea typeface="Times New Roman"/>
              </a:rPr>
              <a:t>hiện</a:t>
            </a:r>
            <a:r>
              <a:rPr lang="en-US" sz="1600" dirty="0">
                <a:latin typeface="Times New Roman"/>
                <a:ea typeface="Times New Roman"/>
              </a:rPr>
              <a:t> ban </a:t>
            </a:r>
            <a:r>
              <a:rPr lang="en-US" sz="1600" dirty="0" err="1">
                <a:latin typeface="Times New Roman"/>
                <a:ea typeface="Times New Roman"/>
              </a:rPr>
              <a:t>ngày</a:t>
            </a:r>
            <a:r>
              <a:rPr lang="en-US" sz="1600" dirty="0">
                <a:latin typeface="Times New Roman"/>
                <a:ea typeface="Times New Roman"/>
              </a:rPr>
              <a:t> </a:t>
            </a:r>
            <a:r>
              <a:rPr lang="en-US" sz="1600" dirty="0" err="1">
                <a:latin typeface="Times New Roman"/>
                <a:ea typeface="Times New Roman"/>
              </a:rPr>
              <a:t>để</a:t>
            </a:r>
            <a:r>
              <a:rPr lang="en-US" sz="1600" dirty="0">
                <a:latin typeface="Times New Roman"/>
                <a:ea typeface="Times New Roman"/>
              </a:rPr>
              <a:t> </a:t>
            </a:r>
            <a:r>
              <a:rPr lang="en-US" sz="1600" dirty="0" err="1">
                <a:latin typeface="Times New Roman"/>
                <a:ea typeface="Times New Roman"/>
              </a:rPr>
              <a:t>lên</a:t>
            </a:r>
            <a:r>
              <a:rPr lang="en-US" sz="1600" dirty="0">
                <a:latin typeface="Times New Roman"/>
                <a:ea typeface="Times New Roman"/>
              </a:rPr>
              <a:t> </a:t>
            </a:r>
            <a:r>
              <a:rPr lang="en-US" sz="1600" dirty="0" err="1">
                <a:latin typeface="Times New Roman"/>
                <a:ea typeface="Times New Roman"/>
              </a:rPr>
              <a:t>phía</a:t>
            </a:r>
            <a:r>
              <a:rPr lang="en-US" sz="1600" dirty="0">
                <a:latin typeface="Times New Roman"/>
                <a:ea typeface="Times New Roman"/>
              </a:rPr>
              <a:t> </a:t>
            </a:r>
            <a:r>
              <a:rPr lang="en-US" sz="1600" dirty="0" err="1">
                <a:latin typeface="Times New Roman"/>
                <a:ea typeface="Times New Roman"/>
              </a:rPr>
              <a:t>trên</a:t>
            </a:r>
            <a:r>
              <a:rPr lang="en-US" sz="1600" dirty="0">
                <a:latin typeface="Times New Roman"/>
                <a:ea typeface="Times New Roman"/>
              </a:rPr>
              <a:t> </a:t>
            </a:r>
            <a:r>
              <a:rPr lang="en-US" sz="1600" dirty="0" err="1">
                <a:latin typeface="Times New Roman"/>
                <a:ea typeface="Times New Roman"/>
              </a:rPr>
              <a:t>bên</a:t>
            </a:r>
            <a:r>
              <a:rPr lang="en-US" sz="1600" dirty="0">
                <a:latin typeface="Times New Roman"/>
                <a:ea typeface="Times New Roman"/>
              </a:rPr>
              <a:t> </a:t>
            </a:r>
            <a:r>
              <a:rPr lang="en-US" sz="1600" dirty="0" err="1">
                <a:latin typeface="Times New Roman"/>
                <a:ea typeface="Times New Roman"/>
              </a:rPr>
              <a:t>tay</a:t>
            </a:r>
            <a:r>
              <a:rPr lang="en-US" sz="1600" dirty="0">
                <a:latin typeface="Times New Roman"/>
                <a:ea typeface="Times New Roman"/>
              </a:rPr>
              <a:t> </a:t>
            </a:r>
            <a:r>
              <a:rPr lang="en-US" sz="1600" dirty="0" err="1">
                <a:latin typeface="Times New Roman"/>
                <a:ea typeface="Times New Roman"/>
              </a:rPr>
              <a:t>trái</a:t>
            </a:r>
            <a:r>
              <a:rPr lang="en-US" sz="1600" dirty="0">
                <a:latin typeface="Times New Roman"/>
                <a:ea typeface="Times New Roman"/>
              </a:rPr>
              <a:t> </a:t>
            </a:r>
            <a:r>
              <a:rPr lang="en-US" sz="1600" dirty="0" err="1">
                <a:latin typeface="Times New Roman"/>
                <a:ea typeface="Times New Roman"/>
              </a:rPr>
              <a:t>và</a:t>
            </a:r>
            <a:r>
              <a:rPr lang="en-US" sz="1600" dirty="0">
                <a:latin typeface="Times New Roman"/>
                <a:ea typeface="Times New Roman"/>
              </a:rPr>
              <a:t> </a:t>
            </a:r>
            <a:r>
              <a:rPr lang="en-US" sz="1600" dirty="0" err="1">
                <a:latin typeface="Times New Roman"/>
                <a:ea typeface="Times New Roman"/>
              </a:rPr>
              <a:t>hình</a:t>
            </a:r>
            <a:r>
              <a:rPr lang="en-US" sz="1600" dirty="0">
                <a:latin typeface="Times New Roman"/>
                <a:ea typeface="Times New Roman"/>
              </a:rPr>
              <a:t> </a:t>
            </a:r>
            <a:r>
              <a:rPr lang="en-US" sz="1600" dirty="0" err="1">
                <a:latin typeface="Times New Roman"/>
                <a:ea typeface="Times New Roman"/>
              </a:rPr>
              <a:t>ảnh</a:t>
            </a:r>
            <a:r>
              <a:rPr lang="en-US" sz="1600" dirty="0">
                <a:latin typeface="Times New Roman"/>
                <a:ea typeface="Times New Roman"/>
              </a:rPr>
              <a:t> </a:t>
            </a:r>
            <a:r>
              <a:rPr lang="en-US" sz="1600" dirty="0" err="1">
                <a:latin typeface="Times New Roman"/>
                <a:ea typeface="Times New Roman"/>
              </a:rPr>
              <a:t>mặt</a:t>
            </a:r>
            <a:r>
              <a:rPr lang="en-US" sz="1600" dirty="0">
                <a:latin typeface="Times New Roman"/>
                <a:ea typeface="Times New Roman"/>
              </a:rPr>
              <a:t> </a:t>
            </a:r>
            <a:r>
              <a:rPr lang="en-US" sz="1600" dirty="0" err="1">
                <a:latin typeface="Times New Roman"/>
                <a:ea typeface="Times New Roman"/>
              </a:rPr>
              <a:t>trăng</a:t>
            </a:r>
            <a:r>
              <a:rPr lang="en-US" sz="1600" dirty="0">
                <a:latin typeface="Times New Roman"/>
                <a:ea typeface="Times New Roman"/>
              </a:rPr>
              <a:t>, </a:t>
            </a:r>
            <a:r>
              <a:rPr lang="en-US" sz="1600" dirty="0" err="1">
                <a:latin typeface="Times New Roman"/>
                <a:ea typeface="Times New Roman"/>
              </a:rPr>
              <a:t>sao</a:t>
            </a:r>
            <a:r>
              <a:rPr lang="en-US" sz="1600" dirty="0">
                <a:latin typeface="Times New Roman"/>
                <a:ea typeface="Times New Roman"/>
              </a:rPr>
              <a:t> </a:t>
            </a:r>
            <a:r>
              <a:rPr lang="en-US" sz="1600" dirty="0" err="1">
                <a:latin typeface="Times New Roman"/>
                <a:ea typeface="Times New Roman"/>
              </a:rPr>
              <a:t>thường</a:t>
            </a:r>
            <a:r>
              <a:rPr lang="en-US" sz="1600" dirty="0">
                <a:latin typeface="Times New Roman"/>
                <a:ea typeface="Times New Roman"/>
              </a:rPr>
              <a:t> </a:t>
            </a:r>
            <a:r>
              <a:rPr lang="en-US" sz="1600" dirty="0" err="1">
                <a:latin typeface="Times New Roman"/>
                <a:ea typeface="Times New Roman"/>
              </a:rPr>
              <a:t>có</a:t>
            </a:r>
            <a:r>
              <a:rPr lang="en-US" sz="1600" dirty="0">
                <a:latin typeface="Times New Roman"/>
                <a:ea typeface="Times New Roman"/>
              </a:rPr>
              <a:t> ban </a:t>
            </a:r>
            <a:r>
              <a:rPr lang="en-US" sz="1600" dirty="0" err="1">
                <a:latin typeface="Times New Roman"/>
                <a:ea typeface="Times New Roman"/>
              </a:rPr>
              <a:t>đêm</a:t>
            </a:r>
            <a:r>
              <a:rPr lang="en-US" sz="1600" dirty="0">
                <a:latin typeface="Times New Roman"/>
                <a:ea typeface="Times New Roman"/>
              </a:rPr>
              <a:t> </a:t>
            </a:r>
            <a:r>
              <a:rPr lang="en-US" sz="1600" dirty="0" err="1">
                <a:latin typeface="Times New Roman"/>
                <a:ea typeface="Times New Roman"/>
              </a:rPr>
              <a:t>để</a:t>
            </a:r>
            <a:r>
              <a:rPr lang="en-US" sz="1600" dirty="0">
                <a:latin typeface="Times New Roman"/>
                <a:ea typeface="Times New Roman"/>
              </a:rPr>
              <a:t> </a:t>
            </a:r>
            <a:r>
              <a:rPr lang="en-US" sz="1600" dirty="0" err="1">
                <a:latin typeface="Times New Roman"/>
                <a:ea typeface="Times New Roman"/>
              </a:rPr>
              <a:t>bên</a:t>
            </a:r>
            <a:r>
              <a:rPr lang="en-US" sz="1600" dirty="0">
                <a:latin typeface="Times New Roman"/>
                <a:ea typeface="Times New Roman"/>
              </a:rPr>
              <a:t> </a:t>
            </a:r>
            <a:r>
              <a:rPr lang="en-US" sz="1600" dirty="0" err="1">
                <a:latin typeface="Times New Roman"/>
                <a:ea typeface="Times New Roman"/>
              </a:rPr>
              <a:t>tay</a:t>
            </a:r>
            <a:r>
              <a:rPr lang="en-US" sz="1600" dirty="0">
                <a:latin typeface="Times New Roman"/>
                <a:ea typeface="Times New Roman"/>
              </a:rPr>
              <a:t> </a:t>
            </a:r>
            <a:r>
              <a:rPr lang="en-US" sz="1600" dirty="0" err="1">
                <a:latin typeface="Times New Roman"/>
                <a:ea typeface="Times New Roman"/>
              </a:rPr>
              <a:t>phải</a:t>
            </a:r>
            <a:r>
              <a:rPr lang="en-US" sz="1600" dirty="0">
                <a:latin typeface="Times New Roman"/>
                <a:ea typeface="Times New Roman"/>
              </a:rPr>
              <a:t> </a:t>
            </a:r>
            <a:r>
              <a:rPr lang="en-US" sz="1600" dirty="0" err="1">
                <a:latin typeface="Times New Roman"/>
                <a:ea typeface="Times New Roman"/>
              </a:rPr>
              <a:t>của</a:t>
            </a:r>
            <a:r>
              <a:rPr lang="en-US" sz="1600" dirty="0">
                <a:latin typeface="Times New Roman"/>
                <a:ea typeface="Times New Roman"/>
              </a:rPr>
              <a:t> </a:t>
            </a:r>
            <a:r>
              <a:rPr lang="en-US" sz="1600" dirty="0" err="1">
                <a:latin typeface="Times New Roman"/>
                <a:ea typeface="Times New Roman"/>
              </a:rPr>
              <a:t>cô</a:t>
            </a:r>
            <a:r>
              <a:rPr lang="en-US" sz="1600" dirty="0">
                <a:latin typeface="Times New Roman"/>
                <a:ea typeface="Times New Roman"/>
              </a:rPr>
              <a:t>.</a:t>
            </a:r>
          </a:p>
          <a:p>
            <a:pPr algn="just">
              <a:spcAft>
                <a:spcPts val="0"/>
              </a:spcAft>
            </a:pPr>
            <a:r>
              <a:rPr lang="en-US" sz="1600" dirty="0">
                <a:latin typeface="Times New Roman"/>
                <a:ea typeface="Times New Roman"/>
              </a:rPr>
              <a:t>- </a:t>
            </a:r>
            <a:r>
              <a:rPr lang="en-US" sz="1600" dirty="0" err="1">
                <a:latin typeface="Times New Roman"/>
                <a:ea typeface="Times New Roman"/>
              </a:rPr>
              <a:t>Yêu</a:t>
            </a:r>
            <a:r>
              <a:rPr lang="en-US" sz="1600" dirty="0">
                <a:latin typeface="Times New Roman"/>
                <a:ea typeface="Times New Roman"/>
              </a:rPr>
              <a:t> </a:t>
            </a:r>
            <a:r>
              <a:rPr lang="en-US" sz="1600" dirty="0" err="1">
                <a:latin typeface="Times New Roman"/>
                <a:ea typeface="Times New Roman"/>
              </a:rPr>
              <a:t>cầu</a:t>
            </a:r>
            <a:r>
              <a:rPr lang="en-US" sz="1600" dirty="0">
                <a:latin typeface="Times New Roman"/>
                <a:ea typeface="Times New Roman"/>
              </a:rPr>
              <a:t> </a:t>
            </a:r>
            <a:r>
              <a:rPr lang="en-US" sz="1600" dirty="0" err="1">
                <a:latin typeface="Times New Roman"/>
                <a:ea typeface="Times New Roman"/>
              </a:rPr>
              <a:t>trẻ</a:t>
            </a:r>
            <a:r>
              <a:rPr lang="en-US" sz="1600" dirty="0">
                <a:latin typeface="Times New Roman"/>
                <a:ea typeface="Times New Roman"/>
              </a:rPr>
              <a:t> </a:t>
            </a:r>
            <a:r>
              <a:rPr lang="en-US" sz="1600" dirty="0" err="1">
                <a:latin typeface="Times New Roman"/>
                <a:ea typeface="Times New Roman"/>
              </a:rPr>
              <a:t>thực</a:t>
            </a:r>
            <a:r>
              <a:rPr lang="en-US" sz="1600" dirty="0">
                <a:latin typeface="Times New Roman"/>
                <a:ea typeface="Times New Roman"/>
              </a:rPr>
              <a:t> </a:t>
            </a:r>
            <a:r>
              <a:rPr lang="en-US" sz="1600" dirty="0" err="1">
                <a:latin typeface="Times New Roman"/>
                <a:ea typeface="Times New Roman"/>
              </a:rPr>
              <a:t>hiện</a:t>
            </a:r>
            <a:r>
              <a:rPr lang="en-US" sz="1600" dirty="0">
                <a:latin typeface="Times New Roman"/>
                <a:ea typeface="Times New Roman"/>
              </a:rPr>
              <a:t> (</a:t>
            </a:r>
            <a:r>
              <a:rPr lang="en-US" sz="1600" dirty="0" err="1">
                <a:latin typeface="Times New Roman"/>
                <a:ea typeface="Times New Roman"/>
              </a:rPr>
              <a:t>Cô</a:t>
            </a:r>
            <a:r>
              <a:rPr lang="en-US" sz="1600" dirty="0">
                <a:latin typeface="Times New Roman"/>
                <a:ea typeface="Times New Roman"/>
              </a:rPr>
              <a:t> </a:t>
            </a:r>
            <a:r>
              <a:rPr lang="en-US" sz="1600" dirty="0" err="1">
                <a:latin typeface="Times New Roman"/>
                <a:ea typeface="Times New Roman"/>
              </a:rPr>
              <a:t>bao</a:t>
            </a:r>
            <a:r>
              <a:rPr lang="en-US" sz="1600" dirty="0">
                <a:latin typeface="Times New Roman"/>
                <a:ea typeface="Times New Roman"/>
              </a:rPr>
              <a:t> </a:t>
            </a:r>
            <a:r>
              <a:rPr lang="en-US" sz="1600" dirty="0" err="1">
                <a:latin typeface="Times New Roman"/>
                <a:ea typeface="Times New Roman"/>
              </a:rPr>
              <a:t>quát</a:t>
            </a:r>
            <a:r>
              <a:rPr lang="en-US" sz="1600" dirty="0">
                <a:latin typeface="Times New Roman"/>
                <a:ea typeface="Times New Roman"/>
              </a:rPr>
              <a:t>)</a:t>
            </a:r>
          </a:p>
          <a:p>
            <a:pPr algn="just">
              <a:spcAft>
                <a:spcPts val="0"/>
              </a:spcAft>
            </a:pPr>
            <a:r>
              <a:rPr lang="en-US" sz="1600" dirty="0">
                <a:latin typeface="Times New Roman"/>
                <a:ea typeface="Times New Roman"/>
              </a:rPr>
              <a:t>- </a:t>
            </a:r>
            <a:r>
              <a:rPr lang="en-US" sz="1600" dirty="0" err="1">
                <a:latin typeface="Times New Roman"/>
                <a:ea typeface="Times New Roman"/>
              </a:rPr>
              <a:t>Mời</a:t>
            </a:r>
            <a:r>
              <a:rPr lang="en-US" sz="1600" dirty="0">
                <a:latin typeface="Times New Roman"/>
                <a:ea typeface="Times New Roman"/>
              </a:rPr>
              <a:t> </a:t>
            </a:r>
            <a:r>
              <a:rPr lang="en-US" sz="1600" dirty="0" err="1">
                <a:latin typeface="Times New Roman"/>
                <a:ea typeface="Times New Roman"/>
              </a:rPr>
              <a:t>nhiều</a:t>
            </a:r>
            <a:r>
              <a:rPr lang="en-US" sz="1600" dirty="0">
                <a:latin typeface="Times New Roman"/>
                <a:ea typeface="Times New Roman"/>
              </a:rPr>
              <a:t> </a:t>
            </a:r>
            <a:r>
              <a:rPr lang="en-US" sz="1600" dirty="0" err="1">
                <a:latin typeface="Times New Roman"/>
                <a:ea typeface="Times New Roman"/>
              </a:rPr>
              <a:t>cá</a:t>
            </a:r>
            <a:r>
              <a:rPr lang="en-US" sz="1600" dirty="0">
                <a:latin typeface="Times New Roman"/>
                <a:ea typeface="Times New Roman"/>
              </a:rPr>
              <a:t> </a:t>
            </a:r>
            <a:r>
              <a:rPr lang="en-US" sz="1600" dirty="0" err="1">
                <a:latin typeface="Times New Roman"/>
                <a:ea typeface="Times New Roman"/>
              </a:rPr>
              <a:t>nhân</a:t>
            </a:r>
            <a:r>
              <a:rPr lang="en-US" sz="1600" dirty="0">
                <a:latin typeface="Times New Roman"/>
                <a:ea typeface="Times New Roman"/>
              </a:rPr>
              <a:t> </a:t>
            </a:r>
            <a:r>
              <a:rPr lang="en-US" sz="1600" dirty="0" err="1">
                <a:latin typeface="Times New Roman"/>
                <a:ea typeface="Times New Roman"/>
              </a:rPr>
              <a:t>trẻ</a:t>
            </a:r>
            <a:r>
              <a:rPr lang="en-US" sz="1600" dirty="0">
                <a:latin typeface="Times New Roman"/>
                <a:ea typeface="Times New Roman"/>
              </a:rPr>
              <a:t>:</a:t>
            </a:r>
          </a:p>
          <a:p>
            <a:pPr algn="just">
              <a:spcAft>
                <a:spcPts val="0"/>
              </a:spcAft>
            </a:pPr>
            <a:r>
              <a:rPr lang="en-US" sz="1600" dirty="0">
                <a:latin typeface="Times New Roman"/>
                <a:ea typeface="Times New Roman"/>
              </a:rPr>
              <a:t>+ </a:t>
            </a:r>
            <a:r>
              <a:rPr lang="en-US" sz="1600" dirty="0" err="1">
                <a:latin typeface="Times New Roman"/>
                <a:ea typeface="Times New Roman"/>
              </a:rPr>
              <a:t>Lấy</a:t>
            </a:r>
            <a:r>
              <a:rPr lang="en-US" sz="1600" dirty="0">
                <a:latin typeface="Times New Roman"/>
                <a:ea typeface="Times New Roman"/>
              </a:rPr>
              <a:t> </a:t>
            </a:r>
            <a:r>
              <a:rPr lang="en-US" sz="1600" dirty="0" err="1">
                <a:latin typeface="Times New Roman"/>
                <a:ea typeface="Times New Roman"/>
              </a:rPr>
              <a:t>hình</a:t>
            </a:r>
            <a:r>
              <a:rPr lang="en-US" sz="1600" dirty="0">
                <a:latin typeface="Times New Roman"/>
                <a:ea typeface="Times New Roman"/>
              </a:rPr>
              <a:t> </a:t>
            </a:r>
            <a:r>
              <a:rPr lang="en-US" sz="1600" dirty="0" err="1">
                <a:latin typeface="Times New Roman"/>
                <a:ea typeface="Times New Roman"/>
              </a:rPr>
              <a:t>ảnh</a:t>
            </a:r>
            <a:r>
              <a:rPr lang="en-US" sz="1600" dirty="0">
                <a:latin typeface="Times New Roman"/>
                <a:ea typeface="Times New Roman"/>
              </a:rPr>
              <a:t> </a:t>
            </a:r>
            <a:r>
              <a:rPr lang="en-US" sz="1600" dirty="0" err="1">
                <a:latin typeface="Times New Roman"/>
                <a:ea typeface="Times New Roman"/>
              </a:rPr>
              <a:t>gì</a:t>
            </a:r>
            <a:r>
              <a:rPr lang="en-US" sz="1600" dirty="0">
                <a:latin typeface="Times New Roman"/>
                <a:ea typeface="Times New Roman"/>
              </a:rPr>
              <a:t>? </a:t>
            </a:r>
            <a:r>
              <a:rPr lang="en-US" sz="1600" dirty="0" err="1">
                <a:latin typeface="Times New Roman"/>
                <a:ea typeface="Times New Roman"/>
              </a:rPr>
              <a:t>Thường</a:t>
            </a:r>
            <a:r>
              <a:rPr lang="en-US" sz="1600" dirty="0">
                <a:latin typeface="Times New Roman"/>
                <a:ea typeface="Times New Roman"/>
              </a:rPr>
              <a:t> </a:t>
            </a:r>
            <a:r>
              <a:rPr lang="en-US" sz="1600" dirty="0" err="1">
                <a:latin typeface="Times New Roman"/>
                <a:ea typeface="Times New Roman"/>
              </a:rPr>
              <a:t>xuất</a:t>
            </a:r>
            <a:r>
              <a:rPr lang="en-US" sz="1600" dirty="0">
                <a:latin typeface="Times New Roman"/>
                <a:ea typeface="Times New Roman"/>
              </a:rPr>
              <a:t> </a:t>
            </a:r>
            <a:r>
              <a:rPr lang="en-US" sz="1600" dirty="0" err="1">
                <a:latin typeface="Times New Roman"/>
                <a:ea typeface="Times New Roman"/>
              </a:rPr>
              <a:t>hiện</a:t>
            </a:r>
            <a:r>
              <a:rPr lang="en-US" sz="1600" dirty="0">
                <a:latin typeface="Times New Roman"/>
                <a:ea typeface="Times New Roman"/>
              </a:rPr>
              <a:t> </a:t>
            </a:r>
            <a:r>
              <a:rPr lang="en-US" sz="1600" dirty="0" err="1">
                <a:latin typeface="Times New Roman"/>
                <a:ea typeface="Times New Roman"/>
              </a:rPr>
              <a:t>vào</a:t>
            </a:r>
            <a:r>
              <a:rPr lang="en-US" sz="1600" dirty="0">
                <a:latin typeface="Times New Roman"/>
                <a:ea typeface="Times New Roman"/>
              </a:rPr>
              <a:t> </a:t>
            </a:r>
            <a:r>
              <a:rPr lang="en-US" sz="1600" dirty="0" err="1">
                <a:latin typeface="Times New Roman"/>
                <a:ea typeface="Times New Roman"/>
              </a:rPr>
              <a:t>thời</a:t>
            </a:r>
            <a:r>
              <a:rPr lang="en-US" sz="1600" dirty="0">
                <a:latin typeface="Times New Roman"/>
                <a:ea typeface="Times New Roman"/>
              </a:rPr>
              <a:t> </a:t>
            </a:r>
            <a:r>
              <a:rPr lang="en-US" sz="1600" dirty="0" err="1">
                <a:latin typeface="Times New Roman"/>
                <a:ea typeface="Times New Roman"/>
              </a:rPr>
              <a:t>điểm</a:t>
            </a:r>
            <a:r>
              <a:rPr lang="en-US" sz="1600" dirty="0">
                <a:latin typeface="Times New Roman"/>
                <a:ea typeface="Times New Roman"/>
              </a:rPr>
              <a:t> </a:t>
            </a:r>
            <a:r>
              <a:rPr lang="en-US" sz="1600" dirty="0" err="1">
                <a:latin typeface="Times New Roman"/>
                <a:ea typeface="Times New Roman"/>
              </a:rPr>
              <a:t>nào</a:t>
            </a:r>
            <a:r>
              <a:rPr lang="en-US" sz="1600" dirty="0">
                <a:latin typeface="Times New Roman"/>
                <a:ea typeface="Times New Roman"/>
              </a:rPr>
              <a:t> </a:t>
            </a:r>
            <a:r>
              <a:rPr lang="en-US" sz="1600" dirty="0" err="1">
                <a:latin typeface="Times New Roman"/>
                <a:ea typeface="Times New Roman"/>
              </a:rPr>
              <a:t>trong</a:t>
            </a:r>
            <a:r>
              <a:rPr lang="en-US" sz="1600" dirty="0">
                <a:latin typeface="Times New Roman"/>
                <a:ea typeface="Times New Roman"/>
              </a:rPr>
              <a:t> </a:t>
            </a:r>
            <a:r>
              <a:rPr lang="en-US" sz="1600" dirty="0" err="1">
                <a:latin typeface="Times New Roman"/>
                <a:ea typeface="Times New Roman"/>
              </a:rPr>
              <a:t>ngày</a:t>
            </a:r>
            <a:r>
              <a:rPr lang="en-US" sz="1600" dirty="0">
                <a:latin typeface="Times New Roman"/>
                <a:ea typeface="Times New Roman"/>
              </a:rPr>
              <a:t>?</a:t>
            </a:r>
          </a:p>
          <a:p>
            <a:pPr algn="just">
              <a:spcAft>
                <a:spcPts val="0"/>
              </a:spcAft>
            </a:pPr>
            <a:r>
              <a:rPr lang="en-US" sz="1600" dirty="0">
                <a:latin typeface="Times New Roman"/>
                <a:ea typeface="Times New Roman"/>
              </a:rPr>
              <a:t>+ </a:t>
            </a:r>
            <a:r>
              <a:rPr lang="en-US" sz="1600" dirty="0" err="1">
                <a:latin typeface="Times New Roman"/>
                <a:ea typeface="Times New Roman"/>
              </a:rPr>
              <a:t>Lần</a:t>
            </a:r>
            <a:r>
              <a:rPr lang="en-US" sz="1600" dirty="0">
                <a:latin typeface="Times New Roman"/>
                <a:ea typeface="Times New Roman"/>
              </a:rPr>
              <a:t> 2: </a:t>
            </a:r>
            <a:r>
              <a:rPr lang="en-US" sz="1600" dirty="0" err="1">
                <a:latin typeface="Times New Roman"/>
                <a:ea typeface="Times New Roman"/>
              </a:rPr>
              <a:t>Cô</a:t>
            </a:r>
            <a:r>
              <a:rPr lang="en-US" sz="1600" dirty="0">
                <a:latin typeface="Times New Roman"/>
                <a:ea typeface="Times New Roman"/>
              </a:rPr>
              <a:t> </a:t>
            </a:r>
            <a:r>
              <a:rPr lang="en-US" sz="1600" dirty="0" err="1">
                <a:latin typeface="Times New Roman"/>
                <a:ea typeface="Times New Roman"/>
              </a:rPr>
              <a:t>yêu</a:t>
            </a:r>
            <a:r>
              <a:rPr lang="en-US" sz="1600" dirty="0">
                <a:latin typeface="Times New Roman"/>
                <a:ea typeface="Times New Roman"/>
              </a:rPr>
              <a:t> </a:t>
            </a:r>
            <a:r>
              <a:rPr lang="en-US" sz="1600" dirty="0" err="1">
                <a:latin typeface="Times New Roman"/>
                <a:ea typeface="Times New Roman"/>
              </a:rPr>
              <a:t>cầu</a:t>
            </a:r>
            <a:r>
              <a:rPr lang="en-US" sz="1600" dirty="0">
                <a:latin typeface="Times New Roman"/>
                <a:ea typeface="Times New Roman"/>
              </a:rPr>
              <a:t> </a:t>
            </a:r>
            <a:r>
              <a:rPr lang="en-US" sz="1600" dirty="0" err="1">
                <a:latin typeface="Times New Roman"/>
                <a:ea typeface="Times New Roman"/>
              </a:rPr>
              <a:t>trẻ</a:t>
            </a:r>
            <a:r>
              <a:rPr lang="en-US" sz="1600" dirty="0">
                <a:latin typeface="Times New Roman"/>
                <a:ea typeface="Times New Roman"/>
              </a:rPr>
              <a:t> </a:t>
            </a:r>
            <a:r>
              <a:rPr lang="en-US" sz="1600" dirty="0" err="1">
                <a:latin typeface="Times New Roman"/>
                <a:ea typeface="Times New Roman"/>
              </a:rPr>
              <a:t>lấy</a:t>
            </a:r>
            <a:r>
              <a:rPr lang="en-US" sz="1600" dirty="0">
                <a:latin typeface="Times New Roman"/>
                <a:ea typeface="Times New Roman"/>
              </a:rPr>
              <a:t> </a:t>
            </a:r>
            <a:r>
              <a:rPr lang="en-US" sz="1600" dirty="0" err="1">
                <a:latin typeface="Times New Roman"/>
                <a:ea typeface="Times New Roman"/>
              </a:rPr>
              <a:t>hình</a:t>
            </a:r>
            <a:r>
              <a:rPr lang="en-US" sz="1600" dirty="0">
                <a:latin typeface="Times New Roman"/>
                <a:ea typeface="Times New Roman"/>
              </a:rPr>
              <a:t> </a:t>
            </a:r>
            <a:r>
              <a:rPr lang="en-US" sz="1600" dirty="0" err="1">
                <a:latin typeface="Times New Roman"/>
                <a:ea typeface="Times New Roman"/>
              </a:rPr>
              <a:t>ảnh</a:t>
            </a:r>
            <a:r>
              <a:rPr lang="en-US" sz="1600" dirty="0">
                <a:latin typeface="Times New Roman"/>
                <a:ea typeface="Times New Roman"/>
              </a:rPr>
              <a:t> </a:t>
            </a:r>
            <a:r>
              <a:rPr lang="en-US" sz="1600" dirty="0" err="1">
                <a:latin typeface="Times New Roman"/>
                <a:ea typeface="Times New Roman"/>
              </a:rPr>
              <a:t>có</a:t>
            </a:r>
            <a:r>
              <a:rPr lang="en-US" sz="1600" dirty="0">
                <a:latin typeface="Times New Roman"/>
                <a:ea typeface="Times New Roman"/>
              </a:rPr>
              <a:t> </a:t>
            </a:r>
            <a:r>
              <a:rPr lang="en-US" sz="1600" dirty="0" err="1">
                <a:latin typeface="Times New Roman"/>
                <a:ea typeface="Times New Roman"/>
              </a:rPr>
              <a:t>hoạt</a:t>
            </a:r>
            <a:r>
              <a:rPr lang="en-US" sz="1600" dirty="0">
                <a:latin typeface="Times New Roman"/>
                <a:ea typeface="Times New Roman"/>
              </a:rPr>
              <a:t> </a:t>
            </a:r>
            <a:r>
              <a:rPr lang="en-US" sz="1600" dirty="0" err="1">
                <a:latin typeface="Times New Roman"/>
                <a:ea typeface="Times New Roman"/>
              </a:rPr>
              <a:t>động</a:t>
            </a:r>
            <a:r>
              <a:rPr lang="en-US" sz="1600" dirty="0">
                <a:latin typeface="Times New Roman"/>
                <a:ea typeface="Times New Roman"/>
              </a:rPr>
              <a:t> </a:t>
            </a:r>
            <a:r>
              <a:rPr lang="en-US" sz="1600" dirty="0" err="1">
                <a:latin typeface="Times New Roman"/>
                <a:ea typeface="Times New Roman"/>
              </a:rPr>
              <a:t>diễn</a:t>
            </a:r>
            <a:r>
              <a:rPr lang="en-US" sz="1600" dirty="0">
                <a:latin typeface="Times New Roman"/>
                <a:ea typeface="Times New Roman"/>
              </a:rPr>
              <a:t> </a:t>
            </a:r>
            <a:r>
              <a:rPr lang="en-US" sz="1600" dirty="0" err="1">
                <a:latin typeface="Times New Roman"/>
                <a:ea typeface="Times New Roman"/>
              </a:rPr>
              <a:t>ra</a:t>
            </a:r>
            <a:r>
              <a:rPr lang="en-US" sz="1600" dirty="0">
                <a:latin typeface="Times New Roman"/>
                <a:ea typeface="Times New Roman"/>
              </a:rPr>
              <a:t> </a:t>
            </a:r>
            <a:r>
              <a:rPr lang="en-US" sz="1600" dirty="0" err="1">
                <a:latin typeface="Times New Roman"/>
                <a:ea typeface="Times New Roman"/>
              </a:rPr>
              <a:t>vào</a:t>
            </a:r>
            <a:r>
              <a:rPr lang="en-US" sz="1600" dirty="0">
                <a:latin typeface="Times New Roman"/>
                <a:ea typeface="Times New Roman"/>
              </a:rPr>
              <a:t> ban </a:t>
            </a:r>
            <a:r>
              <a:rPr lang="en-US" sz="1600" dirty="0" err="1">
                <a:latin typeface="Times New Roman"/>
                <a:ea typeface="Times New Roman"/>
              </a:rPr>
              <a:t>ngày</a:t>
            </a:r>
            <a:r>
              <a:rPr lang="en-US" sz="1600" dirty="0">
                <a:latin typeface="Times New Roman"/>
                <a:ea typeface="Times New Roman"/>
              </a:rPr>
              <a:t> </a:t>
            </a:r>
            <a:r>
              <a:rPr lang="en-US" sz="1600" dirty="0" err="1">
                <a:latin typeface="Times New Roman"/>
                <a:ea typeface="Times New Roman"/>
              </a:rPr>
              <a:t>để</a:t>
            </a:r>
            <a:r>
              <a:rPr lang="en-US" sz="1600" dirty="0">
                <a:latin typeface="Times New Roman"/>
                <a:ea typeface="Times New Roman"/>
              </a:rPr>
              <a:t> </a:t>
            </a:r>
            <a:r>
              <a:rPr lang="en-US" sz="1600" dirty="0" err="1">
                <a:latin typeface="Times New Roman"/>
                <a:ea typeface="Times New Roman"/>
              </a:rPr>
              <a:t>bên</a:t>
            </a:r>
            <a:r>
              <a:rPr lang="en-US" sz="1600" dirty="0">
                <a:latin typeface="Times New Roman"/>
                <a:ea typeface="Times New Roman"/>
              </a:rPr>
              <a:t> </a:t>
            </a:r>
            <a:r>
              <a:rPr lang="en-US" sz="1600" dirty="0" err="1">
                <a:latin typeface="Times New Roman"/>
                <a:ea typeface="Times New Roman"/>
              </a:rPr>
              <a:t>dưới</a:t>
            </a:r>
            <a:r>
              <a:rPr lang="en-US" sz="1600" dirty="0">
                <a:latin typeface="Times New Roman"/>
                <a:ea typeface="Times New Roman"/>
              </a:rPr>
              <a:t> </a:t>
            </a:r>
            <a:r>
              <a:rPr lang="en-US" sz="1600" dirty="0" err="1">
                <a:latin typeface="Times New Roman"/>
                <a:ea typeface="Times New Roman"/>
              </a:rPr>
              <a:t>hình</a:t>
            </a:r>
            <a:r>
              <a:rPr lang="en-US" sz="1600" dirty="0">
                <a:latin typeface="Times New Roman"/>
                <a:ea typeface="Times New Roman"/>
              </a:rPr>
              <a:t> </a:t>
            </a:r>
            <a:r>
              <a:rPr lang="en-US" sz="1600" dirty="0" err="1">
                <a:latin typeface="Times New Roman"/>
                <a:ea typeface="Times New Roman"/>
              </a:rPr>
              <a:t>ảnh</a:t>
            </a:r>
            <a:r>
              <a:rPr lang="en-US" sz="1600" dirty="0">
                <a:latin typeface="Times New Roman"/>
                <a:ea typeface="Times New Roman"/>
              </a:rPr>
              <a:t> </a:t>
            </a:r>
            <a:r>
              <a:rPr lang="en-US" sz="1600" dirty="0" err="1">
                <a:latin typeface="Times New Roman"/>
                <a:ea typeface="Times New Roman"/>
              </a:rPr>
              <a:t>bầu</a:t>
            </a:r>
            <a:r>
              <a:rPr lang="en-US" sz="1600" dirty="0">
                <a:latin typeface="Times New Roman"/>
                <a:ea typeface="Times New Roman"/>
              </a:rPr>
              <a:t> </a:t>
            </a:r>
            <a:r>
              <a:rPr lang="en-US" sz="1600" dirty="0" err="1">
                <a:latin typeface="Times New Roman"/>
                <a:ea typeface="Times New Roman"/>
              </a:rPr>
              <a:t>trời</a:t>
            </a:r>
            <a:r>
              <a:rPr lang="en-US" sz="1600" dirty="0">
                <a:latin typeface="Times New Roman"/>
                <a:ea typeface="Times New Roman"/>
              </a:rPr>
              <a:t> ban </a:t>
            </a:r>
            <a:r>
              <a:rPr lang="en-US" sz="1600" dirty="0" err="1">
                <a:latin typeface="Times New Roman"/>
                <a:ea typeface="Times New Roman"/>
              </a:rPr>
              <a:t>ngày</a:t>
            </a:r>
            <a:r>
              <a:rPr lang="en-US" sz="1600" dirty="0">
                <a:latin typeface="Times New Roman"/>
                <a:ea typeface="Times New Roman"/>
              </a:rPr>
              <a:t>, </a:t>
            </a:r>
            <a:r>
              <a:rPr lang="en-US" sz="1600" dirty="0" err="1">
                <a:latin typeface="Times New Roman"/>
                <a:ea typeface="Times New Roman"/>
              </a:rPr>
              <a:t>hình</a:t>
            </a:r>
            <a:r>
              <a:rPr lang="en-US" sz="1600" dirty="0">
                <a:latin typeface="Times New Roman"/>
                <a:ea typeface="Times New Roman"/>
              </a:rPr>
              <a:t> </a:t>
            </a:r>
            <a:r>
              <a:rPr lang="en-US" sz="1600" dirty="0" err="1">
                <a:latin typeface="Times New Roman"/>
                <a:ea typeface="Times New Roman"/>
              </a:rPr>
              <a:t>ảnh</a:t>
            </a:r>
            <a:r>
              <a:rPr lang="en-US" sz="1600" dirty="0">
                <a:latin typeface="Times New Roman"/>
                <a:ea typeface="Times New Roman"/>
              </a:rPr>
              <a:t> </a:t>
            </a:r>
            <a:r>
              <a:rPr lang="en-US" sz="1600" dirty="0" err="1">
                <a:latin typeface="Times New Roman"/>
                <a:ea typeface="Times New Roman"/>
              </a:rPr>
              <a:t>có</a:t>
            </a:r>
            <a:r>
              <a:rPr lang="en-US" sz="1600" dirty="0">
                <a:latin typeface="Times New Roman"/>
                <a:ea typeface="Times New Roman"/>
              </a:rPr>
              <a:t> </a:t>
            </a:r>
            <a:r>
              <a:rPr lang="en-US" sz="1600" dirty="0" err="1">
                <a:latin typeface="Times New Roman"/>
                <a:ea typeface="Times New Roman"/>
              </a:rPr>
              <a:t>hoạt</a:t>
            </a:r>
            <a:r>
              <a:rPr lang="en-US" sz="1600" dirty="0">
                <a:latin typeface="Times New Roman"/>
                <a:ea typeface="Times New Roman"/>
              </a:rPr>
              <a:t> </a:t>
            </a:r>
            <a:r>
              <a:rPr lang="en-US" sz="1600" dirty="0" err="1">
                <a:latin typeface="Times New Roman"/>
                <a:ea typeface="Times New Roman"/>
              </a:rPr>
              <a:t>động</a:t>
            </a:r>
            <a:r>
              <a:rPr lang="en-US" sz="1600" dirty="0">
                <a:latin typeface="Times New Roman"/>
                <a:ea typeface="Times New Roman"/>
              </a:rPr>
              <a:t> </a:t>
            </a:r>
            <a:r>
              <a:rPr lang="en-US" sz="1600" dirty="0" err="1">
                <a:latin typeface="Times New Roman"/>
                <a:ea typeface="Times New Roman"/>
              </a:rPr>
              <a:t>diễn</a:t>
            </a:r>
            <a:r>
              <a:rPr lang="en-US" sz="1600" dirty="0">
                <a:latin typeface="Times New Roman"/>
                <a:ea typeface="Times New Roman"/>
              </a:rPr>
              <a:t> </a:t>
            </a:r>
            <a:r>
              <a:rPr lang="en-US" sz="1600" dirty="0" err="1">
                <a:latin typeface="Times New Roman"/>
                <a:ea typeface="Times New Roman"/>
              </a:rPr>
              <a:t>ra</a:t>
            </a:r>
            <a:r>
              <a:rPr lang="en-US" sz="1600" dirty="0">
                <a:latin typeface="Times New Roman"/>
                <a:ea typeface="Times New Roman"/>
              </a:rPr>
              <a:t> </a:t>
            </a:r>
            <a:r>
              <a:rPr lang="en-US" sz="1600" dirty="0" err="1">
                <a:latin typeface="Times New Roman"/>
                <a:ea typeface="Times New Roman"/>
              </a:rPr>
              <a:t>vào</a:t>
            </a:r>
            <a:r>
              <a:rPr lang="en-US" sz="1600" dirty="0">
                <a:latin typeface="Times New Roman"/>
                <a:ea typeface="Times New Roman"/>
              </a:rPr>
              <a:t> ban </a:t>
            </a:r>
            <a:r>
              <a:rPr lang="en-US" sz="1600" dirty="0" err="1">
                <a:latin typeface="Times New Roman"/>
                <a:ea typeface="Times New Roman"/>
              </a:rPr>
              <a:t>đêm</a:t>
            </a:r>
            <a:r>
              <a:rPr lang="en-US" sz="1600" dirty="0">
                <a:latin typeface="Times New Roman"/>
                <a:ea typeface="Times New Roman"/>
              </a:rPr>
              <a:t> </a:t>
            </a:r>
            <a:r>
              <a:rPr lang="en-US" sz="1600" dirty="0" err="1">
                <a:latin typeface="Times New Roman"/>
                <a:ea typeface="Times New Roman"/>
              </a:rPr>
              <a:t>để</a:t>
            </a:r>
            <a:r>
              <a:rPr lang="en-US" sz="1600" dirty="0">
                <a:latin typeface="Times New Roman"/>
                <a:ea typeface="Times New Roman"/>
              </a:rPr>
              <a:t> </a:t>
            </a:r>
            <a:r>
              <a:rPr lang="en-US" sz="1600" dirty="0" err="1">
                <a:latin typeface="Times New Roman"/>
                <a:ea typeface="Times New Roman"/>
              </a:rPr>
              <a:t>bên</a:t>
            </a:r>
            <a:r>
              <a:rPr lang="en-US" sz="1600" dirty="0">
                <a:latin typeface="Times New Roman"/>
                <a:ea typeface="Times New Roman"/>
              </a:rPr>
              <a:t> </a:t>
            </a:r>
            <a:r>
              <a:rPr lang="en-US" sz="1600" dirty="0" err="1">
                <a:latin typeface="Times New Roman"/>
                <a:ea typeface="Times New Roman"/>
              </a:rPr>
              <a:t>dưới</a:t>
            </a:r>
            <a:r>
              <a:rPr lang="en-US" sz="1600" dirty="0">
                <a:latin typeface="Times New Roman"/>
                <a:ea typeface="Times New Roman"/>
              </a:rPr>
              <a:t> </a:t>
            </a:r>
            <a:r>
              <a:rPr lang="en-US" sz="1600" dirty="0" err="1">
                <a:latin typeface="Times New Roman"/>
                <a:ea typeface="Times New Roman"/>
              </a:rPr>
              <a:t>hình</a:t>
            </a:r>
            <a:r>
              <a:rPr lang="en-US" sz="1600" dirty="0">
                <a:latin typeface="Times New Roman"/>
                <a:ea typeface="Times New Roman"/>
              </a:rPr>
              <a:t> </a:t>
            </a:r>
            <a:r>
              <a:rPr lang="en-US" sz="1600" dirty="0" err="1">
                <a:latin typeface="Times New Roman"/>
                <a:ea typeface="Times New Roman"/>
              </a:rPr>
              <a:t>ảnh</a:t>
            </a:r>
            <a:r>
              <a:rPr lang="en-US" sz="1600" dirty="0">
                <a:latin typeface="Times New Roman"/>
                <a:ea typeface="Times New Roman"/>
              </a:rPr>
              <a:t> </a:t>
            </a:r>
            <a:r>
              <a:rPr lang="en-US" sz="1600" dirty="0" err="1">
                <a:latin typeface="Times New Roman"/>
                <a:ea typeface="Times New Roman"/>
              </a:rPr>
              <a:t>bầu</a:t>
            </a:r>
            <a:r>
              <a:rPr lang="en-US" sz="1600" dirty="0">
                <a:latin typeface="Times New Roman"/>
                <a:ea typeface="Times New Roman"/>
              </a:rPr>
              <a:t> </a:t>
            </a:r>
            <a:r>
              <a:rPr lang="en-US" sz="1600" dirty="0" err="1">
                <a:latin typeface="Times New Roman"/>
                <a:ea typeface="Times New Roman"/>
              </a:rPr>
              <a:t>trời</a:t>
            </a:r>
            <a:r>
              <a:rPr lang="en-US" sz="1600" dirty="0">
                <a:latin typeface="Times New Roman"/>
                <a:ea typeface="Times New Roman"/>
              </a:rPr>
              <a:t> ban </a:t>
            </a:r>
            <a:r>
              <a:rPr lang="en-US" sz="1600" dirty="0" err="1">
                <a:latin typeface="Times New Roman"/>
                <a:ea typeface="Times New Roman"/>
              </a:rPr>
              <a:t>đêm</a:t>
            </a:r>
            <a:r>
              <a:rPr lang="en-US" sz="1600" dirty="0">
                <a:latin typeface="Times New Roman"/>
                <a:ea typeface="Times New Roman"/>
              </a:rPr>
              <a:t>.</a:t>
            </a:r>
          </a:p>
          <a:p>
            <a:pPr algn="just">
              <a:spcAft>
                <a:spcPts val="0"/>
              </a:spcAft>
            </a:pPr>
            <a:r>
              <a:rPr lang="en-US" sz="1600" dirty="0">
                <a:latin typeface="Times New Roman"/>
                <a:ea typeface="Times New Roman"/>
              </a:rPr>
              <a:t>- </a:t>
            </a:r>
            <a:r>
              <a:rPr lang="en-US" sz="1600" dirty="0" err="1">
                <a:latin typeface="Times New Roman"/>
                <a:ea typeface="Times New Roman"/>
              </a:rPr>
              <a:t>Trẻ</a:t>
            </a:r>
            <a:r>
              <a:rPr lang="en-US" sz="1600" dirty="0">
                <a:latin typeface="Times New Roman"/>
                <a:ea typeface="Times New Roman"/>
              </a:rPr>
              <a:t> </a:t>
            </a:r>
            <a:r>
              <a:rPr lang="en-US" sz="1600" dirty="0" err="1">
                <a:latin typeface="Times New Roman"/>
                <a:ea typeface="Times New Roman"/>
              </a:rPr>
              <a:t>thực</a:t>
            </a:r>
            <a:r>
              <a:rPr lang="en-US" sz="1600" dirty="0">
                <a:latin typeface="Times New Roman"/>
                <a:ea typeface="Times New Roman"/>
              </a:rPr>
              <a:t> </a:t>
            </a:r>
            <a:r>
              <a:rPr lang="en-US" sz="1600" dirty="0" err="1">
                <a:latin typeface="Times New Roman"/>
                <a:ea typeface="Times New Roman"/>
              </a:rPr>
              <a:t>hiện</a:t>
            </a:r>
            <a:r>
              <a:rPr lang="en-US" sz="1600" dirty="0">
                <a:latin typeface="Times New Roman"/>
                <a:ea typeface="Times New Roman"/>
              </a:rPr>
              <a:t> (</a:t>
            </a:r>
            <a:r>
              <a:rPr lang="en-US" sz="1600" dirty="0" err="1">
                <a:latin typeface="Times New Roman"/>
                <a:ea typeface="Times New Roman"/>
              </a:rPr>
              <a:t>Cô</a:t>
            </a:r>
            <a:r>
              <a:rPr lang="en-US" sz="1600" dirty="0">
                <a:latin typeface="Times New Roman"/>
                <a:ea typeface="Times New Roman"/>
              </a:rPr>
              <a:t> </a:t>
            </a:r>
            <a:r>
              <a:rPr lang="en-US" sz="1600" dirty="0" err="1">
                <a:latin typeface="Times New Roman"/>
                <a:ea typeface="Times New Roman"/>
              </a:rPr>
              <a:t>bao</a:t>
            </a:r>
            <a:r>
              <a:rPr lang="en-US" sz="1600" dirty="0">
                <a:latin typeface="Times New Roman"/>
                <a:ea typeface="Times New Roman"/>
              </a:rPr>
              <a:t> </a:t>
            </a:r>
            <a:r>
              <a:rPr lang="en-US" sz="1600" dirty="0" err="1">
                <a:latin typeface="Times New Roman"/>
                <a:ea typeface="Times New Roman"/>
              </a:rPr>
              <a:t>quát</a:t>
            </a:r>
            <a:r>
              <a:rPr lang="en-US" sz="1600" dirty="0">
                <a:latin typeface="Times New Roman"/>
                <a:ea typeface="Times New Roman"/>
              </a:rPr>
              <a:t>) </a:t>
            </a:r>
          </a:p>
          <a:p>
            <a:pPr algn="just">
              <a:spcAft>
                <a:spcPts val="0"/>
              </a:spcAft>
            </a:pPr>
            <a:r>
              <a:rPr lang="en-US" sz="1600" dirty="0">
                <a:latin typeface="Times New Roman"/>
                <a:ea typeface="Times New Roman"/>
              </a:rPr>
              <a:t>- </a:t>
            </a:r>
            <a:r>
              <a:rPr lang="en-US" sz="1600" dirty="0" err="1">
                <a:latin typeface="Times New Roman"/>
                <a:ea typeface="Times New Roman"/>
              </a:rPr>
              <a:t>Mời</a:t>
            </a:r>
            <a:r>
              <a:rPr lang="en-US" sz="1600" dirty="0">
                <a:latin typeface="Times New Roman"/>
                <a:ea typeface="Times New Roman"/>
              </a:rPr>
              <a:t> </a:t>
            </a:r>
            <a:r>
              <a:rPr lang="en-US" sz="1600" dirty="0" err="1">
                <a:latin typeface="Times New Roman"/>
                <a:ea typeface="Times New Roman"/>
              </a:rPr>
              <a:t>nhiều</a:t>
            </a:r>
            <a:r>
              <a:rPr lang="en-US" sz="1600" dirty="0">
                <a:latin typeface="Times New Roman"/>
                <a:ea typeface="Times New Roman"/>
              </a:rPr>
              <a:t> </a:t>
            </a:r>
            <a:r>
              <a:rPr lang="en-US" sz="1600" dirty="0" err="1">
                <a:latin typeface="Times New Roman"/>
                <a:ea typeface="Times New Roman"/>
              </a:rPr>
              <a:t>các</a:t>
            </a:r>
            <a:r>
              <a:rPr lang="en-US" sz="1600" dirty="0">
                <a:latin typeface="Times New Roman"/>
                <a:ea typeface="Times New Roman"/>
              </a:rPr>
              <a:t> </a:t>
            </a:r>
            <a:r>
              <a:rPr lang="en-US" sz="1600" dirty="0" err="1">
                <a:latin typeface="Times New Roman"/>
                <a:ea typeface="Times New Roman"/>
              </a:rPr>
              <a:t>nhân</a:t>
            </a:r>
            <a:r>
              <a:rPr lang="en-US" sz="1600" dirty="0">
                <a:latin typeface="Times New Roman"/>
                <a:ea typeface="Times New Roman"/>
              </a:rPr>
              <a:t> </a:t>
            </a:r>
            <a:r>
              <a:rPr lang="en-US" sz="1600" dirty="0" err="1">
                <a:latin typeface="Times New Roman"/>
                <a:ea typeface="Times New Roman"/>
              </a:rPr>
              <a:t>trẻ</a:t>
            </a:r>
            <a:r>
              <a:rPr lang="en-US" sz="1600" dirty="0">
                <a:latin typeface="Times New Roman"/>
                <a:ea typeface="Times New Roman"/>
              </a:rPr>
              <a:t>:</a:t>
            </a:r>
          </a:p>
          <a:p>
            <a:pPr algn="just">
              <a:spcAft>
                <a:spcPts val="0"/>
              </a:spcAft>
            </a:pPr>
            <a:r>
              <a:rPr lang="en-US" sz="1600" dirty="0">
                <a:latin typeface="Times New Roman"/>
                <a:ea typeface="Times New Roman"/>
              </a:rPr>
              <a:t>+ </a:t>
            </a:r>
            <a:r>
              <a:rPr lang="en-US" sz="1600" dirty="0" err="1">
                <a:latin typeface="Times New Roman"/>
                <a:ea typeface="Times New Roman"/>
              </a:rPr>
              <a:t>Lấy</a:t>
            </a:r>
            <a:r>
              <a:rPr lang="en-US" sz="1600" dirty="0">
                <a:latin typeface="Times New Roman"/>
                <a:ea typeface="Times New Roman"/>
              </a:rPr>
              <a:t> </a:t>
            </a:r>
            <a:r>
              <a:rPr lang="en-US" sz="1600" dirty="0" err="1">
                <a:latin typeface="Times New Roman"/>
                <a:ea typeface="Times New Roman"/>
              </a:rPr>
              <a:t>được</a:t>
            </a:r>
            <a:r>
              <a:rPr lang="en-US" sz="1600" dirty="0">
                <a:latin typeface="Times New Roman"/>
                <a:ea typeface="Times New Roman"/>
              </a:rPr>
              <a:t> </a:t>
            </a:r>
            <a:r>
              <a:rPr lang="en-US" sz="1600" dirty="0" err="1">
                <a:latin typeface="Times New Roman"/>
                <a:ea typeface="Times New Roman"/>
              </a:rPr>
              <a:t>hoạt</a:t>
            </a:r>
            <a:r>
              <a:rPr lang="en-US" sz="1600" dirty="0">
                <a:latin typeface="Times New Roman"/>
                <a:ea typeface="Times New Roman"/>
              </a:rPr>
              <a:t> </a:t>
            </a:r>
            <a:r>
              <a:rPr lang="en-US" sz="1600" dirty="0" err="1">
                <a:latin typeface="Times New Roman"/>
                <a:ea typeface="Times New Roman"/>
              </a:rPr>
              <a:t>động</a:t>
            </a:r>
            <a:r>
              <a:rPr lang="en-US" sz="1600" dirty="0">
                <a:latin typeface="Times New Roman"/>
                <a:ea typeface="Times New Roman"/>
              </a:rPr>
              <a:t> </a:t>
            </a:r>
            <a:r>
              <a:rPr lang="en-US" sz="1600" dirty="0" err="1">
                <a:latin typeface="Times New Roman"/>
                <a:ea typeface="Times New Roman"/>
              </a:rPr>
              <a:t>gì</a:t>
            </a:r>
            <a:r>
              <a:rPr lang="en-US" sz="1600" dirty="0">
                <a:latin typeface="Times New Roman"/>
                <a:ea typeface="Times New Roman"/>
              </a:rPr>
              <a:t>? </a:t>
            </a:r>
            <a:r>
              <a:rPr lang="en-US" sz="1600" dirty="0" err="1">
                <a:latin typeface="Times New Roman"/>
                <a:ea typeface="Times New Roman"/>
              </a:rPr>
              <a:t>Để</a:t>
            </a:r>
            <a:r>
              <a:rPr lang="en-US" sz="1600" dirty="0">
                <a:latin typeface="Times New Roman"/>
                <a:ea typeface="Times New Roman"/>
              </a:rPr>
              <a:t> </a:t>
            </a:r>
            <a:r>
              <a:rPr lang="en-US" sz="1600" dirty="0" err="1">
                <a:latin typeface="Times New Roman"/>
                <a:ea typeface="Times New Roman"/>
              </a:rPr>
              <a:t>bên</a:t>
            </a:r>
            <a:r>
              <a:rPr lang="en-US" sz="1600" dirty="0">
                <a:latin typeface="Times New Roman"/>
                <a:ea typeface="Times New Roman"/>
              </a:rPr>
              <a:t> </a:t>
            </a:r>
            <a:r>
              <a:rPr lang="en-US" sz="1600" dirty="0" err="1">
                <a:latin typeface="Times New Roman"/>
                <a:ea typeface="Times New Roman"/>
              </a:rPr>
              <a:t>nào</a:t>
            </a:r>
            <a:r>
              <a:rPr lang="en-US" sz="1600" dirty="0">
                <a:latin typeface="Times New Roman"/>
                <a:ea typeface="Times New Roman"/>
              </a:rPr>
              <a:t> </a:t>
            </a:r>
            <a:r>
              <a:rPr lang="en-US" sz="1600" dirty="0" err="1">
                <a:latin typeface="Times New Roman"/>
                <a:ea typeface="Times New Roman"/>
              </a:rPr>
              <a:t>thì</a:t>
            </a:r>
            <a:r>
              <a:rPr lang="en-US" sz="1600" dirty="0">
                <a:latin typeface="Times New Roman"/>
                <a:ea typeface="Times New Roman"/>
              </a:rPr>
              <a:t> </a:t>
            </a:r>
            <a:r>
              <a:rPr lang="en-US" sz="1600" dirty="0" err="1">
                <a:latin typeface="Times New Roman"/>
                <a:ea typeface="Times New Roman"/>
              </a:rPr>
              <a:t>phù</a:t>
            </a:r>
            <a:r>
              <a:rPr lang="en-US" sz="1600" dirty="0">
                <a:latin typeface="Times New Roman"/>
                <a:ea typeface="Times New Roman"/>
              </a:rPr>
              <a:t> </a:t>
            </a:r>
            <a:r>
              <a:rPr lang="en-US" sz="1600" dirty="0" err="1">
                <a:latin typeface="Times New Roman"/>
                <a:ea typeface="Times New Roman"/>
              </a:rPr>
              <a:t>hợp</a:t>
            </a:r>
            <a:r>
              <a:rPr lang="en-US" sz="1600" dirty="0">
                <a:latin typeface="Times New Roman"/>
                <a:ea typeface="Times New Roman"/>
              </a:rPr>
              <a:t>?</a:t>
            </a:r>
          </a:p>
          <a:p>
            <a:pPr algn="just">
              <a:spcAft>
                <a:spcPts val="0"/>
              </a:spcAft>
            </a:pPr>
            <a:r>
              <a:rPr lang="vi-VN" sz="1600" dirty="0">
                <a:latin typeface="Times New Roman"/>
                <a:ea typeface="Times New Roman"/>
              </a:rPr>
              <a:t>=&gt; Khái quát: Ban ngày bầu trời sáng </a:t>
            </a:r>
            <a:r>
              <a:rPr lang="en-US" sz="1600" dirty="0" err="1">
                <a:latin typeface="Times New Roman"/>
                <a:ea typeface="Times New Roman"/>
              </a:rPr>
              <a:t>thường</a:t>
            </a:r>
            <a:r>
              <a:rPr lang="vi-VN" sz="1600" dirty="0">
                <a:latin typeface="Times New Roman"/>
                <a:ea typeface="Times New Roman"/>
              </a:rPr>
              <a:t> có mặt trời, mọi người thức dậy tập thể dục, đi làm</a:t>
            </a:r>
            <a:r>
              <a:rPr lang="en-US" sz="1600" dirty="0">
                <a:latin typeface="Times New Roman"/>
                <a:ea typeface="Times New Roman"/>
              </a:rPr>
              <a:t>,</a:t>
            </a:r>
            <a:r>
              <a:rPr lang="vi-VN" sz="1600" dirty="0">
                <a:latin typeface="Times New Roman"/>
                <a:ea typeface="Times New Roman"/>
              </a:rPr>
              <a:t> đi học</a:t>
            </a:r>
            <a:r>
              <a:rPr lang="en-US" sz="1600" dirty="0">
                <a:latin typeface="Times New Roman"/>
                <a:ea typeface="Times New Roman"/>
              </a:rPr>
              <a:t>…</a:t>
            </a:r>
          </a:p>
          <a:p>
            <a:pPr algn="just">
              <a:spcAft>
                <a:spcPts val="0"/>
              </a:spcAft>
            </a:pPr>
            <a:r>
              <a:rPr lang="vi-VN" sz="1600" dirty="0">
                <a:latin typeface="Times New Roman"/>
                <a:ea typeface="Times New Roman"/>
              </a:rPr>
              <a:t>=&gt; </a:t>
            </a:r>
            <a:r>
              <a:rPr lang="en-US" sz="1600" dirty="0">
                <a:latin typeface="Times New Roman"/>
                <a:ea typeface="Times New Roman"/>
              </a:rPr>
              <a:t>B</a:t>
            </a:r>
            <a:r>
              <a:rPr lang="vi-VN" sz="1600" dirty="0">
                <a:latin typeface="Times New Roman"/>
                <a:ea typeface="Times New Roman"/>
              </a:rPr>
              <a:t>an đêm thường có trăng, sao. Vào ban đêm thì mọi người thường nghỉ ngơi</a:t>
            </a:r>
            <a:r>
              <a:rPr lang="en-US" sz="1600" dirty="0">
                <a:latin typeface="Times New Roman"/>
                <a:ea typeface="Times New Roman"/>
              </a:rPr>
              <a:t> </a:t>
            </a:r>
            <a:r>
              <a:rPr lang="en-US" sz="1600" dirty="0" err="1">
                <a:latin typeface="Times New Roman"/>
                <a:ea typeface="Times New Roman"/>
              </a:rPr>
              <a:t>và</a:t>
            </a:r>
            <a:r>
              <a:rPr lang="en-US" sz="1600" dirty="0">
                <a:latin typeface="Times New Roman"/>
                <a:ea typeface="Times New Roman"/>
              </a:rPr>
              <a:t> </a:t>
            </a:r>
            <a:r>
              <a:rPr lang="en-US" sz="1600" dirty="0" err="1">
                <a:latin typeface="Times New Roman"/>
                <a:ea typeface="Times New Roman"/>
              </a:rPr>
              <a:t>đi</a:t>
            </a:r>
            <a:r>
              <a:rPr lang="en-US" sz="1600" dirty="0">
                <a:latin typeface="Times New Roman"/>
                <a:ea typeface="Times New Roman"/>
              </a:rPr>
              <a:t> </a:t>
            </a:r>
            <a:r>
              <a:rPr lang="en-US" sz="1600" dirty="0" err="1">
                <a:latin typeface="Times New Roman"/>
                <a:ea typeface="Times New Roman"/>
              </a:rPr>
              <a:t>ngủ</a:t>
            </a:r>
            <a:r>
              <a:rPr lang="vi-VN" sz="1600" dirty="0">
                <a:latin typeface="Times New Roman"/>
                <a:ea typeface="Times New Roman"/>
              </a:rPr>
              <a:t> sau 1 ngày học tập, lao động để đảm bảo sức khỏe.</a:t>
            </a:r>
            <a:endParaRPr lang="en-US" sz="1600" dirty="0">
              <a:latin typeface="Times New Roman"/>
              <a:ea typeface="Times New Roman"/>
            </a:endParaRPr>
          </a:p>
          <a:p>
            <a:endParaRPr lang="en-US" sz="1600" dirty="0">
              <a:solidFill>
                <a:prstClr val="black"/>
              </a:solidFill>
              <a:latin typeface="Times New Roman"/>
              <a:ea typeface="Times New Roman"/>
            </a:endParaRPr>
          </a:p>
        </p:txBody>
      </p:sp>
    </p:spTree>
    <p:extLst>
      <p:ext uri="{BB962C8B-B14F-4D97-AF65-F5344CB8AC3E}">
        <p14:creationId xmlns:p14="http://schemas.microsoft.com/office/powerpoint/2010/main" val="14804242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user\Desktop\hinh anh ngay va dem\đi ngủ1.jpg"/>
          <p:cNvPicPr/>
          <p:nvPr/>
        </p:nvPicPr>
        <p:blipFill>
          <a:blip r:embed="rId3">
            <a:extLst>
              <a:ext uri="{28A0092B-C50C-407E-A947-70E740481C1C}">
                <a14:useLocalDpi xmlns:a14="http://schemas.microsoft.com/office/drawing/2010/main" val="0"/>
              </a:ext>
            </a:extLst>
          </a:blip>
          <a:srcRect/>
          <a:stretch>
            <a:fillRect/>
          </a:stretch>
        </p:blipFill>
        <p:spPr bwMode="auto">
          <a:xfrm>
            <a:off x="5029200" y="2667000"/>
            <a:ext cx="3886200" cy="2438400"/>
          </a:xfrm>
          <a:prstGeom prst="rect">
            <a:avLst/>
          </a:prstGeom>
          <a:noFill/>
          <a:ln>
            <a:noFill/>
          </a:ln>
        </p:spPr>
      </p:pic>
      <p:pic>
        <p:nvPicPr>
          <p:cNvPr id="5" name="Picture 4" descr="C:\Users\user\Downloads\IMG_9863.jpeg"/>
          <p:cNvPicPr/>
          <p:nvPr/>
        </p:nvPicPr>
        <p:blipFill>
          <a:blip r:embed="rId4" cstate="print">
            <a:extLst>
              <a:ext uri="{28A0092B-C50C-407E-A947-70E740481C1C}">
                <a14:useLocalDpi xmlns:a14="http://schemas.microsoft.com/office/drawing/2010/main" val="0"/>
              </a:ext>
            </a:extLst>
          </a:blip>
          <a:srcRect t="10811" b="10811"/>
          <a:stretch>
            <a:fillRect/>
          </a:stretch>
        </p:blipFill>
        <p:spPr bwMode="auto">
          <a:xfrm>
            <a:off x="304800" y="2667000"/>
            <a:ext cx="4191000" cy="2514600"/>
          </a:xfrm>
          <a:prstGeom prst="rect">
            <a:avLst/>
          </a:prstGeom>
          <a:noFill/>
          <a:ln>
            <a:noFill/>
          </a:ln>
        </p:spPr>
      </p:pic>
      <p:pic>
        <p:nvPicPr>
          <p:cNvPr id="6" name="Picture 5" descr="C:\Users\user\Desktop\hinh anh ngay va dem\bau troi ban ngay2.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04800" y="0"/>
            <a:ext cx="4191000" cy="2438400"/>
          </a:xfrm>
          <a:prstGeom prst="rect">
            <a:avLst/>
          </a:prstGeom>
          <a:noFill/>
          <a:ln>
            <a:noFill/>
          </a:ln>
        </p:spPr>
      </p:pic>
      <p:pic>
        <p:nvPicPr>
          <p:cNvPr id="7" name="Picture 6" descr="C:\Users\user\Desktop\hinh anh ngay va dem\bau troi ban dem2.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29200" y="0"/>
            <a:ext cx="3886200" cy="2438400"/>
          </a:xfrm>
          <a:prstGeom prst="rect">
            <a:avLst/>
          </a:prstGeom>
          <a:noFill/>
          <a:ln>
            <a:noFill/>
          </a:ln>
        </p:spPr>
      </p:pic>
      <p:pic>
        <p:nvPicPr>
          <p:cNvPr id="8" name="Picture 7" descr="C:\Users\user\Desktop\hinh anh ngay va dem\bau troi ban ngay2.jp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52400" y="5638800"/>
            <a:ext cx="2057400" cy="1219200"/>
          </a:xfrm>
          <a:prstGeom prst="rect">
            <a:avLst/>
          </a:prstGeom>
          <a:noFill/>
          <a:ln>
            <a:noFill/>
          </a:ln>
        </p:spPr>
      </p:pic>
      <p:pic>
        <p:nvPicPr>
          <p:cNvPr id="9" name="Picture 8" descr="C:\Users\user\Downloads\IMG_9863.jpeg"/>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362200" y="5638800"/>
            <a:ext cx="2057400" cy="1219200"/>
          </a:xfrm>
          <a:prstGeom prst="rect">
            <a:avLst/>
          </a:prstGeom>
          <a:noFill/>
          <a:ln>
            <a:noFill/>
          </a:ln>
        </p:spPr>
      </p:pic>
      <p:pic>
        <p:nvPicPr>
          <p:cNvPr id="10" name="Picture 9" descr="C:\Users\user\Desktop\hinh anh ngay va dem\đi ngủ1.jpg"/>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086600" y="5638800"/>
            <a:ext cx="1905000" cy="1219200"/>
          </a:xfrm>
          <a:prstGeom prst="rect">
            <a:avLst/>
          </a:prstGeom>
          <a:noFill/>
          <a:ln>
            <a:noFill/>
          </a:ln>
        </p:spPr>
      </p:pic>
      <p:pic>
        <p:nvPicPr>
          <p:cNvPr id="11" name="Picture 10" descr="C:\Users\user\Desktop\hinh anh ngay va dem\bau troi ban dem2.jpg"/>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800600" y="5638800"/>
            <a:ext cx="1905000" cy="1219200"/>
          </a:xfrm>
          <a:prstGeom prst="rect">
            <a:avLst/>
          </a:prstGeom>
          <a:noFill/>
          <a:ln>
            <a:noFill/>
          </a:ln>
        </p:spPr>
      </p:pic>
      <p:sp>
        <p:nvSpPr>
          <p:cNvPr id="13" name="Rectangle 12"/>
          <p:cNvSpPr/>
          <p:nvPr/>
        </p:nvSpPr>
        <p:spPr>
          <a:xfrm>
            <a:off x="76200" y="5638800"/>
            <a:ext cx="2133600" cy="1219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b="1" dirty="0" smtClean="0">
                <a:solidFill>
                  <a:srgbClr val="FF0000"/>
                </a:solidFill>
              </a:rPr>
              <a:t>1</a:t>
            </a:r>
            <a:endParaRPr lang="en-US" sz="7200" b="1" dirty="0">
              <a:solidFill>
                <a:srgbClr val="FF0000"/>
              </a:solidFill>
            </a:endParaRPr>
          </a:p>
        </p:txBody>
      </p:sp>
      <p:sp>
        <p:nvSpPr>
          <p:cNvPr id="14" name="Rectangle 13"/>
          <p:cNvSpPr/>
          <p:nvPr/>
        </p:nvSpPr>
        <p:spPr>
          <a:xfrm>
            <a:off x="2362200" y="5638800"/>
            <a:ext cx="2057400" cy="1219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b="1" dirty="0" smtClean="0">
                <a:solidFill>
                  <a:srgbClr val="FF0000"/>
                </a:solidFill>
              </a:rPr>
              <a:t>2</a:t>
            </a:r>
            <a:endParaRPr lang="en-US" sz="7200" b="1" dirty="0">
              <a:solidFill>
                <a:srgbClr val="FF0000"/>
              </a:solidFill>
            </a:endParaRPr>
          </a:p>
        </p:txBody>
      </p:sp>
      <p:sp>
        <p:nvSpPr>
          <p:cNvPr id="15" name="Rectangle 14"/>
          <p:cNvSpPr/>
          <p:nvPr/>
        </p:nvSpPr>
        <p:spPr>
          <a:xfrm>
            <a:off x="4648200" y="5638800"/>
            <a:ext cx="2133600" cy="1219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b="1" dirty="0" smtClean="0">
                <a:solidFill>
                  <a:srgbClr val="FF0000"/>
                </a:solidFill>
              </a:rPr>
              <a:t>3</a:t>
            </a:r>
            <a:endParaRPr lang="en-US" sz="7200" b="1" dirty="0">
              <a:solidFill>
                <a:srgbClr val="FF0000"/>
              </a:solidFill>
            </a:endParaRPr>
          </a:p>
        </p:txBody>
      </p:sp>
      <p:sp>
        <p:nvSpPr>
          <p:cNvPr id="16" name="Rectangle 15"/>
          <p:cNvSpPr/>
          <p:nvPr/>
        </p:nvSpPr>
        <p:spPr>
          <a:xfrm>
            <a:off x="7086600" y="5638800"/>
            <a:ext cx="2057400" cy="1219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b="1" dirty="0" smtClean="0">
                <a:solidFill>
                  <a:srgbClr val="FF0000"/>
                </a:solidFill>
              </a:rPr>
              <a:t>4</a:t>
            </a:r>
            <a:endParaRPr lang="en-US" sz="7200" b="1" dirty="0">
              <a:solidFill>
                <a:srgbClr val="FF0000"/>
              </a:solidFil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64" presetClass="path" presetSubtype="0" accel="50000" decel="50000" fill="hold" nodeType="clickEffect">
                                  <p:stCondLst>
                                    <p:cond delay="0"/>
                                  </p:stCondLst>
                                  <p:childTnLst>
                                    <p:animMotion origin="layout" path="M 3.33333E-6 1.72988E-6 L 0.00416 -0.75486 " pathEditMode="relative" rAng="0" ptsTypes="AA">
                                      <p:cBhvr>
                                        <p:cTn id="6" dur="2000" fill="hold"/>
                                        <p:tgtEl>
                                          <p:spTgt spid="8"/>
                                        </p:tgtEl>
                                        <p:attrNameLst>
                                          <p:attrName>ppt_x</p:attrName>
                                          <p:attrName>ppt_y</p:attrName>
                                        </p:attrNameLst>
                                      </p:cBhvr>
                                      <p:rCtr x="200" y="-37700"/>
                                    </p:animMotion>
                                  </p:childTnLst>
                                </p:cTn>
                              </p:par>
                            </p:childTnLst>
                          </p:cTn>
                        </p:par>
                        <p:par>
                          <p:cTn id="7" fill="hold">
                            <p:stCondLst>
                              <p:cond delay="2000"/>
                            </p:stCondLst>
                            <p:childTnLst>
                              <p:par>
                                <p:cTn id="8" presetID="10" presetClass="exit" presetSubtype="0" fill="hold" nodeType="afterEffect">
                                  <p:stCondLst>
                                    <p:cond delay="0"/>
                                  </p:stCondLst>
                                  <p:childTnLst>
                                    <p:animEffect transition="out" filter="fade">
                                      <p:cBhvr>
                                        <p:cTn id="9" dur="1000"/>
                                        <p:tgtEl>
                                          <p:spTgt spid="8"/>
                                        </p:tgtEl>
                                      </p:cBhvr>
                                    </p:animEffect>
                                    <p:set>
                                      <p:cBhvr>
                                        <p:cTn id="10" dur="1" fill="hold">
                                          <p:stCondLst>
                                            <p:cond delay="999"/>
                                          </p:stCondLst>
                                        </p:cTn>
                                        <p:tgtEl>
                                          <p:spTgt spid="8"/>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8"/>
                  </p:tgtEl>
                </p:cond>
              </p:nextCondLst>
            </p:seq>
            <p:seq concurrent="1" nextAc="seek">
              <p:cTn id="13" restart="whenNotActive" fill="hold" evtFilter="cancelBubble" nodeType="interactiveSeq">
                <p:stCondLst>
                  <p:cond evt="onClick" delay="0">
                    <p:tgtEl>
                      <p:spTgt spid="13"/>
                    </p:tgtEl>
                  </p:cond>
                </p:stCondLst>
                <p:endSync evt="end" delay="0">
                  <p:rtn val="all"/>
                </p:endSync>
                <p:childTnLst>
                  <p:par>
                    <p:cTn id="14" fill="hold">
                      <p:stCondLst>
                        <p:cond delay="0"/>
                      </p:stCondLst>
                      <p:childTnLst>
                        <p:par>
                          <p:cTn id="15" fill="hold">
                            <p:stCondLst>
                              <p:cond delay="0"/>
                            </p:stCondLst>
                            <p:childTnLst>
                              <p:par>
                                <p:cTn id="16" presetID="10" presetClass="exit" presetSubtype="0" fill="hold" grpId="0" nodeType="clickEffect">
                                  <p:stCondLst>
                                    <p:cond delay="0"/>
                                  </p:stCondLst>
                                  <p:childTnLst>
                                    <p:animEffect transition="out" filter="fade">
                                      <p:cBhvr>
                                        <p:cTn id="17" dur="1000"/>
                                        <p:tgtEl>
                                          <p:spTgt spid="13"/>
                                        </p:tgtEl>
                                      </p:cBhvr>
                                    </p:animEffect>
                                    <p:set>
                                      <p:cBhvr>
                                        <p:cTn id="18" dur="1" fill="hold">
                                          <p:stCondLst>
                                            <p:cond delay="9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9" restart="whenNotActive" fill="hold" evtFilter="cancelBubble" nodeType="interactiveSeq">
                <p:stCondLst>
                  <p:cond evt="onClick" delay="0">
                    <p:tgtEl>
                      <p:spTgt spid="14"/>
                    </p:tgtEl>
                  </p:cond>
                </p:stCondLst>
                <p:endSync evt="end" delay="0">
                  <p:rtn val="all"/>
                </p:endSync>
                <p:childTnLst>
                  <p:par>
                    <p:cTn id="20" fill="hold">
                      <p:stCondLst>
                        <p:cond delay="0"/>
                      </p:stCondLst>
                      <p:childTnLst>
                        <p:par>
                          <p:cTn id="21" fill="hold">
                            <p:stCondLst>
                              <p:cond delay="0"/>
                            </p:stCondLst>
                            <p:childTnLst>
                              <p:par>
                                <p:cTn id="22" presetID="10" presetClass="exit" presetSubtype="0" fill="hold" grpId="0" nodeType="clickEffect">
                                  <p:stCondLst>
                                    <p:cond delay="0"/>
                                  </p:stCondLst>
                                  <p:childTnLst>
                                    <p:animEffect transition="out" filter="fade">
                                      <p:cBhvr>
                                        <p:cTn id="23" dur="1000"/>
                                        <p:tgtEl>
                                          <p:spTgt spid="14"/>
                                        </p:tgtEl>
                                      </p:cBhvr>
                                    </p:animEffect>
                                    <p:set>
                                      <p:cBhvr>
                                        <p:cTn id="24" dur="1" fill="hold">
                                          <p:stCondLst>
                                            <p:cond delay="9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25" restart="whenNotActive" fill="hold" evtFilter="cancelBubble" nodeType="interactiveSeq">
                <p:stCondLst>
                  <p:cond evt="onClick" delay="0">
                    <p:tgtEl>
                      <p:spTgt spid="15"/>
                    </p:tgtEl>
                  </p:cond>
                </p:stCondLst>
                <p:endSync evt="end" delay="0">
                  <p:rtn val="all"/>
                </p:endSync>
                <p:childTnLst>
                  <p:par>
                    <p:cTn id="26" fill="hold">
                      <p:stCondLst>
                        <p:cond delay="0"/>
                      </p:stCondLst>
                      <p:childTnLst>
                        <p:par>
                          <p:cTn id="27" fill="hold">
                            <p:stCondLst>
                              <p:cond delay="0"/>
                            </p:stCondLst>
                            <p:childTnLst>
                              <p:par>
                                <p:cTn id="28" presetID="10" presetClass="exit" presetSubtype="0" fill="hold" grpId="0" nodeType="clickEffect">
                                  <p:stCondLst>
                                    <p:cond delay="0"/>
                                  </p:stCondLst>
                                  <p:childTnLst>
                                    <p:animEffect transition="out" filter="fade">
                                      <p:cBhvr>
                                        <p:cTn id="29" dur="1000"/>
                                        <p:tgtEl>
                                          <p:spTgt spid="15"/>
                                        </p:tgtEl>
                                      </p:cBhvr>
                                    </p:animEffect>
                                    <p:set>
                                      <p:cBhvr>
                                        <p:cTn id="30" dur="1" fill="hold">
                                          <p:stCondLst>
                                            <p:cond delay="999"/>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31" restart="whenNotActive" fill="hold" evtFilter="cancelBubble" nodeType="interactiveSeq">
                <p:stCondLst>
                  <p:cond evt="onClick" delay="0">
                    <p:tgtEl>
                      <p:spTgt spid="10"/>
                    </p:tgtEl>
                  </p:cond>
                </p:stCondLst>
                <p:endSync evt="end" delay="0">
                  <p:rtn val="all"/>
                </p:endSync>
                <p:childTnLst>
                  <p:par>
                    <p:cTn id="32" fill="hold">
                      <p:stCondLst>
                        <p:cond delay="0"/>
                      </p:stCondLst>
                      <p:childTnLst>
                        <p:par>
                          <p:cTn id="33" fill="hold">
                            <p:stCondLst>
                              <p:cond delay="0"/>
                            </p:stCondLst>
                            <p:childTnLst>
                              <p:par>
                                <p:cTn id="34" presetID="0" presetClass="path" presetSubtype="0" accel="50000" decel="50000" fill="hold" nodeType="clickEffect">
                                  <p:stCondLst>
                                    <p:cond delay="0"/>
                                  </p:stCondLst>
                                  <p:childTnLst>
                                    <p:animMotion origin="layout" path="M -3.33333E-6 -8.32562E-7 L -0.125 -0.34413 " pathEditMode="relative" ptsTypes="AA">
                                      <p:cBhvr>
                                        <p:cTn id="35" dur="2000" fill="hold"/>
                                        <p:tgtEl>
                                          <p:spTgt spid="10"/>
                                        </p:tgtEl>
                                        <p:attrNameLst>
                                          <p:attrName>ppt_x</p:attrName>
                                          <p:attrName>ppt_y</p:attrName>
                                        </p:attrNameLst>
                                      </p:cBhvr>
                                    </p:animMotion>
                                  </p:childTnLst>
                                </p:cTn>
                              </p:par>
                            </p:childTnLst>
                          </p:cTn>
                        </p:par>
                        <p:par>
                          <p:cTn id="36" fill="hold">
                            <p:stCondLst>
                              <p:cond delay="2000"/>
                            </p:stCondLst>
                            <p:childTnLst>
                              <p:par>
                                <p:cTn id="37" presetID="10" presetClass="exit" presetSubtype="0" fill="hold" nodeType="afterEffect">
                                  <p:stCondLst>
                                    <p:cond delay="0"/>
                                  </p:stCondLst>
                                  <p:childTnLst>
                                    <p:animEffect transition="out" filter="fade">
                                      <p:cBhvr>
                                        <p:cTn id="38" dur="1000"/>
                                        <p:tgtEl>
                                          <p:spTgt spid="10"/>
                                        </p:tgtEl>
                                      </p:cBhvr>
                                    </p:animEffect>
                                    <p:set>
                                      <p:cBhvr>
                                        <p:cTn id="39" dur="1" fill="hold">
                                          <p:stCondLst>
                                            <p:cond delay="999"/>
                                          </p:stCondLst>
                                        </p:cTn>
                                        <p:tgtEl>
                                          <p:spTgt spid="10"/>
                                        </p:tgtEl>
                                        <p:attrNameLst>
                                          <p:attrName>style.visibility</p:attrName>
                                        </p:attrNameLst>
                                      </p:cBhvr>
                                      <p:to>
                                        <p:strVal val="hidden"/>
                                      </p:to>
                                    </p:set>
                                  </p:childTnLst>
                                </p:cTn>
                              </p:par>
                              <p:par>
                                <p:cTn id="40" presetID="1" presetClass="entr" presetSubtype="0" fill="hold" nodeType="withEffect">
                                  <p:stCondLst>
                                    <p:cond delay="0"/>
                                  </p:stCondLst>
                                  <p:childTnLst>
                                    <p:set>
                                      <p:cBhvr>
                                        <p:cTn id="41" dur="1" fill="hold">
                                          <p:stCondLst>
                                            <p:cond delay="0"/>
                                          </p:stCondLst>
                                        </p:cTn>
                                        <p:tgtEl>
                                          <p:spTgt spid="4"/>
                                        </p:tgtEl>
                                        <p:attrNameLst>
                                          <p:attrName>style.visibility</p:attrName>
                                        </p:attrNameLst>
                                      </p:cBhvr>
                                      <p:to>
                                        <p:strVal val="visible"/>
                                      </p:to>
                                    </p:set>
                                  </p:childTnLst>
                                </p:cTn>
                              </p:par>
                            </p:childTnLst>
                          </p:cTn>
                        </p:par>
                      </p:childTnLst>
                    </p:cTn>
                  </p:par>
                </p:childTnLst>
              </p:cTn>
              <p:nextCondLst>
                <p:cond evt="onClick" delay="0">
                  <p:tgtEl>
                    <p:spTgt spid="10"/>
                  </p:tgtEl>
                </p:cond>
              </p:nextCondLst>
            </p:seq>
            <p:seq concurrent="1" nextAc="seek">
              <p:cTn id="42" restart="whenNotActive" fill="hold" evtFilter="cancelBubble" nodeType="interactiveSeq">
                <p:stCondLst>
                  <p:cond evt="onClick" delay="0">
                    <p:tgtEl>
                      <p:spTgt spid="16"/>
                    </p:tgtEl>
                  </p:cond>
                </p:stCondLst>
                <p:endSync evt="end" delay="0">
                  <p:rtn val="all"/>
                </p:endSync>
                <p:childTnLst>
                  <p:par>
                    <p:cTn id="43" fill="hold">
                      <p:stCondLst>
                        <p:cond delay="0"/>
                      </p:stCondLst>
                      <p:childTnLst>
                        <p:par>
                          <p:cTn id="44" fill="hold">
                            <p:stCondLst>
                              <p:cond delay="0"/>
                            </p:stCondLst>
                            <p:childTnLst>
                              <p:par>
                                <p:cTn id="45" presetID="10" presetClass="exit" presetSubtype="0" fill="hold" grpId="0" nodeType="clickEffect">
                                  <p:stCondLst>
                                    <p:cond delay="0"/>
                                  </p:stCondLst>
                                  <p:childTnLst>
                                    <p:animEffect transition="out" filter="fade">
                                      <p:cBhvr>
                                        <p:cTn id="46" dur="1000"/>
                                        <p:tgtEl>
                                          <p:spTgt spid="16"/>
                                        </p:tgtEl>
                                      </p:cBhvr>
                                    </p:animEffect>
                                    <p:set>
                                      <p:cBhvr>
                                        <p:cTn id="47" dur="1" fill="hold">
                                          <p:stCondLst>
                                            <p:cond delay="9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48" restart="whenNotActive" fill="hold" evtFilter="cancelBubble" nodeType="interactiveSeq">
                <p:stCondLst>
                  <p:cond evt="onClick" delay="0">
                    <p:tgtEl>
                      <p:spTgt spid="11"/>
                    </p:tgtEl>
                  </p:cond>
                </p:stCondLst>
                <p:endSync evt="end" delay="0">
                  <p:rtn val="all"/>
                </p:endSync>
                <p:childTnLst>
                  <p:par>
                    <p:cTn id="49" fill="hold">
                      <p:stCondLst>
                        <p:cond delay="0"/>
                      </p:stCondLst>
                      <p:childTnLst>
                        <p:par>
                          <p:cTn id="50" fill="hold">
                            <p:stCondLst>
                              <p:cond delay="0"/>
                            </p:stCondLst>
                            <p:childTnLst>
                              <p:par>
                                <p:cTn id="51" presetID="0" presetClass="path" presetSubtype="0" accel="50000" decel="50000" fill="hold" nodeType="clickEffect">
                                  <p:stCondLst>
                                    <p:cond delay="0"/>
                                  </p:stCondLst>
                                  <p:childTnLst>
                                    <p:animMotion origin="layout" path="M -6.66667E-6 1.72988E-6 L 0.11666 -0.71046 " pathEditMode="relative" ptsTypes="AA">
                                      <p:cBhvr>
                                        <p:cTn id="52" dur="2000" fill="hold"/>
                                        <p:tgtEl>
                                          <p:spTgt spid="11"/>
                                        </p:tgtEl>
                                        <p:attrNameLst>
                                          <p:attrName>ppt_x</p:attrName>
                                          <p:attrName>ppt_y</p:attrName>
                                        </p:attrNameLst>
                                      </p:cBhvr>
                                    </p:animMotion>
                                  </p:childTnLst>
                                </p:cTn>
                              </p:par>
                            </p:childTnLst>
                          </p:cTn>
                        </p:par>
                        <p:par>
                          <p:cTn id="53" fill="hold">
                            <p:stCondLst>
                              <p:cond delay="2000"/>
                            </p:stCondLst>
                            <p:childTnLst>
                              <p:par>
                                <p:cTn id="54" presetID="10" presetClass="exit" presetSubtype="0" fill="hold" nodeType="afterEffect">
                                  <p:stCondLst>
                                    <p:cond delay="0"/>
                                  </p:stCondLst>
                                  <p:childTnLst>
                                    <p:animEffect transition="out" filter="fade">
                                      <p:cBhvr>
                                        <p:cTn id="55" dur="1000"/>
                                        <p:tgtEl>
                                          <p:spTgt spid="11"/>
                                        </p:tgtEl>
                                      </p:cBhvr>
                                    </p:animEffect>
                                    <p:set>
                                      <p:cBhvr>
                                        <p:cTn id="56" dur="1" fill="hold">
                                          <p:stCondLst>
                                            <p:cond delay="999"/>
                                          </p:stCondLst>
                                        </p:cTn>
                                        <p:tgtEl>
                                          <p:spTgt spid="11"/>
                                        </p:tgtEl>
                                        <p:attrNameLst>
                                          <p:attrName>style.visibility</p:attrName>
                                        </p:attrNameLst>
                                      </p:cBhvr>
                                      <p:to>
                                        <p:strVal val="hidden"/>
                                      </p:to>
                                    </p:set>
                                  </p:childTnLst>
                                </p:cTn>
                              </p:par>
                              <p:par>
                                <p:cTn id="57" presetID="1" presetClass="entr" presetSubtype="0" fill="hold" nodeType="withEffect">
                                  <p:stCondLst>
                                    <p:cond delay="0"/>
                                  </p:stCondLst>
                                  <p:childTnLst>
                                    <p:set>
                                      <p:cBhvr>
                                        <p:cTn id="58" dur="1" fill="hold">
                                          <p:stCondLst>
                                            <p:cond delay="0"/>
                                          </p:stCondLst>
                                        </p:cTn>
                                        <p:tgtEl>
                                          <p:spTgt spid="7"/>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59" restart="whenNotActive" fill="hold" evtFilter="cancelBubble" nodeType="interactiveSeq">
                <p:stCondLst>
                  <p:cond evt="onClick" delay="0">
                    <p:tgtEl>
                      <p:spTgt spid="9"/>
                    </p:tgtEl>
                  </p:cond>
                </p:stCondLst>
                <p:endSync evt="end" delay="0">
                  <p:rtn val="all"/>
                </p:endSync>
                <p:childTnLst>
                  <p:par>
                    <p:cTn id="60" fill="hold">
                      <p:stCondLst>
                        <p:cond delay="0"/>
                      </p:stCondLst>
                      <p:childTnLst>
                        <p:par>
                          <p:cTn id="61" fill="hold">
                            <p:stCondLst>
                              <p:cond delay="0"/>
                            </p:stCondLst>
                            <p:childTnLst>
                              <p:par>
                                <p:cTn id="62" presetID="0" presetClass="path" presetSubtype="0" accel="50000" decel="50000" fill="hold" nodeType="clickEffect">
                                  <p:stCondLst>
                                    <p:cond delay="0"/>
                                  </p:stCondLst>
                                  <p:childTnLst>
                                    <p:animMotion origin="layout" path="M -6.66667E-6 -6.53179E-6 L -0.13334 -0.35515 " pathEditMode="relative" ptsTypes="AA">
                                      <p:cBhvr>
                                        <p:cTn id="63" dur="2000" fill="hold"/>
                                        <p:tgtEl>
                                          <p:spTgt spid="9"/>
                                        </p:tgtEl>
                                        <p:attrNameLst>
                                          <p:attrName>ppt_x</p:attrName>
                                          <p:attrName>ppt_y</p:attrName>
                                        </p:attrNameLst>
                                      </p:cBhvr>
                                    </p:animMotion>
                                  </p:childTnLst>
                                </p:cTn>
                              </p:par>
                            </p:childTnLst>
                          </p:cTn>
                        </p:par>
                        <p:par>
                          <p:cTn id="64" fill="hold">
                            <p:stCondLst>
                              <p:cond delay="2000"/>
                            </p:stCondLst>
                            <p:childTnLst>
                              <p:par>
                                <p:cTn id="65" presetID="10" presetClass="exit" presetSubtype="0" fill="hold" nodeType="afterEffect">
                                  <p:stCondLst>
                                    <p:cond delay="0"/>
                                  </p:stCondLst>
                                  <p:childTnLst>
                                    <p:animEffect transition="out" filter="fade">
                                      <p:cBhvr>
                                        <p:cTn id="66" dur="1000"/>
                                        <p:tgtEl>
                                          <p:spTgt spid="9"/>
                                        </p:tgtEl>
                                      </p:cBhvr>
                                    </p:animEffect>
                                    <p:set>
                                      <p:cBhvr>
                                        <p:cTn id="67" dur="1" fill="hold">
                                          <p:stCondLst>
                                            <p:cond delay="999"/>
                                          </p:stCondLst>
                                        </p:cTn>
                                        <p:tgtEl>
                                          <p:spTgt spid="9"/>
                                        </p:tgtEl>
                                        <p:attrNameLst>
                                          <p:attrName>style.visibility</p:attrName>
                                        </p:attrNameLst>
                                      </p:cBhvr>
                                      <p:to>
                                        <p:strVal val="hidden"/>
                                      </p:to>
                                    </p:set>
                                  </p:childTnLst>
                                </p:cTn>
                              </p:par>
                              <p:par>
                                <p:cTn id="68" presetID="1" presetClass="entr" presetSubtype="0" fill="hold" nodeType="withEffect">
                                  <p:stCondLst>
                                    <p:cond delay="0"/>
                                  </p:stCondLst>
                                  <p:childTnLst>
                                    <p:set>
                                      <p:cBhvr>
                                        <p:cTn id="69" dur="1" fill="hold">
                                          <p:stCondLst>
                                            <p:cond delay="0"/>
                                          </p:stCondLst>
                                        </p:cTn>
                                        <p:tgtEl>
                                          <p:spTgt spid="5"/>
                                        </p:tgtEl>
                                        <p:attrNameLst>
                                          <p:attrName>style.visibility</p:attrName>
                                        </p:attrNameLst>
                                      </p:cBhvr>
                                      <p:to>
                                        <p:strVal val="visible"/>
                                      </p:to>
                                    </p:set>
                                  </p:childTnLst>
                                </p:cTn>
                              </p:par>
                            </p:childTnLst>
                          </p:cTn>
                        </p:par>
                      </p:childTnLst>
                    </p:cTn>
                  </p:par>
                </p:childTnLst>
              </p:cTn>
              <p:nextCondLst>
                <p:cond evt="onClick" delay="0">
                  <p:tgtEl>
                    <p:spTgt spid="9"/>
                  </p:tgtEl>
                </p:cond>
              </p:nextCondLst>
            </p:seq>
          </p:childTnLst>
        </p:cTn>
      </p:par>
    </p:tnLst>
    <p:bldLst>
      <p:bldP spid="13" grpId="0" animBg="1"/>
      <p:bldP spid="14" grpId="0" animBg="1"/>
      <p:bldP spid="15"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0" y="914400"/>
            <a:ext cx="9067800" cy="4031873"/>
          </a:xfrm>
          <a:prstGeom prst="rect">
            <a:avLst/>
          </a:prstGeom>
          <a:noFill/>
        </p:spPr>
        <p:txBody>
          <a:bodyPr wrap="square" rtlCol="0">
            <a:spAutoFit/>
          </a:bodyPr>
          <a:lstStyle/>
          <a:p>
            <a:pPr algn="just">
              <a:lnSpc>
                <a:spcPct val="150000"/>
              </a:lnSpc>
              <a:spcAft>
                <a:spcPts val="0"/>
              </a:spcAft>
            </a:pPr>
            <a:r>
              <a:rPr lang="en-US" sz="1600" b="1" dirty="0">
                <a:latin typeface="Times New Roman"/>
                <a:ea typeface="Times New Roman"/>
              </a:rPr>
              <a:t>* </a:t>
            </a:r>
            <a:r>
              <a:rPr lang="en-US" sz="1600" b="1" dirty="0" err="1">
                <a:latin typeface="Times New Roman"/>
                <a:ea typeface="Times New Roman"/>
              </a:rPr>
              <a:t>Củng</a:t>
            </a:r>
            <a:r>
              <a:rPr lang="en-US" sz="1600" b="1" dirty="0">
                <a:latin typeface="Times New Roman"/>
                <a:ea typeface="Times New Roman"/>
              </a:rPr>
              <a:t> </a:t>
            </a:r>
            <a:r>
              <a:rPr lang="en-US" sz="1600" b="1" dirty="0" err="1">
                <a:latin typeface="Times New Roman"/>
                <a:ea typeface="Times New Roman"/>
              </a:rPr>
              <a:t>cố</a:t>
            </a:r>
            <a:r>
              <a:rPr lang="en-US" sz="1600" b="1" dirty="0">
                <a:latin typeface="Times New Roman"/>
                <a:ea typeface="Times New Roman"/>
              </a:rPr>
              <a:t>: </a:t>
            </a:r>
            <a:endParaRPr lang="en-US" sz="1400" dirty="0">
              <a:latin typeface="Times New Roman"/>
              <a:ea typeface="Times New Roman"/>
            </a:endParaRPr>
          </a:p>
          <a:p>
            <a:pPr>
              <a:lnSpc>
                <a:spcPct val="150000"/>
              </a:lnSpc>
              <a:spcAft>
                <a:spcPts val="0"/>
              </a:spcAft>
            </a:pPr>
            <a:r>
              <a:rPr lang="en-US" sz="1600" dirty="0">
                <a:latin typeface="Times New Roman"/>
                <a:ea typeface="Times New Roman"/>
              </a:rPr>
              <a:t>- </a:t>
            </a:r>
            <a:r>
              <a:rPr lang="en-US" sz="1600" dirty="0" err="1">
                <a:latin typeface="Times New Roman"/>
                <a:ea typeface="Times New Roman"/>
              </a:rPr>
              <a:t>Trò</a:t>
            </a:r>
            <a:r>
              <a:rPr lang="en-US" sz="1600" dirty="0">
                <a:latin typeface="Times New Roman"/>
                <a:ea typeface="Times New Roman"/>
              </a:rPr>
              <a:t> </a:t>
            </a:r>
            <a:r>
              <a:rPr lang="en-US" sz="1600" dirty="0" err="1">
                <a:latin typeface="Times New Roman"/>
                <a:ea typeface="Times New Roman"/>
              </a:rPr>
              <a:t>chơi</a:t>
            </a:r>
            <a:r>
              <a:rPr lang="en-US" sz="1600" dirty="0">
                <a:latin typeface="Times New Roman"/>
                <a:ea typeface="Times New Roman"/>
              </a:rPr>
              <a:t> 1: “</a:t>
            </a:r>
            <a:r>
              <a:rPr lang="en-US" sz="1600" dirty="0" err="1">
                <a:latin typeface="Times New Roman"/>
                <a:ea typeface="Times New Roman"/>
              </a:rPr>
              <a:t>Thử</a:t>
            </a:r>
            <a:r>
              <a:rPr lang="en-US" sz="1600" dirty="0">
                <a:latin typeface="Times New Roman"/>
                <a:ea typeface="Times New Roman"/>
              </a:rPr>
              <a:t> </a:t>
            </a:r>
            <a:r>
              <a:rPr lang="en-US" sz="1600" dirty="0" err="1">
                <a:latin typeface="Times New Roman"/>
                <a:ea typeface="Times New Roman"/>
              </a:rPr>
              <a:t>tài</a:t>
            </a:r>
            <a:r>
              <a:rPr lang="en-US" sz="1600" dirty="0">
                <a:latin typeface="Times New Roman"/>
                <a:ea typeface="Times New Roman"/>
              </a:rPr>
              <a:t> </a:t>
            </a:r>
            <a:r>
              <a:rPr lang="en-US" sz="1600" dirty="0" err="1">
                <a:latin typeface="Times New Roman"/>
                <a:ea typeface="Times New Roman"/>
              </a:rPr>
              <a:t>của</a:t>
            </a:r>
            <a:r>
              <a:rPr lang="en-US" sz="1600" dirty="0">
                <a:latin typeface="Times New Roman"/>
                <a:ea typeface="Times New Roman"/>
              </a:rPr>
              <a:t> </a:t>
            </a:r>
            <a:r>
              <a:rPr lang="en-US" sz="1600" dirty="0" err="1">
                <a:latin typeface="Times New Roman"/>
                <a:ea typeface="Times New Roman"/>
              </a:rPr>
              <a:t>bé</a:t>
            </a:r>
            <a:r>
              <a:rPr lang="en-US" sz="1600" dirty="0">
                <a:latin typeface="Times New Roman"/>
                <a:ea typeface="Times New Roman"/>
              </a:rPr>
              <a:t>"</a:t>
            </a:r>
            <a:endParaRPr lang="en-US" sz="1400" dirty="0">
              <a:latin typeface="Times New Roman"/>
              <a:ea typeface="Times New Roman"/>
            </a:endParaRPr>
          </a:p>
          <a:p>
            <a:pPr>
              <a:lnSpc>
                <a:spcPct val="150000"/>
              </a:lnSpc>
              <a:spcAft>
                <a:spcPts val="0"/>
              </a:spcAft>
            </a:pPr>
            <a:r>
              <a:rPr lang="en-US" sz="1600" dirty="0">
                <a:latin typeface="Times New Roman"/>
                <a:ea typeface="Times New Roman"/>
              </a:rPr>
              <a:t> + CC: </a:t>
            </a:r>
            <a:r>
              <a:rPr lang="en-US" sz="1600" dirty="0" err="1">
                <a:latin typeface="Times New Roman"/>
                <a:ea typeface="Times New Roman"/>
              </a:rPr>
              <a:t>Nhiệm</a:t>
            </a:r>
            <a:r>
              <a:rPr lang="en-US" sz="1600" dirty="0">
                <a:latin typeface="Times New Roman"/>
                <a:ea typeface="Times New Roman"/>
              </a:rPr>
              <a:t> </a:t>
            </a:r>
            <a:r>
              <a:rPr lang="en-US" sz="1600" dirty="0" err="1">
                <a:latin typeface="Times New Roman"/>
                <a:ea typeface="Times New Roman"/>
              </a:rPr>
              <a:t>vụ</a:t>
            </a:r>
            <a:r>
              <a:rPr lang="en-US" sz="1600" dirty="0">
                <a:latin typeface="Times New Roman"/>
                <a:ea typeface="Times New Roman"/>
              </a:rPr>
              <a:t> </a:t>
            </a:r>
            <a:r>
              <a:rPr lang="en-US" sz="1600" dirty="0" err="1">
                <a:latin typeface="Times New Roman"/>
                <a:ea typeface="Times New Roman"/>
              </a:rPr>
              <a:t>của</a:t>
            </a:r>
            <a:r>
              <a:rPr lang="en-US" sz="1600" dirty="0">
                <a:latin typeface="Times New Roman"/>
                <a:ea typeface="Times New Roman"/>
              </a:rPr>
              <a:t> </a:t>
            </a:r>
            <a:r>
              <a:rPr lang="en-US" sz="1600" dirty="0" err="1">
                <a:latin typeface="Times New Roman"/>
                <a:ea typeface="Times New Roman"/>
              </a:rPr>
              <a:t>trẻ</a:t>
            </a:r>
            <a:r>
              <a:rPr lang="en-US" sz="1600" dirty="0">
                <a:latin typeface="Times New Roman"/>
                <a:ea typeface="Times New Roman"/>
              </a:rPr>
              <a:t> </a:t>
            </a:r>
            <a:r>
              <a:rPr lang="en-US" sz="1600" dirty="0" err="1">
                <a:latin typeface="Times New Roman"/>
                <a:ea typeface="Times New Roman"/>
              </a:rPr>
              <a:t>lấy</a:t>
            </a:r>
            <a:r>
              <a:rPr lang="en-US" sz="1600" dirty="0">
                <a:latin typeface="Times New Roman"/>
                <a:ea typeface="Times New Roman"/>
              </a:rPr>
              <a:t> </a:t>
            </a:r>
            <a:r>
              <a:rPr lang="en-US" sz="1600" dirty="0" err="1">
                <a:latin typeface="Times New Roman"/>
                <a:ea typeface="Times New Roman"/>
              </a:rPr>
              <a:t>theo</a:t>
            </a:r>
            <a:r>
              <a:rPr lang="en-US" sz="1600" dirty="0">
                <a:latin typeface="Times New Roman"/>
                <a:ea typeface="Times New Roman"/>
              </a:rPr>
              <a:t> </a:t>
            </a:r>
            <a:r>
              <a:rPr lang="en-US" sz="1600" dirty="0" err="1">
                <a:latin typeface="Times New Roman"/>
                <a:ea typeface="Times New Roman"/>
              </a:rPr>
              <a:t>yêu</a:t>
            </a:r>
            <a:r>
              <a:rPr lang="en-US" sz="1600" dirty="0">
                <a:latin typeface="Times New Roman"/>
                <a:ea typeface="Times New Roman"/>
              </a:rPr>
              <a:t> </a:t>
            </a:r>
            <a:r>
              <a:rPr lang="en-US" sz="1600" dirty="0" err="1">
                <a:latin typeface="Times New Roman"/>
                <a:ea typeface="Times New Roman"/>
              </a:rPr>
              <a:t>cầu</a:t>
            </a:r>
            <a:r>
              <a:rPr lang="en-US" sz="1600" dirty="0">
                <a:latin typeface="Times New Roman"/>
                <a:ea typeface="Times New Roman"/>
              </a:rPr>
              <a:t> </a:t>
            </a:r>
            <a:r>
              <a:rPr lang="en-US" sz="1600" dirty="0" err="1">
                <a:latin typeface="Times New Roman"/>
                <a:ea typeface="Times New Roman"/>
              </a:rPr>
              <a:t>của</a:t>
            </a:r>
            <a:r>
              <a:rPr lang="en-US" sz="1600" dirty="0">
                <a:latin typeface="Times New Roman"/>
                <a:ea typeface="Times New Roman"/>
              </a:rPr>
              <a:t> </a:t>
            </a:r>
            <a:r>
              <a:rPr lang="en-US" sz="1600" dirty="0" err="1">
                <a:latin typeface="Times New Roman"/>
                <a:ea typeface="Times New Roman"/>
              </a:rPr>
              <a:t>cô</a:t>
            </a:r>
            <a:r>
              <a:rPr lang="en-US" sz="1600" dirty="0">
                <a:latin typeface="Times New Roman"/>
                <a:ea typeface="Times New Roman"/>
              </a:rPr>
              <a:t> (VD: </a:t>
            </a:r>
            <a:r>
              <a:rPr lang="en-US" sz="1600" dirty="0" err="1">
                <a:latin typeface="Times New Roman"/>
                <a:ea typeface="Times New Roman"/>
              </a:rPr>
              <a:t>Cô</a:t>
            </a:r>
            <a:r>
              <a:rPr lang="en-US" sz="1600" dirty="0">
                <a:latin typeface="Times New Roman"/>
                <a:ea typeface="Times New Roman"/>
              </a:rPr>
              <a:t> </a:t>
            </a:r>
            <a:r>
              <a:rPr lang="en-US" sz="1600" dirty="0" err="1">
                <a:latin typeface="Times New Roman"/>
                <a:ea typeface="Times New Roman"/>
              </a:rPr>
              <a:t>nói</a:t>
            </a:r>
            <a:r>
              <a:rPr lang="en-US" sz="1600" dirty="0">
                <a:latin typeface="Times New Roman"/>
                <a:ea typeface="Times New Roman"/>
              </a:rPr>
              <a:t>: “ban </a:t>
            </a:r>
            <a:r>
              <a:rPr lang="en-US" sz="1600" dirty="0" err="1">
                <a:latin typeface="Times New Roman"/>
                <a:ea typeface="Times New Roman"/>
              </a:rPr>
              <a:t>ngày</a:t>
            </a:r>
            <a:r>
              <a:rPr lang="en-US" sz="1600" dirty="0">
                <a:latin typeface="Times New Roman"/>
                <a:ea typeface="Times New Roman"/>
              </a:rPr>
              <a:t>” – </a:t>
            </a:r>
            <a:r>
              <a:rPr lang="en-US" sz="1600" dirty="0" err="1">
                <a:latin typeface="Times New Roman"/>
                <a:ea typeface="Times New Roman"/>
              </a:rPr>
              <a:t>Trẻ</a:t>
            </a:r>
            <a:r>
              <a:rPr lang="en-US" sz="1600" dirty="0">
                <a:latin typeface="Times New Roman"/>
                <a:ea typeface="Times New Roman"/>
              </a:rPr>
              <a:t> </a:t>
            </a:r>
            <a:r>
              <a:rPr lang="en-US" sz="1600" dirty="0" err="1">
                <a:latin typeface="Times New Roman"/>
                <a:ea typeface="Times New Roman"/>
              </a:rPr>
              <a:t>lấy</a:t>
            </a:r>
            <a:r>
              <a:rPr lang="en-US" sz="1600" dirty="0">
                <a:latin typeface="Times New Roman"/>
                <a:ea typeface="Times New Roman"/>
              </a:rPr>
              <a:t> </a:t>
            </a:r>
            <a:r>
              <a:rPr lang="en-US" sz="1600" dirty="0" err="1">
                <a:latin typeface="Times New Roman"/>
                <a:ea typeface="Times New Roman"/>
              </a:rPr>
              <a:t>hình</a:t>
            </a:r>
            <a:r>
              <a:rPr lang="en-US" sz="1600" dirty="0">
                <a:latin typeface="Times New Roman"/>
                <a:ea typeface="Times New Roman"/>
              </a:rPr>
              <a:t> </a:t>
            </a:r>
            <a:r>
              <a:rPr lang="en-US" sz="1600" dirty="0" err="1">
                <a:latin typeface="Times New Roman"/>
                <a:ea typeface="Times New Roman"/>
              </a:rPr>
              <a:t>ảnh</a:t>
            </a:r>
            <a:r>
              <a:rPr lang="en-US" sz="1600" dirty="0">
                <a:latin typeface="Times New Roman"/>
                <a:ea typeface="Times New Roman"/>
              </a:rPr>
              <a:t> </a:t>
            </a:r>
            <a:r>
              <a:rPr lang="en-US" sz="1600" dirty="0" err="1">
                <a:latin typeface="Times New Roman"/>
                <a:ea typeface="Times New Roman"/>
              </a:rPr>
              <a:t>hoặc</a:t>
            </a:r>
            <a:r>
              <a:rPr lang="en-US" sz="1600" dirty="0">
                <a:latin typeface="Times New Roman"/>
                <a:ea typeface="Times New Roman"/>
              </a:rPr>
              <a:t> </a:t>
            </a:r>
            <a:r>
              <a:rPr lang="en-US" sz="1600" dirty="0" err="1">
                <a:latin typeface="Times New Roman"/>
                <a:ea typeface="Times New Roman"/>
              </a:rPr>
              <a:t>hoạt</a:t>
            </a:r>
            <a:r>
              <a:rPr lang="en-US" sz="1600" dirty="0">
                <a:latin typeface="Times New Roman"/>
                <a:ea typeface="Times New Roman"/>
              </a:rPr>
              <a:t> </a:t>
            </a:r>
            <a:r>
              <a:rPr lang="en-US" sz="1600" dirty="0" err="1">
                <a:latin typeface="Times New Roman"/>
                <a:ea typeface="Times New Roman"/>
              </a:rPr>
              <a:t>động</a:t>
            </a:r>
            <a:r>
              <a:rPr lang="en-US" sz="1600" dirty="0">
                <a:latin typeface="Times New Roman"/>
                <a:ea typeface="Times New Roman"/>
              </a:rPr>
              <a:t> </a:t>
            </a:r>
            <a:r>
              <a:rPr lang="en-US" sz="1600" dirty="0" err="1">
                <a:latin typeface="Times New Roman"/>
                <a:ea typeface="Times New Roman"/>
              </a:rPr>
              <a:t>tương</a:t>
            </a:r>
            <a:r>
              <a:rPr lang="en-US" sz="1600" dirty="0">
                <a:latin typeface="Times New Roman"/>
                <a:ea typeface="Times New Roman"/>
              </a:rPr>
              <a:t> </a:t>
            </a:r>
            <a:r>
              <a:rPr lang="en-US" sz="1600" dirty="0" err="1">
                <a:latin typeface="Times New Roman"/>
                <a:ea typeface="Times New Roman"/>
              </a:rPr>
              <a:t>ứng</a:t>
            </a:r>
            <a:r>
              <a:rPr lang="en-US" sz="1600" dirty="0">
                <a:latin typeface="Times New Roman"/>
                <a:ea typeface="Times New Roman"/>
              </a:rPr>
              <a:t> </a:t>
            </a:r>
            <a:r>
              <a:rPr lang="en-US" sz="1600" dirty="0" err="1">
                <a:latin typeface="Times New Roman"/>
                <a:ea typeface="Times New Roman"/>
              </a:rPr>
              <a:t>và</a:t>
            </a:r>
            <a:r>
              <a:rPr lang="en-US" sz="1600" dirty="0">
                <a:latin typeface="Times New Roman"/>
                <a:ea typeface="Times New Roman"/>
              </a:rPr>
              <a:t> </a:t>
            </a:r>
            <a:r>
              <a:rPr lang="en-US" sz="1600" dirty="0" err="1">
                <a:latin typeface="Times New Roman"/>
                <a:ea typeface="Times New Roman"/>
              </a:rPr>
              <a:t>trả</a:t>
            </a:r>
            <a:r>
              <a:rPr lang="en-US" sz="1600" dirty="0">
                <a:latin typeface="Times New Roman"/>
                <a:ea typeface="Times New Roman"/>
              </a:rPr>
              <a:t> </a:t>
            </a:r>
            <a:r>
              <a:rPr lang="en-US" sz="1600" dirty="0" err="1">
                <a:latin typeface="Times New Roman"/>
                <a:ea typeface="Times New Roman"/>
              </a:rPr>
              <a:t>lời</a:t>
            </a:r>
            <a:r>
              <a:rPr lang="vi-VN" sz="1600" dirty="0">
                <a:latin typeface="Times New Roman"/>
                <a:ea typeface="Times New Roman"/>
              </a:rPr>
              <a:t> tên bức ảnh hoặc</a:t>
            </a:r>
            <a:r>
              <a:rPr lang="en-US" sz="1600" dirty="0">
                <a:latin typeface="Times New Roman"/>
                <a:ea typeface="Times New Roman"/>
              </a:rPr>
              <a:t> </a:t>
            </a:r>
            <a:r>
              <a:rPr lang="en-US" sz="1600" dirty="0" err="1">
                <a:latin typeface="Times New Roman"/>
                <a:ea typeface="Times New Roman"/>
              </a:rPr>
              <a:t>hoạt</a:t>
            </a:r>
            <a:r>
              <a:rPr lang="en-US" sz="1600" dirty="0">
                <a:latin typeface="Times New Roman"/>
                <a:ea typeface="Times New Roman"/>
              </a:rPr>
              <a:t> </a:t>
            </a:r>
            <a:r>
              <a:rPr lang="en-US" sz="1600" dirty="0" err="1">
                <a:latin typeface="Times New Roman"/>
                <a:ea typeface="Times New Roman"/>
              </a:rPr>
              <a:t>động</a:t>
            </a:r>
            <a:r>
              <a:rPr lang="en-US" sz="1600" dirty="0">
                <a:latin typeface="Times New Roman"/>
                <a:ea typeface="Times New Roman"/>
              </a:rPr>
              <a:t> </a:t>
            </a:r>
            <a:r>
              <a:rPr lang="en-US" sz="1600" dirty="0" err="1">
                <a:latin typeface="Times New Roman"/>
                <a:ea typeface="Times New Roman"/>
              </a:rPr>
              <a:t>có</a:t>
            </a:r>
            <a:r>
              <a:rPr lang="en-US" sz="1600" dirty="0">
                <a:latin typeface="Times New Roman"/>
                <a:ea typeface="Times New Roman"/>
              </a:rPr>
              <a:t> </a:t>
            </a:r>
            <a:r>
              <a:rPr lang="en-US" sz="1600" dirty="0" err="1">
                <a:latin typeface="Times New Roman"/>
                <a:ea typeface="Times New Roman"/>
              </a:rPr>
              <a:t>trong</a:t>
            </a:r>
            <a:r>
              <a:rPr lang="en-US" sz="1600" dirty="0">
                <a:latin typeface="Times New Roman"/>
                <a:ea typeface="Times New Roman"/>
              </a:rPr>
              <a:t> </a:t>
            </a:r>
            <a:r>
              <a:rPr lang="en-US" sz="1600" dirty="0" err="1">
                <a:latin typeface="Times New Roman"/>
                <a:ea typeface="Times New Roman"/>
              </a:rPr>
              <a:t>bức</a:t>
            </a:r>
            <a:r>
              <a:rPr lang="en-US" sz="1600" dirty="0">
                <a:latin typeface="Times New Roman"/>
                <a:ea typeface="Times New Roman"/>
              </a:rPr>
              <a:t> </a:t>
            </a:r>
            <a:r>
              <a:rPr lang="en-US" sz="1600" dirty="0" err="1">
                <a:latin typeface="Times New Roman"/>
                <a:ea typeface="Times New Roman"/>
              </a:rPr>
              <a:t>ảnh</a:t>
            </a:r>
            <a:r>
              <a:rPr lang="en-US" sz="1600" dirty="0">
                <a:latin typeface="Times New Roman"/>
                <a:ea typeface="Times New Roman"/>
              </a:rPr>
              <a:t>)</a:t>
            </a:r>
            <a:endParaRPr lang="en-US" sz="1400" dirty="0">
              <a:latin typeface="Times New Roman"/>
              <a:ea typeface="Times New Roman"/>
            </a:endParaRPr>
          </a:p>
          <a:p>
            <a:pPr>
              <a:lnSpc>
                <a:spcPct val="150000"/>
              </a:lnSpc>
              <a:spcAft>
                <a:spcPts val="0"/>
              </a:spcAft>
            </a:pPr>
            <a:r>
              <a:rPr lang="en-US" sz="1600" dirty="0">
                <a:latin typeface="Times New Roman"/>
                <a:ea typeface="Times New Roman"/>
              </a:rPr>
              <a:t>+ LC: </a:t>
            </a:r>
            <a:r>
              <a:rPr lang="en-US" sz="1600" dirty="0" err="1">
                <a:latin typeface="Times New Roman"/>
                <a:ea typeface="Times New Roman"/>
              </a:rPr>
              <a:t>Bạn</a:t>
            </a:r>
            <a:r>
              <a:rPr lang="en-US" sz="1600" dirty="0">
                <a:latin typeface="Times New Roman"/>
                <a:ea typeface="Times New Roman"/>
              </a:rPr>
              <a:t> </a:t>
            </a:r>
            <a:r>
              <a:rPr lang="en-US" sz="1600" dirty="0" err="1">
                <a:latin typeface="Times New Roman"/>
                <a:ea typeface="Times New Roman"/>
              </a:rPr>
              <a:t>nào</a:t>
            </a:r>
            <a:r>
              <a:rPr lang="en-US" sz="1600" dirty="0">
                <a:latin typeface="Times New Roman"/>
                <a:ea typeface="Times New Roman"/>
              </a:rPr>
              <a:t> </a:t>
            </a:r>
            <a:r>
              <a:rPr lang="en-US" sz="1600" dirty="0" err="1">
                <a:latin typeface="Times New Roman"/>
                <a:ea typeface="Times New Roman"/>
              </a:rPr>
              <a:t>thực</a:t>
            </a:r>
            <a:r>
              <a:rPr lang="en-US" sz="1600" dirty="0">
                <a:latin typeface="Times New Roman"/>
                <a:ea typeface="Times New Roman"/>
              </a:rPr>
              <a:t> </a:t>
            </a:r>
            <a:r>
              <a:rPr lang="en-US" sz="1600" dirty="0" err="1">
                <a:latin typeface="Times New Roman"/>
                <a:ea typeface="Times New Roman"/>
              </a:rPr>
              <a:t>hiện</a:t>
            </a:r>
            <a:r>
              <a:rPr lang="en-US" sz="1600" dirty="0">
                <a:latin typeface="Times New Roman"/>
                <a:ea typeface="Times New Roman"/>
              </a:rPr>
              <a:t> </a:t>
            </a:r>
            <a:r>
              <a:rPr lang="en-US" sz="1600" dirty="0" err="1">
                <a:latin typeface="Times New Roman"/>
                <a:ea typeface="Times New Roman"/>
              </a:rPr>
              <a:t>đúng</a:t>
            </a:r>
            <a:r>
              <a:rPr lang="en-US" sz="1600" dirty="0">
                <a:latin typeface="Times New Roman"/>
                <a:ea typeface="Times New Roman"/>
              </a:rPr>
              <a:t> </a:t>
            </a:r>
            <a:r>
              <a:rPr lang="en-US" sz="1600" dirty="0" err="1">
                <a:latin typeface="Times New Roman"/>
                <a:ea typeface="Times New Roman"/>
              </a:rPr>
              <a:t>và</a:t>
            </a:r>
            <a:r>
              <a:rPr lang="en-US" sz="1600" dirty="0">
                <a:latin typeface="Times New Roman"/>
                <a:ea typeface="Times New Roman"/>
              </a:rPr>
              <a:t> </a:t>
            </a:r>
            <a:r>
              <a:rPr lang="en-US" sz="1600" dirty="0" err="1">
                <a:latin typeface="Times New Roman"/>
                <a:ea typeface="Times New Roman"/>
              </a:rPr>
              <a:t>nhanh</a:t>
            </a:r>
            <a:r>
              <a:rPr lang="en-US" sz="1600" dirty="0">
                <a:latin typeface="Times New Roman"/>
                <a:ea typeface="Times New Roman"/>
              </a:rPr>
              <a:t> </a:t>
            </a:r>
            <a:r>
              <a:rPr lang="en-US" sz="1600" dirty="0" err="1">
                <a:latin typeface="Times New Roman"/>
                <a:ea typeface="Times New Roman"/>
              </a:rPr>
              <a:t>nhất</a:t>
            </a:r>
            <a:r>
              <a:rPr lang="en-US" sz="1600" dirty="0">
                <a:latin typeface="Times New Roman"/>
                <a:ea typeface="Times New Roman"/>
              </a:rPr>
              <a:t> </a:t>
            </a:r>
            <a:r>
              <a:rPr lang="en-US" sz="1600" dirty="0" err="1">
                <a:latin typeface="Times New Roman"/>
                <a:ea typeface="Times New Roman"/>
              </a:rPr>
              <a:t>sẽ</a:t>
            </a:r>
            <a:r>
              <a:rPr lang="en-US" sz="1600" dirty="0">
                <a:latin typeface="Times New Roman"/>
                <a:ea typeface="Times New Roman"/>
              </a:rPr>
              <a:t> </a:t>
            </a:r>
            <a:r>
              <a:rPr lang="en-US" sz="1600" dirty="0" err="1">
                <a:latin typeface="Times New Roman"/>
                <a:ea typeface="Times New Roman"/>
              </a:rPr>
              <a:t>được</a:t>
            </a:r>
            <a:r>
              <a:rPr lang="en-US" sz="1600" dirty="0">
                <a:latin typeface="Times New Roman"/>
                <a:ea typeface="Times New Roman"/>
              </a:rPr>
              <a:t> </a:t>
            </a:r>
            <a:r>
              <a:rPr lang="en-US" sz="1600" dirty="0" err="1">
                <a:latin typeface="Times New Roman"/>
                <a:ea typeface="Times New Roman"/>
              </a:rPr>
              <a:t>thưởng</a:t>
            </a:r>
            <a:r>
              <a:rPr lang="en-US" sz="1600" dirty="0">
                <a:latin typeface="Times New Roman"/>
                <a:ea typeface="Times New Roman"/>
              </a:rPr>
              <a:t> 1 </a:t>
            </a:r>
            <a:r>
              <a:rPr lang="en-US" sz="1600" dirty="0" err="1">
                <a:latin typeface="Times New Roman"/>
                <a:ea typeface="Times New Roman"/>
              </a:rPr>
              <a:t>tràng</a:t>
            </a:r>
            <a:r>
              <a:rPr lang="en-US" sz="1600" dirty="0">
                <a:latin typeface="Times New Roman"/>
                <a:ea typeface="Times New Roman"/>
              </a:rPr>
              <a:t> </a:t>
            </a:r>
            <a:r>
              <a:rPr lang="en-US" sz="1600" dirty="0" err="1">
                <a:latin typeface="Times New Roman"/>
                <a:ea typeface="Times New Roman"/>
              </a:rPr>
              <a:t>pháo</a:t>
            </a:r>
            <a:r>
              <a:rPr lang="en-US" sz="1600" dirty="0">
                <a:latin typeface="Times New Roman"/>
                <a:ea typeface="Times New Roman"/>
              </a:rPr>
              <a:t> </a:t>
            </a:r>
            <a:r>
              <a:rPr lang="en-US" sz="1600" dirty="0" err="1">
                <a:latin typeface="Times New Roman"/>
                <a:ea typeface="Times New Roman"/>
              </a:rPr>
              <a:t>tay</a:t>
            </a:r>
            <a:r>
              <a:rPr lang="en-US" sz="1600" dirty="0">
                <a:latin typeface="Times New Roman"/>
                <a:ea typeface="Times New Roman"/>
              </a:rPr>
              <a:t>.</a:t>
            </a:r>
            <a:endParaRPr lang="en-US" sz="1400" dirty="0">
              <a:latin typeface="Times New Roman"/>
              <a:ea typeface="Times New Roman"/>
            </a:endParaRPr>
          </a:p>
          <a:p>
            <a:pPr>
              <a:lnSpc>
                <a:spcPct val="150000"/>
              </a:lnSpc>
              <a:spcAft>
                <a:spcPts val="0"/>
              </a:spcAft>
            </a:pPr>
            <a:r>
              <a:rPr lang="en-US" sz="1600" dirty="0">
                <a:latin typeface="Times New Roman"/>
                <a:ea typeface="Times New Roman"/>
              </a:rPr>
              <a:t>- </a:t>
            </a:r>
            <a:r>
              <a:rPr lang="en-US" sz="1600" dirty="0" err="1">
                <a:latin typeface="Times New Roman"/>
                <a:ea typeface="Times New Roman"/>
              </a:rPr>
              <a:t>Trò</a:t>
            </a:r>
            <a:r>
              <a:rPr lang="en-US" sz="1600" dirty="0">
                <a:latin typeface="Times New Roman"/>
                <a:ea typeface="Times New Roman"/>
              </a:rPr>
              <a:t> </a:t>
            </a:r>
            <a:r>
              <a:rPr lang="en-US" sz="1600" dirty="0" err="1">
                <a:latin typeface="Times New Roman"/>
                <a:ea typeface="Times New Roman"/>
              </a:rPr>
              <a:t>chơi</a:t>
            </a:r>
            <a:r>
              <a:rPr lang="en-US" sz="1600" dirty="0">
                <a:latin typeface="Times New Roman"/>
                <a:ea typeface="Times New Roman"/>
              </a:rPr>
              <a:t> 2: “</a:t>
            </a:r>
            <a:r>
              <a:rPr lang="en-US" sz="1600" dirty="0" err="1">
                <a:latin typeface="Times New Roman"/>
                <a:ea typeface="Times New Roman"/>
              </a:rPr>
              <a:t>Bé</a:t>
            </a:r>
            <a:r>
              <a:rPr lang="en-US" sz="1600" dirty="0">
                <a:latin typeface="Times New Roman"/>
                <a:ea typeface="Times New Roman"/>
              </a:rPr>
              <a:t> </a:t>
            </a:r>
            <a:r>
              <a:rPr lang="en-US" sz="1600" dirty="0" err="1">
                <a:latin typeface="Times New Roman"/>
                <a:ea typeface="Times New Roman"/>
              </a:rPr>
              <a:t>thi</a:t>
            </a:r>
            <a:r>
              <a:rPr lang="en-US" sz="1600" dirty="0">
                <a:latin typeface="Times New Roman"/>
                <a:ea typeface="Times New Roman"/>
              </a:rPr>
              <a:t> </a:t>
            </a:r>
            <a:r>
              <a:rPr lang="en-US" sz="1600" dirty="0" err="1">
                <a:latin typeface="Times New Roman"/>
                <a:ea typeface="Times New Roman"/>
              </a:rPr>
              <a:t>tài</a:t>
            </a:r>
            <a:r>
              <a:rPr lang="en-US" sz="1600" dirty="0">
                <a:latin typeface="Times New Roman"/>
                <a:ea typeface="Times New Roman"/>
              </a:rPr>
              <a:t>”</a:t>
            </a:r>
            <a:endParaRPr lang="en-US" sz="1400" dirty="0">
              <a:latin typeface="Times New Roman"/>
              <a:ea typeface="Times New Roman"/>
            </a:endParaRPr>
          </a:p>
          <a:p>
            <a:pPr algn="just">
              <a:lnSpc>
                <a:spcPct val="150000"/>
              </a:lnSpc>
              <a:spcAft>
                <a:spcPts val="0"/>
              </a:spcAft>
            </a:pPr>
            <a:r>
              <a:rPr lang="en-US" sz="1600" dirty="0">
                <a:latin typeface="Times New Roman"/>
                <a:ea typeface="Times New Roman"/>
              </a:rPr>
              <a:t>+ CC: </a:t>
            </a:r>
            <a:r>
              <a:rPr lang="en-US" sz="1600" dirty="0" err="1">
                <a:latin typeface="Times New Roman"/>
                <a:ea typeface="Times New Roman"/>
              </a:rPr>
              <a:t>Trẻ</a:t>
            </a:r>
            <a:r>
              <a:rPr lang="en-US" sz="1600" dirty="0">
                <a:latin typeface="Times New Roman"/>
                <a:ea typeface="Times New Roman"/>
              </a:rPr>
              <a:t> </a:t>
            </a:r>
            <a:r>
              <a:rPr lang="en-US" sz="1600" dirty="0" err="1">
                <a:latin typeface="Times New Roman"/>
                <a:ea typeface="Times New Roman"/>
              </a:rPr>
              <a:t>chọn</a:t>
            </a:r>
            <a:r>
              <a:rPr lang="en-US" sz="1600" dirty="0">
                <a:latin typeface="Times New Roman"/>
                <a:ea typeface="Times New Roman"/>
              </a:rPr>
              <a:t> 1 </a:t>
            </a:r>
            <a:r>
              <a:rPr lang="en-US" sz="1600" dirty="0" err="1">
                <a:latin typeface="Times New Roman"/>
                <a:ea typeface="Times New Roman"/>
              </a:rPr>
              <a:t>hình</a:t>
            </a:r>
            <a:r>
              <a:rPr lang="en-US" sz="1600" dirty="0">
                <a:latin typeface="Times New Roman"/>
                <a:ea typeface="Times New Roman"/>
              </a:rPr>
              <a:t> </a:t>
            </a:r>
            <a:r>
              <a:rPr lang="en-US" sz="1600" dirty="0" err="1">
                <a:latin typeface="Times New Roman"/>
                <a:ea typeface="Times New Roman"/>
              </a:rPr>
              <a:t>ảnh</a:t>
            </a:r>
            <a:r>
              <a:rPr lang="en-US" sz="1600" dirty="0">
                <a:latin typeface="Times New Roman"/>
                <a:ea typeface="Times New Roman"/>
              </a:rPr>
              <a:t> </a:t>
            </a:r>
            <a:r>
              <a:rPr lang="en-US" sz="1600" dirty="0" err="1">
                <a:latin typeface="Times New Roman"/>
                <a:ea typeface="Times New Roman"/>
              </a:rPr>
              <a:t>trẻ</a:t>
            </a:r>
            <a:r>
              <a:rPr lang="en-US" sz="1600" dirty="0">
                <a:latin typeface="Times New Roman"/>
                <a:ea typeface="Times New Roman"/>
              </a:rPr>
              <a:t> </a:t>
            </a:r>
            <a:r>
              <a:rPr lang="en-US" sz="1600" dirty="0" err="1">
                <a:latin typeface="Times New Roman"/>
                <a:ea typeface="Times New Roman"/>
              </a:rPr>
              <a:t>thích</a:t>
            </a:r>
            <a:r>
              <a:rPr lang="en-US" sz="1600" dirty="0">
                <a:latin typeface="Times New Roman"/>
                <a:ea typeface="Times New Roman"/>
              </a:rPr>
              <a:t>. </a:t>
            </a:r>
            <a:r>
              <a:rPr lang="en-US" sz="1600" dirty="0" err="1">
                <a:latin typeface="Times New Roman"/>
                <a:ea typeface="Times New Roman"/>
              </a:rPr>
              <a:t>Trẻ</a:t>
            </a:r>
            <a:r>
              <a:rPr lang="en-US" sz="1600" dirty="0">
                <a:latin typeface="Times New Roman"/>
                <a:ea typeface="Times New Roman"/>
              </a:rPr>
              <a:t> </a:t>
            </a:r>
            <a:r>
              <a:rPr lang="en-US" sz="1600" dirty="0" err="1">
                <a:latin typeface="Times New Roman"/>
                <a:ea typeface="Times New Roman"/>
              </a:rPr>
              <a:t>vừa</a:t>
            </a:r>
            <a:r>
              <a:rPr lang="en-US" sz="1600" dirty="0">
                <a:latin typeface="Times New Roman"/>
                <a:ea typeface="Times New Roman"/>
              </a:rPr>
              <a:t> </a:t>
            </a:r>
            <a:r>
              <a:rPr lang="en-US" sz="1600" dirty="0" err="1">
                <a:latin typeface="Times New Roman"/>
                <a:ea typeface="Times New Roman"/>
              </a:rPr>
              <a:t>đi</a:t>
            </a:r>
            <a:r>
              <a:rPr lang="en-US" sz="1600" dirty="0">
                <a:latin typeface="Times New Roman"/>
                <a:ea typeface="Times New Roman"/>
              </a:rPr>
              <a:t> </a:t>
            </a:r>
            <a:r>
              <a:rPr lang="en-US" sz="1600" dirty="0" err="1">
                <a:latin typeface="Times New Roman"/>
                <a:ea typeface="Times New Roman"/>
              </a:rPr>
              <a:t>vừa</a:t>
            </a:r>
            <a:r>
              <a:rPr lang="en-US" sz="1600" dirty="0">
                <a:latin typeface="Times New Roman"/>
                <a:ea typeface="Times New Roman"/>
              </a:rPr>
              <a:t> </a:t>
            </a:r>
            <a:r>
              <a:rPr lang="en-US" sz="1600" dirty="0" err="1">
                <a:latin typeface="Times New Roman"/>
                <a:ea typeface="Times New Roman"/>
              </a:rPr>
              <a:t>hát</a:t>
            </a:r>
            <a:r>
              <a:rPr lang="en-US" sz="1600" dirty="0">
                <a:latin typeface="Times New Roman"/>
                <a:ea typeface="Times New Roman"/>
              </a:rPr>
              <a:t>. </a:t>
            </a:r>
            <a:r>
              <a:rPr lang="en-US" sz="1600" dirty="0" err="1">
                <a:latin typeface="Times New Roman"/>
                <a:ea typeface="Times New Roman"/>
              </a:rPr>
              <a:t>Khi</a:t>
            </a:r>
            <a:r>
              <a:rPr lang="en-US" sz="1600" dirty="0">
                <a:latin typeface="Times New Roman"/>
                <a:ea typeface="Times New Roman"/>
              </a:rPr>
              <a:t> </a:t>
            </a:r>
            <a:r>
              <a:rPr lang="en-US" sz="1600" dirty="0" err="1">
                <a:latin typeface="Times New Roman"/>
                <a:ea typeface="Times New Roman"/>
              </a:rPr>
              <a:t>nào</a:t>
            </a:r>
            <a:r>
              <a:rPr lang="en-US" sz="1600" dirty="0">
                <a:latin typeface="Times New Roman"/>
                <a:ea typeface="Times New Roman"/>
              </a:rPr>
              <a:t> </a:t>
            </a:r>
            <a:r>
              <a:rPr lang="en-US" sz="1600" dirty="0" err="1">
                <a:latin typeface="Times New Roman"/>
                <a:ea typeface="Times New Roman"/>
              </a:rPr>
              <a:t>tiếng</a:t>
            </a:r>
            <a:r>
              <a:rPr lang="en-US" sz="1600" dirty="0">
                <a:latin typeface="Times New Roman"/>
                <a:ea typeface="Times New Roman"/>
              </a:rPr>
              <a:t> </a:t>
            </a:r>
            <a:r>
              <a:rPr lang="en-US" sz="1600" dirty="0" err="1">
                <a:latin typeface="Times New Roman"/>
                <a:ea typeface="Times New Roman"/>
              </a:rPr>
              <a:t>nhạc</a:t>
            </a:r>
            <a:r>
              <a:rPr lang="en-US" sz="1600" dirty="0">
                <a:latin typeface="Times New Roman"/>
                <a:ea typeface="Times New Roman"/>
              </a:rPr>
              <a:t> </a:t>
            </a:r>
            <a:r>
              <a:rPr lang="en-US" sz="1600" dirty="0" err="1">
                <a:latin typeface="Times New Roman"/>
                <a:ea typeface="Times New Roman"/>
              </a:rPr>
              <a:t>dừng</a:t>
            </a:r>
            <a:r>
              <a:rPr lang="en-US" sz="1600" dirty="0">
                <a:latin typeface="Times New Roman"/>
                <a:ea typeface="Times New Roman"/>
              </a:rPr>
              <a:t> </a:t>
            </a:r>
            <a:r>
              <a:rPr lang="en-US" sz="1600" dirty="0" err="1">
                <a:latin typeface="Times New Roman"/>
                <a:ea typeface="Times New Roman"/>
              </a:rPr>
              <a:t>lại</a:t>
            </a:r>
            <a:r>
              <a:rPr lang="vi-VN" sz="1600" dirty="0">
                <a:latin typeface="Times New Roman"/>
                <a:ea typeface="Times New Roman"/>
              </a:rPr>
              <a:t> và nghe cô nói “Ban ngày” (Ban đêm)</a:t>
            </a:r>
            <a:r>
              <a:rPr lang="en-US" sz="1600" dirty="0">
                <a:latin typeface="Times New Roman"/>
                <a:ea typeface="Times New Roman"/>
              </a:rPr>
              <a:t> </a:t>
            </a:r>
            <a:r>
              <a:rPr lang="en-US" sz="1600" dirty="0" err="1">
                <a:latin typeface="Times New Roman"/>
                <a:ea typeface="Times New Roman"/>
              </a:rPr>
              <a:t>trẻ</a:t>
            </a:r>
            <a:r>
              <a:rPr lang="vi-VN" sz="1600" dirty="0">
                <a:latin typeface="Times New Roman"/>
                <a:ea typeface="Times New Roman"/>
              </a:rPr>
              <a:t> nào cầm lô tô có hoạt động tương ứng nhảy </a:t>
            </a:r>
            <a:r>
              <a:rPr lang="en-US" sz="1600" dirty="0" err="1">
                <a:latin typeface="Times New Roman"/>
                <a:ea typeface="Times New Roman"/>
              </a:rPr>
              <a:t>thật</a:t>
            </a:r>
            <a:r>
              <a:rPr lang="en-US" sz="1600" dirty="0">
                <a:latin typeface="Times New Roman"/>
                <a:ea typeface="Times New Roman"/>
              </a:rPr>
              <a:t> </a:t>
            </a:r>
            <a:r>
              <a:rPr lang="en-US" sz="1600" dirty="0" err="1">
                <a:latin typeface="Times New Roman"/>
                <a:ea typeface="Times New Roman"/>
              </a:rPr>
              <a:t>nhanh</a:t>
            </a:r>
            <a:r>
              <a:rPr lang="en-US" sz="1600" dirty="0">
                <a:latin typeface="Times New Roman"/>
                <a:ea typeface="Times New Roman"/>
              </a:rPr>
              <a:t> </a:t>
            </a:r>
            <a:r>
              <a:rPr lang="vi-VN" sz="1600" dirty="0">
                <a:latin typeface="Times New Roman"/>
                <a:ea typeface="Times New Roman"/>
              </a:rPr>
              <a:t>vào vòng.</a:t>
            </a:r>
            <a:endParaRPr lang="en-US" sz="1400" dirty="0">
              <a:latin typeface="Times New Roman"/>
              <a:ea typeface="Times New Roman"/>
            </a:endParaRPr>
          </a:p>
          <a:p>
            <a:pPr algn="just">
              <a:lnSpc>
                <a:spcPct val="150000"/>
              </a:lnSpc>
              <a:spcAft>
                <a:spcPts val="0"/>
              </a:spcAft>
            </a:pPr>
            <a:r>
              <a:rPr lang="en-US" sz="1600" dirty="0">
                <a:latin typeface="Times New Roman"/>
                <a:ea typeface="Times New Roman"/>
              </a:rPr>
              <a:t>+ LC: </a:t>
            </a:r>
            <a:r>
              <a:rPr lang="vi-VN" sz="1600" dirty="0">
                <a:latin typeface="Times New Roman"/>
                <a:ea typeface="Times New Roman"/>
              </a:rPr>
              <a:t>Bạn nào thực hiện đúng và nhanh sẽ được thưởng một tràng pháo tay. Còn bạn nào sai và chậm chưa vào được vòng sẽ phải nhảy lò cò xung quanh lớp.</a:t>
            </a:r>
            <a:endParaRPr lang="en-US" sz="1400" dirty="0">
              <a:latin typeface="Times New Roman"/>
              <a:ea typeface="Times New Roman"/>
            </a:endParaRPr>
          </a:p>
          <a:p>
            <a:endParaRPr lang="en-US" sz="1600" dirty="0">
              <a:solidFill>
                <a:prstClr val="black"/>
              </a:solidFill>
              <a:latin typeface="Times New Roman"/>
              <a:ea typeface="Times New Roman"/>
            </a:endParaRPr>
          </a:p>
        </p:txBody>
      </p:sp>
    </p:spTree>
    <p:extLst>
      <p:ext uri="{BB962C8B-B14F-4D97-AF65-F5344CB8AC3E}">
        <p14:creationId xmlns:p14="http://schemas.microsoft.com/office/powerpoint/2010/main" val="19536696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838200" y="914400"/>
            <a:ext cx="8229600" cy="707886"/>
          </a:xfrm>
          <a:prstGeom prst="rect">
            <a:avLst/>
          </a:prstGeom>
          <a:noFill/>
        </p:spPr>
        <p:txBody>
          <a:bodyPr wrap="square" rtlCol="0">
            <a:spAutoFit/>
          </a:bodyPr>
          <a:lstStyle/>
          <a:p>
            <a:pPr algn="just">
              <a:lnSpc>
                <a:spcPct val="150000"/>
              </a:lnSpc>
              <a:spcAft>
                <a:spcPts val="0"/>
              </a:spcAft>
            </a:pPr>
            <a:r>
              <a:rPr lang="en-US" sz="1600" b="1" dirty="0">
                <a:latin typeface="Times New Roman"/>
                <a:ea typeface="Times New Roman"/>
              </a:rPr>
              <a:t>3. </a:t>
            </a:r>
            <a:r>
              <a:rPr lang="en-US" sz="1600" b="1" dirty="0" err="1">
                <a:latin typeface="Times New Roman"/>
                <a:ea typeface="Times New Roman"/>
              </a:rPr>
              <a:t>Kết</a:t>
            </a:r>
            <a:r>
              <a:rPr lang="en-US" sz="1600" b="1" dirty="0">
                <a:latin typeface="Times New Roman"/>
                <a:ea typeface="Times New Roman"/>
              </a:rPr>
              <a:t> </a:t>
            </a:r>
            <a:r>
              <a:rPr lang="en-US" sz="1600" b="1" dirty="0" err="1">
                <a:latin typeface="Times New Roman"/>
                <a:ea typeface="Times New Roman"/>
              </a:rPr>
              <a:t>thúc</a:t>
            </a:r>
            <a:r>
              <a:rPr lang="en-US" sz="1600" b="1" dirty="0">
                <a:latin typeface="Times New Roman"/>
                <a:ea typeface="Times New Roman"/>
              </a:rPr>
              <a:t>:</a:t>
            </a:r>
            <a:endParaRPr lang="en-US" sz="1400" dirty="0">
              <a:latin typeface="Times New Roman"/>
              <a:ea typeface="Times New Roman"/>
            </a:endParaRPr>
          </a:p>
          <a:p>
            <a:r>
              <a:rPr lang="en-US" sz="1600" dirty="0">
                <a:latin typeface="Times New Roman"/>
                <a:ea typeface="Times New Roman"/>
              </a:rPr>
              <a:t>- </a:t>
            </a:r>
            <a:r>
              <a:rPr lang="en-US" sz="1600" dirty="0" err="1">
                <a:latin typeface="Times New Roman"/>
                <a:ea typeface="Times New Roman"/>
              </a:rPr>
              <a:t>Cô</a:t>
            </a:r>
            <a:r>
              <a:rPr lang="en-US" sz="1600" dirty="0">
                <a:latin typeface="Times New Roman"/>
                <a:ea typeface="Times New Roman"/>
              </a:rPr>
              <a:t> </a:t>
            </a:r>
            <a:r>
              <a:rPr lang="en-US" sz="1600" dirty="0" err="1">
                <a:latin typeface="Times New Roman"/>
                <a:ea typeface="Times New Roman"/>
              </a:rPr>
              <a:t>nhận</a:t>
            </a:r>
            <a:r>
              <a:rPr lang="en-US" sz="1600" dirty="0">
                <a:latin typeface="Times New Roman"/>
                <a:ea typeface="Times New Roman"/>
              </a:rPr>
              <a:t> </a:t>
            </a:r>
            <a:r>
              <a:rPr lang="en-US" sz="1600" dirty="0" err="1">
                <a:latin typeface="Times New Roman"/>
                <a:ea typeface="Times New Roman"/>
              </a:rPr>
              <a:t>xét</a:t>
            </a:r>
            <a:r>
              <a:rPr lang="en-US" sz="1600" dirty="0">
                <a:latin typeface="Times New Roman"/>
                <a:ea typeface="Times New Roman"/>
              </a:rPr>
              <a:t> </a:t>
            </a:r>
            <a:r>
              <a:rPr lang="en-US" sz="1600" dirty="0" err="1">
                <a:latin typeface="Times New Roman"/>
                <a:ea typeface="Times New Roman"/>
              </a:rPr>
              <a:t>và</a:t>
            </a:r>
            <a:r>
              <a:rPr lang="en-US" sz="1600" dirty="0">
                <a:latin typeface="Times New Roman"/>
                <a:ea typeface="Times New Roman"/>
              </a:rPr>
              <a:t> </a:t>
            </a:r>
            <a:r>
              <a:rPr lang="en-US" sz="1600" dirty="0" err="1">
                <a:latin typeface="Times New Roman"/>
                <a:ea typeface="Times New Roman"/>
              </a:rPr>
              <a:t>khuyến</a:t>
            </a:r>
            <a:r>
              <a:rPr lang="en-US" sz="1600" dirty="0">
                <a:latin typeface="Times New Roman"/>
                <a:ea typeface="Times New Roman"/>
              </a:rPr>
              <a:t> </a:t>
            </a:r>
            <a:r>
              <a:rPr lang="en-US" sz="1600" dirty="0" err="1">
                <a:latin typeface="Times New Roman"/>
                <a:ea typeface="Times New Roman"/>
              </a:rPr>
              <a:t>khích</a:t>
            </a:r>
            <a:r>
              <a:rPr lang="en-US" sz="1600" dirty="0">
                <a:latin typeface="Times New Roman"/>
                <a:ea typeface="Times New Roman"/>
              </a:rPr>
              <a:t> </a:t>
            </a:r>
            <a:r>
              <a:rPr lang="en-US" sz="1600" dirty="0" err="1">
                <a:latin typeface="Times New Roman"/>
                <a:ea typeface="Times New Roman"/>
              </a:rPr>
              <a:t>trẻ</a:t>
            </a:r>
            <a:r>
              <a:rPr lang="en-US" sz="1600" dirty="0">
                <a:latin typeface="Times New Roman"/>
                <a:ea typeface="Times New Roman"/>
              </a:rPr>
              <a:t>.</a:t>
            </a:r>
            <a:endParaRPr lang="en-US" sz="1600" dirty="0">
              <a:solidFill>
                <a:prstClr val="black"/>
              </a:solidFill>
              <a:latin typeface="Times New Roman"/>
              <a:ea typeface="Times New Roman"/>
            </a:endParaRPr>
          </a:p>
        </p:txBody>
      </p:sp>
    </p:spTree>
    <p:extLst>
      <p:ext uri="{BB962C8B-B14F-4D97-AF65-F5344CB8AC3E}">
        <p14:creationId xmlns:p14="http://schemas.microsoft.com/office/powerpoint/2010/main" val="38758247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76200" y="2209800"/>
            <a:ext cx="9067800" cy="1261884"/>
          </a:xfrm>
          <a:prstGeom prst="rect">
            <a:avLst/>
          </a:prstGeom>
          <a:noFill/>
        </p:spPr>
        <p:txBody>
          <a:bodyPr wrap="square" rtlCol="0">
            <a:spAutoFit/>
          </a:bodyPr>
          <a:lstStyle/>
          <a:p>
            <a:pPr algn="ctr">
              <a:lnSpc>
                <a:spcPct val="150000"/>
              </a:lnSpc>
            </a:pPr>
            <a:r>
              <a:rPr lang="vi-VN" sz="4000" b="1" dirty="0" smtClean="0">
                <a:solidFill>
                  <a:prstClr val="black"/>
                </a:solidFill>
                <a:latin typeface="Times New Roman"/>
                <a:ea typeface="Times New Roman"/>
              </a:rPr>
              <a:t>Xin trân trọng cảm ơn!</a:t>
            </a:r>
            <a:endParaRPr lang="en-US" sz="4000" dirty="0">
              <a:solidFill>
                <a:prstClr val="black"/>
              </a:solidFill>
              <a:latin typeface="Times New Roman"/>
              <a:ea typeface="Times New Roman"/>
            </a:endParaRPr>
          </a:p>
          <a:p>
            <a:endParaRPr lang="en-US" sz="1600" dirty="0">
              <a:solidFill>
                <a:prstClr val="black"/>
              </a:solidFill>
              <a:latin typeface="Times New Roman"/>
              <a:ea typeface="Times New Roman"/>
            </a:endParaRPr>
          </a:p>
        </p:txBody>
      </p:sp>
    </p:spTree>
    <p:extLst>
      <p:ext uri="{BB962C8B-B14F-4D97-AF65-F5344CB8AC3E}">
        <p14:creationId xmlns:p14="http://schemas.microsoft.com/office/powerpoint/2010/main" val="207257302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HOẠT ĐỘNG LÀM QUEN VỚI TOÁN&amp;quot;&quot;/&gt;&lt;property id=&quot;20307&quot; value=&quot;256&quot;/&gt;&lt;/object&gt;&lt;object type=&quot;3&quot; unique_id=&quot;10020&quot;&gt;&lt;property id=&quot;20148&quot; value=&quot;5&quot;/&gt;&lt;property id=&quot;20300&quot; value=&quot;Slide 3&quot;/&gt;&lt;property id=&quot;20307&quot; value=&quot;257&quot;/&gt;&lt;/object&gt;&lt;object type=&quot;3&quot; unique_id=&quot;10065&quot;&gt;&lt;property id=&quot;20148&quot; value=&quot;5&quot;/&gt;&lt;property id=&quot;20300&quot; value=&quot;Slide 2&quot;/&gt;&lt;property id=&quot;20307&quot; value=&quot;258&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910</Words>
  <Application>Microsoft Office PowerPoint</Application>
  <PresentationFormat>On-screen Show (4:3)</PresentationFormat>
  <Paragraphs>64</Paragraphs>
  <Slides>10</Slides>
  <Notes>1</Notes>
  <HiddenSlides>0</HiddenSlides>
  <MMClips>0</MMClips>
  <ScaleCrop>false</ScaleCrop>
  <HeadingPairs>
    <vt:vector size="4" baseType="variant">
      <vt:variant>
        <vt:lpstr>Theme</vt:lpstr>
      </vt:variant>
      <vt:variant>
        <vt:i4>5</vt:i4>
      </vt:variant>
      <vt:variant>
        <vt:lpstr>Slide Titles</vt:lpstr>
      </vt:variant>
      <vt:variant>
        <vt:i4>10</vt:i4>
      </vt:variant>
    </vt:vector>
  </HeadingPairs>
  <TitlesOfParts>
    <vt:vector size="15" baseType="lpstr">
      <vt:lpstr>Office Theme</vt:lpstr>
      <vt:lpstr>1_Office Theme</vt:lpstr>
      <vt:lpstr>2_Office Theme</vt:lpstr>
      <vt:lpstr>3_Office Theme</vt:lpstr>
      <vt:lpstr>4_Office Theme</vt:lpstr>
      <vt:lpstr>HOẠT ĐỘNG LÀM QUEN VỚI TOÁN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user</cp:lastModifiedBy>
  <cp:revision>18</cp:revision>
  <dcterms:created xsi:type="dcterms:W3CDTF">2018-04-23T07:46:02Z</dcterms:created>
  <dcterms:modified xsi:type="dcterms:W3CDTF">2018-05-16T05:38:56Z</dcterms:modified>
</cp:coreProperties>
</file>