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3" r:id="rId12"/>
    <p:sldId id="270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C362-49CB-4713-904A-A9CEF573A888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00CA-48BF-4A07-A996-F5D911B70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thuat.pro/wp-content/uploads/2015/05/khung-hinh-dep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59113" y="1125538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476375" y="1916113"/>
            <a:ext cx="619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84438" y="2565400"/>
            <a:ext cx="4319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905000" y="3284538"/>
            <a:ext cx="5410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vi-VN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979613" y="4149725"/>
            <a:ext cx="5472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58213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198908" cy="58975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3-14328054736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172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xuat_huye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6172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an-chan-dich-1-14328054394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305800" cy="62484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m sat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95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Content Placeholder 3" descr="33002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85800" y="2514600"/>
            <a:ext cx="7848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Bệnh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sốt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xuất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huyết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cách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phòng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chống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Đề tài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vằn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inh anh giat minh ve benh sot xuat huye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244" y="1066800"/>
            <a:ext cx="8407756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ng-chong-benh-sot-xuat-huyet-768x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photo1505449705228-1505449705412-0-9-348-570-crop-15054497531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83058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Administrator\Desktop\trieu chu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26164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inh-anh-bieu-hien-cua-sot-xuat-huy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229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uat-huy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9599" cy="6248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t-xh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599" cy="5745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43</Words>
  <Application>Microsoft Office PowerPoint</Application>
  <PresentationFormat>On-screen Show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Hình ảnh: Con muỗi vằn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vutrungnhan@gmail.com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qwe</dc:creator>
  <cp:lastModifiedBy>Windows User</cp:lastModifiedBy>
  <cp:revision>26</cp:revision>
  <dcterms:created xsi:type="dcterms:W3CDTF">2018-05-05T15:16:51Z</dcterms:created>
  <dcterms:modified xsi:type="dcterms:W3CDTF">2018-05-14T03:40:46Z</dcterms:modified>
</cp:coreProperties>
</file>