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  <p:sldId id="257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CD57-2470-46A6-AC46-242EC79051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m%20b&#233;%202%20th&#225;ng%20t&#7853;p%20l&#7851;y%20&#225;p%20d&#7909;ng%20ph&#432;&#417;ng%20ph&#225;p%20gi&#225;o%20d&#7909;c%20tr&#7867;%20th&#244;ng%20minh%20s&#7899;m%2000_00_34-00_01_03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lip%20B&#233;%20thi%20b&#242;%20thu%20h&#250;t%20g&#7847;n%204%20tri&#7879;u%20l&#432;&#7907;t%20xem%2000_00_19-00_00_34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Cadie%20say%20r&#432;&#7907;u%20t&#7853;p%20&#273;i%20;)%2011-7-15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1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TRƯỜNG MẦM NON SƠN CA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71744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GIÁO ÁN    : KHÁM PHÁ XÃ HỘI</a:t>
            </a:r>
          </a:p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ĐỀ TÀI        : BÉ LỚN LÊN NHƯ THẾ NÀO</a:t>
            </a:r>
          </a:p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LỨA TUỔI  : MGL A2</a:t>
            </a:r>
          </a:p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GIÁO VIÊN: VĂN THỊ MAI HOA</a:t>
            </a:r>
          </a:p>
          <a:p>
            <a:endParaRPr lang="vi-VN" sz="3000" b="1" dirty="0" smtClean="0">
              <a:solidFill>
                <a:srgbClr val="FF0000"/>
              </a:solidFill>
              <a:latin typeface="+mj-lt"/>
            </a:endParaRPr>
          </a:p>
          <a:p>
            <a:endParaRPr lang="vi-VN" sz="3000" b="1" dirty="0">
              <a:solidFill>
                <a:srgbClr val="FF0000"/>
              </a:solidFill>
              <a:latin typeface="+mj-lt"/>
            </a:endParaRPr>
          </a:p>
          <a:p>
            <a:endParaRPr lang="vi-VN" sz="3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500" b="1" dirty="0" smtClean="0">
                <a:solidFill>
                  <a:srgbClr val="FF0000"/>
                </a:solidFill>
                <a:latin typeface="+mj-lt"/>
              </a:rPr>
              <a:t>NĂM HỌC: 2017-2018</a:t>
            </a:r>
            <a:endParaRPr lang="en-US" sz="25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cer\Pictures\Hình nền PP\915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D:\ảnh kp\852f82nhungthaydoikhienmebaux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4929222" cy="5822173"/>
          </a:xfrm>
          <a:prstGeom prst="rect">
            <a:avLst/>
          </a:prstGeom>
          <a:noFill/>
        </p:spPr>
      </p:pic>
      <p:pic>
        <p:nvPicPr>
          <p:cNvPr id="2053" name="Picture 5" descr="D:\ảnh kp\144358892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D:\ảnh kp\me-dang-cho-con-b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0"/>
            <a:ext cx="7429520" cy="68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EM BÉ TẬP LẪY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Em bé 2 tháng tập lẫy áp dụng phương pháp giáo dục trẻ thông minh sớm 00_00_34-00_01_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25124"/>
            <a:ext cx="9144000" cy="573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EM BÉ TẬP BÒ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lip Bé thi bò thu hút gần 4 triệu lượt xem 00_00_19-00_00_3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59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5000" b="1" dirty="0" smtClean="0">
                <a:solidFill>
                  <a:srgbClr val="FF0000"/>
                </a:solidFill>
              </a:rPr>
              <a:t>EM BÉ TẬP ĐI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6" name="Cadie say rượu tập đi ;) 11-7-1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1142984"/>
            <a:ext cx="9144001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D:\ảnh kp\852f82nhungthaydoikhienmebaux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3000372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071670" y="1428736"/>
            <a:ext cx="609600" cy="33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D:\ảnh kp\144358892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2701437" cy="1928826"/>
          </a:xfrm>
          <a:prstGeom prst="rect">
            <a:avLst/>
          </a:prstGeom>
          <a:noFill/>
        </p:spPr>
      </p:pic>
      <p:pic>
        <p:nvPicPr>
          <p:cNvPr id="3078" name="Picture 6" descr="D:\ảnh kp\tre-tap-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571768" cy="1928826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5643570" y="1357298"/>
            <a:ext cx="609600" cy="33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29586" y="2643182"/>
            <a:ext cx="380999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 descr="D:\ảnh kp\bo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47" y="3571876"/>
            <a:ext cx="2571753" cy="2303148"/>
          </a:xfrm>
          <a:prstGeom prst="rect">
            <a:avLst/>
          </a:prstGeom>
          <a:noFill/>
        </p:spPr>
      </p:pic>
      <p:sp>
        <p:nvSpPr>
          <p:cNvPr id="15" name="Left Arrow 14"/>
          <p:cNvSpPr/>
          <p:nvPr/>
        </p:nvSpPr>
        <p:spPr>
          <a:xfrm>
            <a:off x="5812599" y="4780011"/>
            <a:ext cx="533401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D:\ảnh kp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143380"/>
            <a:ext cx="2638425" cy="1733550"/>
          </a:xfrm>
          <a:prstGeom prst="rect">
            <a:avLst/>
          </a:prstGeom>
          <a:noFill/>
        </p:spPr>
      </p:pic>
      <p:pic>
        <p:nvPicPr>
          <p:cNvPr id="3081" name="Picture 9" descr="D:\ảnh kp\Mentieuhoatot.com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1942"/>
            <a:ext cx="2190732" cy="2190732"/>
          </a:xfrm>
          <a:prstGeom prst="rect">
            <a:avLst/>
          </a:prstGeom>
          <a:noFill/>
        </p:spPr>
      </p:pic>
      <p:sp>
        <p:nvSpPr>
          <p:cNvPr id="18" name="Left Arrow 17"/>
          <p:cNvSpPr/>
          <p:nvPr/>
        </p:nvSpPr>
        <p:spPr>
          <a:xfrm>
            <a:off x="2357422" y="4714884"/>
            <a:ext cx="4953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85918" y="2643182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QUÁ TRÌNH PHÁT TRIỂN CỦA BÉ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Đ</a:t>
            </a:r>
            <a:r>
              <a:rPr lang="en-US" sz="3000" b="1" dirty="0" smtClean="0">
                <a:solidFill>
                  <a:srgbClr val="FF0000"/>
                </a:solidFill>
              </a:rPr>
              <a:t>ể cơ thể lớn lên mạnh khỏe thì bé phải làm gì?</a:t>
            </a:r>
            <a:endParaRPr lang="en-US" sz="3000" dirty="0"/>
          </a:p>
        </p:txBody>
      </p:sp>
      <p:pic>
        <p:nvPicPr>
          <p:cNvPr id="4" name="Picture 4" descr="C:\Users\Administrator\Desktop\Ảnh lớn lên của bé\ding-duong-trong-thuc-pham-cho-tr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1" t="49805" r="49774" b="-1244"/>
          <a:stretch/>
        </p:blipFill>
        <p:spPr bwMode="auto">
          <a:xfrm>
            <a:off x="0" y="714356"/>
            <a:ext cx="4000496" cy="2593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4348" y="3214686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Chất đạm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Administrator\Desktop\hình ảnh trò chơi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75" t="68221" r="1990" b="6686"/>
          <a:stretch/>
        </p:blipFill>
        <p:spPr bwMode="auto">
          <a:xfrm>
            <a:off x="4357686" y="714356"/>
            <a:ext cx="4157665" cy="250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43570" y="314324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Chất béo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:\Users\Administrator\Desktop\hình ảnh trò chơi\photo-1-14716941659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19" t="74304" r="19535" b="4161"/>
          <a:stretch/>
        </p:blipFill>
        <p:spPr bwMode="auto">
          <a:xfrm>
            <a:off x="0" y="3643314"/>
            <a:ext cx="4143372" cy="2790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Desktop\Ảnh lớn lên của bé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20" r="-3235"/>
          <a:stretch/>
        </p:blipFill>
        <p:spPr bwMode="auto">
          <a:xfrm>
            <a:off x="4429124" y="3571876"/>
            <a:ext cx="4430694" cy="250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28662" y="6396335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Chất bột đường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6215082"/>
            <a:ext cx="3286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Vitamin và muối khoáng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ảnh kp\hoc-them-ngay-h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D:\ảnh kp\copy-of-giuong-luoi-1431309032509-crop-1431309038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89965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ảnh Bác Hồ\1_441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46" y="0"/>
            <a:ext cx="9119054" cy="6858000"/>
          </a:xfrm>
          <a:prstGeom prst="rect">
            <a:avLst/>
          </a:prstGeom>
          <a:noFill/>
        </p:spPr>
      </p:pic>
      <p:pic>
        <p:nvPicPr>
          <p:cNvPr id="8" name="Picture 2" descr="D:\ảnh Bác Hồ\Untitled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08310" cy="6858000"/>
          </a:xfrm>
          <a:prstGeom prst="rect">
            <a:avLst/>
          </a:prstGeom>
          <a:noFill/>
        </p:spPr>
      </p:pic>
      <p:pic>
        <p:nvPicPr>
          <p:cNvPr id="9" name="Picture 3" descr="D:\ảnh Bác Hồ\3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290"/>
            <a:ext cx="9144021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5 - &amp;quot;EM BÉ TẬP ĐI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EM BÉ TẬP BÒ&amp;quot;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 - &amp;quot;Để cơ thể lớn lên mạnh khỏe thì bé phải làm gì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109&quot;&gt;&lt;property id=&quot;20148&quot; value=&quot;5&quot;/&gt;&lt;property id=&quot;20300&quot; value=&quot;Slide 9&quot;/&gt;&lt;property id=&quot;20307&quot; value=&quot;264&quot;/&gt;&lt;/object&gt;&lt;object type=&quot;3&quot; unique_id=&quot;10121&quot;&gt;&lt;property id=&quot;20148&quot; value=&quot;5&quot;/&gt;&lt;property id=&quot;20300&quot; value=&quot;Slide 3 - &amp;quot;EM BÉ TẬP LẪY&amp;quot;&quot;/&gt;&lt;property id=&quot;20307&quot; value=&quot;265&quot;/&gt;&lt;/object&gt;&lt;object type=&quot;3&quot; unique_id=&quot;10155&quot;&gt;&lt;property id=&quot;20148&quot; value=&quot;5&quot;/&gt;&lt;property id=&quot;20300&quot; value=&quot;Slide 10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89</Words>
  <Application>Microsoft Office PowerPoint</Application>
  <PresentationFormat>On-screen Show (4:3)</PresentationFormat>
  <Paragraphs>19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EM BÉ TẬP LẪY</vt:lpstr>
      <vt:lpstr>EM BÉ TẬP BÒ</vt:lpstr>
      <vt:lpstr>EM BÉ TẬP ĐI</vt:lpstr>
      <vt:lpstr>Slide 6</vt:lpstr>
      <vt:lpstr>Để cơ thể lớn lên mạnh khỏe thì bé phải làm gì?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</cp:revision>
  <dcterms:created xsi:type="dcterms:W3CDTF">2017-10-10T13:34:54Z</dcterms:created>
  <dcterms:modified xsi:type="dcterms:W3CDTF">2017-10-11T05:48:35Z</dcterms:modified>
</cp:coreProperties>
</file>