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66FF33"/>
    <a:srgbClr val="0033CC"/>
    <a:srgbClr val="FF0066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5D6B-C2E8-4177-B27F-492E701D084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49FC-9DF8-4D70-BA8A-5E2AA864B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49FC-9DF8-4D70-BA8A-5E2AA864B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0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6E7B-06AB-4E97-A031-776A04CC71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9E65-4640-4A60-989A-894E79DC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91596" y="971551"/>
            <a:ext cx="5628404" cy="381000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1596" y="1352549"/>
            <a:ext cx="5780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 tài: Số 5, chia nhóm 5 đối tượng làm 2 phần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2249041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Lứa tuổi: 4-5 tuổi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3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01622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định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71130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34315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Hạnh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phúc</a:t>
            </a:r>
            <a:r>
              <a:rPr lang="en-US" sz="3200" b="1" dirty="0" smtClean="0">
                <a:solidFill>
                  <a:srgbClr val="FF0000"/>
                </a:solidFill>
              </a:rPr>
              <a:t> to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GiaDinhNhoHanhPhucTo-BaoAn-33564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082" y="3191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1435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ÔN ĐẾM ĐẾN 4</a:t>
            </a:r>
            <a:endParaRPr lang="en-US" sz="32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45" y="1435277"/>
            <a:ext cx="4953000" cy="2144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3760636"/>
            <a:ext cx="12954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2345" y="3760636"/>
            <a:ext cx="1371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0300" y="3760636"/>
            <a:ext cx="13716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22318" y="357957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1054" y="3584767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3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5882" y="35795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4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9715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đình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41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89535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5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94364" y="150495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Đếm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5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12688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5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446949"/>
            <a:ext cx="129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 smtClean="0">
                <a:solidFill>
                  <a:srgbClr val="FF0000"/>
                </a:solidFill>
              </a:rPr>
              <a:t>5</a:t>
            </a:r>
            <a:endParaRPr lang="en-US" sz="1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194954"/>
            <a:ext cx="990600" cy="995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45" y="1200150"/>
            <a:ext cx="995796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25" y="1194953"/>
            <a:ext cx="1008063" cy="1008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86" y="1200150"/>
            <a:ext cx="1021772" cy="994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67" y="1187884"/>
            <a:ext cx="1048832" cy="1002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2343151"/>
            <a:ext cx="1013330" cy="92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5" y="2351810"/>
            <a:ext cx="995796" cy="919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48" y="2343151"/>
            <a:ext cx="947015" cy="92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87" y="2343151"/>
            <a:ext cx="991392" cy="92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60" y="2343151"/>
            <a:ext cx="1059223" cy="92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8160" y="3105150"/>
            <a:ext cx="1049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70C0"/>
                </a:solidFill>
              </a:rPr>
              <a:t>5</a:t>
            </a:r>
            <a:endParaRPr lang="en-US" sz="1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218" y="69911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</a:rPr>
              <a:t>phần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30164"/>
              </p:ext>
            </p:extLst>
          </p:nvPr>
        </p:nvGraphicFramePr>
        <p:xfrm>
          <a:off x="495300" y="1591568"/>
          <a:ext cx="7734300" cy="254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0"/>
                <a:gridCol w="1066800"/>
              </a:tblGrid>
              <a:tr h="12330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7" y="1669474"/>
            <a:ext cx="1610795" cy="1011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513474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1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86426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4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9" y="2952751"/>
            <a:ext cx="1609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54" y="2952751"/>
            <a:ext cx="1609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79" y="2944091"/>
            <a:ext cx="1609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04" y="2942528"/>
            <a:ext cx="1609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58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41253"/>
              </p:ext>
            </p:extLst>
          </p:nvPr>
        </p:nvGraphicFramePr>
        <p:xfrm>
          <a:off x="989971" y="1501776"/>
          <a:ext cx="6858000" cy="236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1219200"/>
              </a:tblGrid>
              <a:tr h="12223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18" y="1654175"/>
            <a:ext cx="1483619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60" y="1657351"/>
            <a:ext cx="14874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3" y="2790679"/>
            <a:ext cx="14874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60" y="2790679"/>
            <a:ext cx="14874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29" y="2790246"/>
            <a:ext cx="14874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130689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33CC"/>
                </a:solidFill>
              </a:rPr>
              <a:t>2</a:t>
            </a:r>
            <a:endParaRPr lang="en-US" sz="96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499127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33CC"/>
                </a:solidFill>
              </a:rPr>
              <a:t>3</a:t>
            </a:r>
            <a:endParaRPr lang="en-US" sz="96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6675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5 </a:t>
            </a:r>
            <a:r>
              <a:rPr lang="en-US" sz="3200" b="1" dirty="0" err="1" smtClean="0">
                <a:solidFill>
                  <a:srgbClr val="FF0000"/>
                </a:solidFill>
              </a:rPr>
              <a:t>phần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0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953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57350"/>
            <a:ext cx="4572000" cy="24384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657350"/>
            <a:ext cx="4572000" cy="2438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640031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47800" y="2563362"/>
            <a:ext cx="685800" cy="389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563362"/>
            <a:ext cx="685800" cy="389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294281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3982" y="295275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4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64003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019800" y="2419350"/>
            <a:ext cx="533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0" y="241935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62600" y="295275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295275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4358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4" grpId="0"/>
      <p:bldP spid="15" grpId="0"/>
      <p:bldP spid="16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95351"/>
            <a:ext cx="8305800" cy="65635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Chân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ơn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8595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các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bé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chăm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ngoan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</a:rPr>
              <a:t>học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giỏi</a:t>
            </a:r>
            <a:r>
              <a:rPr lang="en-US" sz="4000" dirty="0" smtClean="0">
                <a:solidFill>
                  <a:srgbClr val="0070C0"/>
                </a:solidFill>
              </a:rPr>
              <a:t>!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1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126</Words>
  <Application>Microsoft Office PowerPoint</Application>
  <PresentationFormat>On-screen Show (16:9)</PresentationFormat>
  <Paragraphs>32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</cp:lastModifiedBy>
  <cp:revision>36</cp:revision>
  <dcterms:created xsi:type="dcterms:W3CDTF">2019-04-23T10:24:07Z</dcterms:created>
  <dcterms:modified xsi:type="dcterms:W3CDTF">2019-05-06T08:45:44Z</dcterms:modified>
</cp:coreProperties>
</file>