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0"/>
  </p:notesMasterIdLst>
  <p:sldIdLst>
    <p:sldId id="258" r:id="rId3"/>
    <p:sldId id="256" r:id="rId4"/>
    <p:sldId id="260" r:id="rId5"/>
    <p:sldId id="262" r:id="rId6"/>
    <p:sldId id="263" r:id="rId7"/>
    <p:sldId id="261" r:id="rId8"/>
    <p:sldId id="264" r:id="rId9"/>
  </p:sldIdLst>
  <p:sldSz cx="9144000" cy="6858000" type="screen4x3"/>
  <p:notesSz cx="6858000" cy="9144000"/>
  <p:custDataLst>
    <p:tags r:id="rId1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gs" Target="tags/tag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0A7FE9-B0EB-460C-B3B9-D249C2F386CD}" type="datetimeFigureOut">
              <a:rPr lang="en-US" smtClean="0"/>
              <a:t>10/1/2018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568287-DBBA-45BE-AB6D-06060C368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4551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D881D9-B3FE-425A-97E5-BAE324593BDE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54579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EFA11-AA8A-4FC3-9B04-471AC7C8259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647C9-DB1A-4954-8922-313185EC3E1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3206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EFA11-AA8A-4FC3-9B04-471AC7C8259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647C9-DB1A-4954-8922-313185EC3E1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57239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EFA11-AA8A-4FC3-9B04-471AC7C8259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647C9-DB1A-4954-8922-313185EC3E1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1636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EFA11-AA8A-4FC3-9B04-471AC7C8259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647C9-DB1A-4954-8922-313185EC3E1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6606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EFA11-AA8A-4FC3-9B04-471AC7C8259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647C9-DB1A-4954-8922-313185EC3E1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3686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EFA11-AA8A-4FC3-9B04-471AC7C8259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647C9-DB1A-4954-8922-313185EC3E1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191541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EFA11-AA8A-4FC3-9B04-471AC7C8259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647C9-DB1A-4954-8922-313185EC3E1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420223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EFA11-AA8A-4FC3-9B04-471AC7C8259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647C9-DB1A-4954-8922-313185EC3E1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9161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EFA11-AA8A-4FC3-9B04-471AC7C8259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647C9-DB1A-4954-8922-313185EC3E1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563145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EFA11-AA8A-4FC3-9B04-471AC7C8259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647C9-DB1A-4954-8922-313185EC3E1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314692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DEFA11-AA8A-4FC3-9B04-471AC7C8259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1647C9-DB1A-4954-8922-313185EC3E1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8092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DEFA11-AA8A-4FC3-9B04-471AC7C8259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1647C9-DB1A-4954-8922-313185EC3E1B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651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2.xml"/><Relationship Id="rId4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94719"/>
            <a:ext cx="8964488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400" b="1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4F81BD">
                        <a:tint val="40000"/>
                        <a:satMod val="250000"/>
                      </a:srgbClr>
                    </a:gs>
                    <a:gs pos="9000">
                      <a:srgbClr val="4F81BD">
                        <a:tint val="52000"/>
                        <a:satMod val="300000"/>
                      </a:srgbClr>
                    </a:gs>
                    <a:gs pos="50000">
                      <a:srgbClr val="4F81BD">
                        <a:shade val="20000"/>
                        <a:satMod val="300000"/>
                      </a:srgbClr>
                    </a:gs>
                    <a:gs pos="79000">
                      <a:srgbClr val="4F81BD">
                        <a:tint val="52000"/>
                        <a:satMod val="300000"/>
                      </a:srgbClr>
                    </a:gs>
                    <a:gs pos="100000">
                      <a:srgbClr val="4F81BD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PHÒNG GIÁO DỤC VÀ ĐÀO TẠO QUẬN LONG BIÊN</a:t>
            </a:r>
          </a:p>
          <a:p>
            <a:pPr algn="ctr"/>
            <a:r>
              <a:rPr lang="en-US" sz="2400" b="1" u="sng" dirty="0">
                <a:ln w="10541" cmpd="sng">
                  <a:solidFill>
                    <a:srgbClr val="4F81BD">
                      <a:shade val="88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4F81BD">
                        <a:tint val="40000"/>
                        <a:satMod val="250000"/>
                      </a:srgbClr>
                    </a:gs>
                    <a:gs pos="9000">
                      <a:srgbClr val="4F81BD">
                        <a:tint val="52000"/>
                        <a:satMod val="300000"/>
                      </a:srgbClr>
                    </a:gs>
                    <a:gs pos="50000">
                      <a:srgbClr val="4F81BD">
                        <a:shade val="20000"/>
                        <a:satMod val="300000"/>
                      </a:srgbClr>
                    </a:gs>
                    <a:gs pos="79000">
                      <a:srgbClr val="4F81BD">
                        <a:tint val="52000"/>
                        <a:satMod val="300000"/>
                      </a:srgbClr>
                    </a:gs>
                    <a:gs pos="100000">
                      <a:srgbClr val="4F81BD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TRƯỜNG MẦM NON PHÚC ĐỒNG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14800" y="29718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09600" y="1828800"/>
            <a:ext cx="78486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GIÁO 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ÁN</a:t>
            </a:r>
          </a:p>
          <a:p>
            <a:pPr algn="ctr"/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LÀM QUEN VỚI TOÁN</a:t>
            </a:r>
          </a:p>
          <a:p>
            <a:pPr algn="ctr"/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 BIỆT HÌNH TRÒN HÌNH TAM GIÁC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0" y="6356866"/>
            <a:ext cx="23137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prstClr val="black"/>
                </a:solidFill>
              </a:rPr>
              <a:t>Năm</a:t>
            </a:r>
            <a:r>
              <a:rPr lang="en-US" dirty="0" smtClean="0">
                <a:solidFill>
                  <a:prstClr val="black"/>
                </a:solidFill>
              </a:rPr>
              <a:t> </a:t>
            </a:r>
            <a:r>
              <a:rPr lang="en-US" dirty="0" err="1" smtClean="0">
                <a:solidFill>
                  <a:prstClr val="black"/>
                </a:solidFill>
              </a:rPr>
              <a:t>học</a:t>
            </a:r>
            <a:r>
              <a:rPr lang="en-US" dirty="0" smtClean="0">
                <a:solidFill>
                  <a:prstClr val="black"/>
                </a:solidFill>
              </a:rPr>
              <a:t>: 2018-2019</a:t>
            </a:r>
            <a:endParaRPr lang="en-US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67386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B5 năm học 2018-2019\giáo án đt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72285" y="228600"/>
            <a:ext cx="40927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212" y="2002703"/>
            <a:ext cx="3124200" cy="32519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1371600"/>
            <a:ext cx="4597400" cy="3603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191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B5 năm học 2018-2019\giáo án đt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52400" y="126317"/>
            <a:ext cx="65598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Dạy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1488" y="1803400"/>
            <a:ext cx="3121025" cy="3249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15050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B5 năm học 2018-2019\giáo án đt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52400" y="126317"/>
            <a:ext cx="65598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Dạy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981200" y="3429000"/>
            <a:ext cx="3121025" cy="3249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06856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4.44444E-6 L 0.99601 -0.01459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9792" y="-7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99601 -0.01459 L 0.11268 0.00763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4167" y="11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B5 năm học 2018-2019\giáo án đt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406236"/>
            <a:ext cx="4597400" cy="3603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00961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D:\B5 năm học 2018-2019\giáo án đt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1447800" y="1447800"/>
            <a:ext cx="6684818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* TC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: Ai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en-US" sz="4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hình,các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tay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nên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to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nên</a:t>
            </a:r>
            <a:endParaRPr lang="en-US" sz="4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5158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D:\B5 năm học 2018-2019\giáo án đt\maxresdefaul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1771" y="0"/>
            <a:ext cx="916577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82820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8"/>
  <p:tag name="MMPROD_UIDATA" val="&lt;database version=&quot;6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58&quot;/&gt;&lt;/object&gt;&lt;object type=&quot;3&quot; unique_id=&quot;10005&quot;&gt;&lt;property id=&quot;20148&quot; value=&quot;5&quot;/&gt;&lt;property id=&quot;20300&quot; value=&quot;Slide 2&quot;/&gt;&lt;property id=&quot;20307&quot; value=&quot;256&quot;/&gt;&lt;/object&gt;&lt;object type=&quot;3&quot; unique_id=&quot;10006&quot;&gt;&lt;property id=&quot;20148&quot; value=&quot;5&quot;/&gt;&lt;property id=&quot;20300&quot; value=&quot;Slide 3&quot;/&gt;&lt;property id=&quot;20307&quot; value=&quot;260&quot;/&gt;&lt;/object&gt;&lt;object type=&quot;3&quot; unique_id=&quot;10007&quot;&gt;&lt;property id=&quot;20148&quot; value=&quot;5&quot;/&gt;&lt;property id=&quot;20300&quot; value=&quot;Slide 4&quot;/&gt;&lt;property id=&quot;20307&quot; value=&quot;262&quot;/&gt;&lt;/object&gt;&lt;object type=&quot;3&quot; unique_id=&quot;10008&quot;&gt;&lt;property id=&quot;20148&quot; value=&quot;5&quot;/&gt;&lt;property id=&quot;20300&quot; value=&quot;Slide 5&quot;/&gt;&lt;property id=&quot;20307&quot; value=&quot;263&quot;/&gt;&lt;/object&gt;&lt;object type=&quot;3&quot; unique_id=&quot;10009&quot;&gt;&lt;property id=&quot;20148&quot; value=&quot;5&quot;/&gt;&lt;property id=&quot;20300&quot; value=&quot;Slide 6&quot;/&gt;&lt;property id=&quot;20307&quot; value=&quot;261&quot;/&gt;&lt;/object&gt;&lt;object type=&quot;3&quot; unique_id=&quot;10042&quot;&gt;&lt;property id=&quot;20148&quot; value=&quot;5&quot;/&gt;&lt;property id=&quot;20300&quot; value=&quot;Slide 7&quot;/&gt;&lt;property id=&quot;20307&quot; value=&quot;264&quot;/&gt;&lt;/object&gt;&lt;/object&gt;&lt;/object&gt;&lt;/database&gt;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GENSWF_SLIDE_TITLE" val="Lời chào"/>
  <p:tag name="GENSWF_ADVANCE_TIME" val="16.77"/>
  <p:tag name="ISPRING_SLIDE_INDENT_LEVEL" val="0"/>
  <p:tag name="ISPRING_SLIDE_ID_2" val="{FD1470E1-231A-4EC8-A1DC-145AB1FE6E36}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96</Words>
  <Application>Microsoft Office PowerPoint</Application>
  <PresentationFormat>On-screen Show (4:3)</PresentationFormat>
  <Paragraphs>12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5</cp:revision>
  <dcterms:created xsi:type="dcterms:W3CDTF">2006-08-16T00:00:00Z</dcterms:created>
  <dcterms:modified xsi:type="dcterms:W3CDTF">2018-10-01T08:34:47Z</dcterms:modified>
</cp:coreProperties>
</file>