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86" r:id="rId4"/>
    <p:sldId id="261" r:id="rId5"/>
    <p:sldId id="265" r:id="rId6"/>
    <p:sldId id="266" r:id="rId7"/>
    <p:sldId id="300" r:id="rId8"/>
    <p:sldId id="301" r:id="rId9"/>
    <p:sldId id="302" r:id="rId10"/>
    <p:sldId id="309" r:id="rId11"/>
    <p:sldId id="307" r:id="rId12"/>
    <p:sldId id="306" r:id="rId13"/>
    <p:sldId id="305" r:id="rId14"/>
    <p:sldId id="270" r:id="rId15"/>
    <p:sldId id="273" r:id="rId16"/>
    <p:sldId id="274" r:id="rId17"/>
    <p:sldId id="311" r:id="rId18"/>
    <p:sldId id="312" r:id="rId19"/>
    <p:sldId id="313" r:id="rId20"/>
    <p:sldId id="277" r:id="rId21"/>
    <p:sldId id="294" r:id="rId22"/>
    <p:sldId id="299" r:id="rId23"/>
    <p:sldId id="295" r:id="rId24"/>
    <p:sldId id="29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34" autoAdjust="0"/>
  </p:normalViewPr>
  <p:slideViewPr>
    <p:cSldViewPr>
      <p:cViewPr varScale="1">
        <p:scale>
          <a:sx n="64" d="100"/>
          <a:sy n="64" d="100"/>
        </p:scale>
        <p:origin x="134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NHAC%20CHU%20DE\nhac%20dong%20vat\Chu-Voi-Con-O-Ban-Don-Be-Ngoc-Ngan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image" Target="../media/image21.png"/><Relationship Id="rId3" Type="http://schemas.openxmlformats.org/officeDocument/2006/relationships/audio" Target="../media/audio4.wav"/><Relationship Id="rId7" Type="http://schemas.openxmlformats.org/officeDocument/2006/relationships/audio" Target="../media/audio7.wav"/><Relationship Id="rId12" Type="http://schemas.openxmlformats.org/officeDocument/2006/relationships/audio" Target="../media/audio1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11" Type="http://schemas.openxmlformats.org/officeDocument/2006/relationships/audio" Target="../media/audio10.wav"/><Relationship Id="rId5" Type="http://schemas.openxmlformats.org/officeDocument/2006/relationships/audio" Target="../media/audio3.wav"/><Relationship Id="rId10" Type="http://schemas.openxmlformats.org/officeDocument/2006/relationships/audio" Target="../media/audio1.wav"/><Relationship Id="rId4" Type="http://schemas.openxmlformats.org/officeDocument/2006/relationships/audio" Target="../media/audio5.wav"/><Relationship Id="rId9" Type="http://schemas.openxmlformats.org/officeDocument/2006/relationships/audio" Target="../media/audio9.wav"/><Relationship Id="rId14" Type="http://schemas.openxmlformats.org/officeDocument/2006/relationships/slide" Target="sl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NHAC%20CHU%20DE\nhac%20dong%20vat\1%20ChuVoiConOBanDonRemix-DJ-2878136.mp3" TargetMode="Externa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NHAC%20CHU%20DE\nhac%20dong%20vat\Bong-Bong-Bang-Bang-Tam-Cam-Chuyen-Chua-Ke-OST-365DaBand.mp3" TargetMode="Externa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33.gif"/><Relationship Id="rId3" Type="http://schemas.openxmlformats.org/officeDocument/2006/relationships/image" Target="../media/image13.gif"/><Relationship Id="rId7" Type="http://schemas.openxmlformats.org/officeDocument/2006/relationships/image" Target="../media/image27.wmf"/><Relationship Id="rId12" Type="http://schemas.openxmlformats.org/officeDocument/2006/relationships/image" Target="../media/image32.wmf"/><Relationship Id="rId17" Type="http://schemas.openxmlformats.org/officeDocument/2006/relationships/image" Target="../media/image37.gif"/><Relationship Id="rId2" Type="http://schemas.openxmlformats.org/officeDocument/2006/relationships/audio" Target="../media/audio12.wav"/><Relationship Id="rId16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11" Type="http://schemas.openxmlformats.org/officeDocument/2006/relationships/image" Target="../media/image31.png"/><Relationship Id="rId5" Type="http://schemas.openxmlformats.org/officeDocument/2006/relationships/image" Target="../media/image25.gif"/><Relationship Id="rId15" Type="http://schemas.openxmlformats.org/officeDocument/2006/relationships/image" Target="../media/image35.gif"/><Relationship Id="rId10" Type="http://schemas.openxmlformats.org/officeDocument/2006/relationships/image" Target="../media/image30.png"/><Relationship Id="rId4" Type="http://schemas.openxmlformats.org/officeDocument/2006/relationships/image" Target="../media/image24.gif"/><Relationship Id="rId9" Type="http://schemas.openxmlformats.org/officeDocument/2006/relationships/image" Target="../media/image29.png"/><Relationship Id="rId14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giao%20an%20chi%20van\gieo%20hat%20da%20xong%20&#226;.wav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nh-nen-dep-cho-may-tinh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0" y="0"/>
            <a:ext cx="9372600" cy="6857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09600"/>
            <a:ext cx="91440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/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b,d,đ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5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5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</a:t>
            </a:r>
            <a:r>
              <a:rPr lang="vi-VN" sz="5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5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5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5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1524000" y="-304800"/>
            <a:ext cx="3659188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800" b="1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cs typeface="Arial" pitchFamily="34" charset="0"/>
              </a:rPr>
              <a:t>đ</a:t>
            </a:r>
            <a:endParaRPr kumimoji="0" lang="vi-V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3" name="Picture 2" descr="tải xuống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105400" y="-821025"/>
            <a:ext cx="1376363" cy="767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93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.VnAvant" pitchFamily="34" charset="0"/>
                <a:cs typeface="Arial" pitchFamily="34" charset="0"/>
              </a:rPr>
              <a:t>l</a:t>
            </a:r>
            <a:endParaRPr kumimoji="0" lang="vi-V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667000" y="1676400"/>
            <a:ext cx="286385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4495800" y="-4267200"/>
            <a:ext cx="4343400" cy="917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9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.VnTime" pitchFamily="34" charset="0"/>
                <a:cs typeface="Arial" pitchFamily="34" charset="0"/>
              </a:rPr>
              <a:t>-</a:t>
            </a:r>
            <a:endParaRPr kumimoji="0" lang="vi-VN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270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0" y="0"/>
            <a:ext cx="2438400" cy="629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.VnCommercial Script" pitchFamily="34" charset="0"/>
                <a:cs typeface="Arial" pitchFamily="34" charset="0"/>
              </a:rPr>
              <a:t>®</a:t>
            </a:r>
            <a:endParaRPr kumimoji="0" lang="vi-V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2971800" y="2057400"/>
            <a:ext cx="25146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0" dirty="0">
                <a:latin typeface=".VnAvant" pitchFamily="34" charset="0"/>
                <a:cs typeface="Arial" pitchFamily="34" charset="0"/>
              </a:rPr>
              <a:t>Đ</a:t>
            </a:r>
            <a:endParaRPr kumimoji="0" lang="vi-VN" sz="20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3886200" y="0"/>
            <a:ext cx="5257800" cy="663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7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.VnCommercial Script" pitchFamily="34" charset="0"/>
                <a:cs typeface="Arial" pitchFamily="34" charset="0"/>
              </a:rPr>
              <a:t> </a:t>
            </a:r>
            <a:endParaRPr lang="en-US" sz="40700" dirty="0">
              <a:solidFill>
                <a:srgbClr val="FF0066"/>
              </a:solidFill>
              <a:latin typeface=".VnAristoteH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638800" y="2057400"/>
            <a:ext cx="25146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0" dirty="0">
                <a:latin typeface="VNI 09 Baroque " pitchFamily="34" charset="2"/>
                <a:cs typeface="Arial" pitchFamily="34" charset="0"/>
              </a:rPr>
              <a:t>Đ</a:t>
            </a:r>
            <a:endParaRPr kumimoji="0" lang="vi-VN" sz="20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NI 09 Baroque " pitchFamily="34" charset="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/>
      <p:bldP spid="73735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68286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Slide" r:id="rId3" imgW="3840650" imgH="2880524" progId="PowerPoint.Slide.8">
                  <p:embed/>
                </p:oleObj>
              </mc:Choice>
              <mc:Fallback>
                <p:oleObj name="Slide" r:id="rId3" imgW="3840650" imgH="2880524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47800" y="1676400"/>
            <a:ext cx="2286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0" b="1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cs typeface="Arial" pitchFamily="34" charset="0"/>
              </a:rPr>
              <a:t>d</a:t>
            </a:r>
            <a:endParaRPr kumimoji="0" lang="vi-VN" sz="30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4648200" y="1828800"/>
            <a:ext cx="3940175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.VnAvant" pitchFamily="34" charset="0"/>
                <a:cs typeface="Arial" pitchFamily="34" charset="0"/>
              </a:rPr>
              <a:t>b</a:t>
            </a:r>
            <a:endParaRPr kumimoji="0" lang="vi-VN" sz="30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>
            <a:normAutofit/>
          </a:bodyPr>
          <a:lstStyle/>
          <a:p>
            <a:r>
              <a:rPr lang="vi-VN" sz="6000" dirty="0"/>
              <a:t>Giống nhau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1828800"/>
            <a:ext cx="838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1752600"/>
            <a:ext cx="838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>
            <a:normAutofit/>
          </a:bodyPr>
          <a:lstStyle/>
          <a:p>
            <a:r>
              <a:rPr lang="vi-VN" sz="6000" dirty="0"/>
              <a:t>Khác nhau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1828800"/>
            <a:ext cx="838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1752600"/>
            <a:ext cx="838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105400" y="2438400"/>
            <a:ext cx="1173946" cy="153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438400"/>
            <a:ext cx="1173946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68524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5" name="Slide" r:id="rId3" imgW="3620854" imgH="2715768" progId="PowerPoint.Slide.8">
                  <p:embed/>
                </p:oleObj>
              </mc:Choice>
              <mc:Fallback>
                <p:oleObj name="Slide" r:id="rId3" imgW="3620854" imgH="2715768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47800" y="1676400"/>
            <a:ext cx="2286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0" b="1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cs typeface="Arial" pitchFamily="34" charset="0"/>
              </a:rPr>
              <a:t>d</a:t>
            </a:r>
            <a:endParaRPr kumimoji="0" lang="vi-VN" sz="30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267200" y="1676400"/>
            <a:ext cx="365918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0" b="1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cs typeface="Arial" pitchFamily="34" charset="0"/>
              </a:rPr>
              <a:t>đ</a:t>
            </a:r>
            <a:endParaRPr kumimoji="0" lang="vi-VN" sz="30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" y="22860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Giống nhau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1828800"/>
            <a:ext cx="838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1752600"/>
            <a:ext cx="838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105400" y="2438400"/>
            <a:ext cx="1173946" cy="153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2057400" y="2514600"/>
            <a:ext cx="1173946" cy="153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>
            <a:normAutofit/>
          </a:bodyPr>
          <a:lstStyle/>
          <a:p>
            <a:r>
              <a:rPr lang="vi-VN" sz="6000" dirty="0"/>
              <a:t>Khác nhau</a:t>
            </a:r>
          </a:p>
        </p:txBody>
      </p:sp>
      <p:pic>
        <p:nvPicPr>
          <p:cNvPr id="9" name="Picture 8" descr="tải xuống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09600" y="22860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000" dirty="0">
                <a:latin typeface="+mj-lt"/>
                <a:ea typeface="+mj-ea"/>
                <a:cs typeface="+mj-cs"/>
              </a:rPr>
              <a:t>Khác</a:t>
            </a: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nhau</a:t>
            </a: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1828800"/>
            <a:ext cx="838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1752600"/>
            <a:ext cx="838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105400" y="2438400"/>
            <a:ext cx="1173946" cy="153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2057400" y="2514600"/>
            <a:ext cx="1173946" cy="153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5943600" y="2133600"/>
            <a:ext cx="914400" cy="2286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4f6f4913_6f6371c4_radiant wallpapers collection 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Chu-Voi-Con-O-Ban-Don-Be-Ngoc-Ng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124200" y="2133600"/>
            <a:ext cx="20574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Slide" r:id="rId3" imgW="4572049" imgH="3429015" progId="PowerPoint.Slide.8">
                  <p:embed/>
                </p:oleObj>
              </mc:Choice>
              <mc:Fallback>
                <p:oleObj name="Slide" r:id="rId3" imgW="4572049" imgH="3429015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3508375" y="4562475"/>
            <a:ext cx="2124075" cy="542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76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57200" y="3810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438400" y="3810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495800" y="3810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477000" y="3810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62000" y="304800"/>
            <a:ext cx="8382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 dirty="0">
                <a:solidFill>
                  <a:srgbClr val="0000FF"/>
                </a:solidFill>
                <a:latin typeface="VNI-Avo" pitchFamily="2" charset="0"/>
              </a:rPr>
              <a:t>đ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819400" y="381000"/>
            <a:ext cx="7620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>
                <a:latin typeface="VNI-Avo" pitchFamily="2" charset="0"/>
              </a:rPr>
              <a:t>a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57200" y="17526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438400" y="17526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495800" y="17526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6477000" y="17526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457200" y="30480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2438400" y="30480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4495800" y="30480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6477000" y="30480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4953000" y="381000"/>
            <a:ext cx="7620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>
                <a:solidFill>
                  <a:srgbClr val="FF0000"/>
                </a:solidFill>
                <a:latin typeface="VNI-Avo" pitchFamily="2" charset="0"/>
              </a:rPr>
              <a:t>u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6705600" y="0"/>
            <a:ext cx="914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 b="1" dirty="0">
                <a:solidFill>
                  <a:srgbClr val="CC0000"/>
                </a:solidFill>
                <a:latin typeface="VNI-Avo" pitchFamily="2" charset="0"/>
              </a:rPr>
              <a:t>đ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4648200" y="1524000"/>
            <a:ext cx="1447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>
                <a:solidFill>
                  <a:srgbClr val="6600CC"/>
                </a:solidFill>
                <a:latin typeface="VNI-Avo" pitchFamily="2" charset="0"/>
              </a:rPr>
              <a:t>eâ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838200" y="2971800"/>
            <a:ext cx="8382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 dirty="0">
                <a:solidFill>
                  <a:srgbClr val="FF5050"/>
                </a:solidFill>
                <a:latin typeface="VNI-Avo" pitchFamily="2" charset="0"/>
              </a:rPr>
              <a:t>d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2895600" y="2819400"/>
            <a:ext cx="1066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 b="1" dirty="0">
                <a:solidFill>
                  <a:srgbClr val="00FF00"/>
                </a:solidFill>
                <a:latin typeface="VNI-Avo" pitchFamily="2" charset="0"/>
              </a:rPr>
              <a:t>b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6934200" y="2971800"/>
            <a:ext cx="8382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 dirty="0">
                <a:solidFill>
                  <a:srgbClr val="FF00FF"/>
                </a:solidFill>
                <a:latin typeface="VNI-Avo" pitchFamily="2" charset="0"/>
              </a:rPr>
              <a:t>d</a:t>
            </a: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6934200" y="1752600"/>
            <a:ext cx="76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CC00FF"/>
                </a:solidFill>
                <a:latin typeface="VNI-Avo" pitchFamily="2" charset="0"/>
              </a:rPr>
              <a:t>o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5029200" y="3048000"/>
            <a:ext cx="7620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>
                <a:solidFill>
                  <a:srgbClr val="660033"/>
                </a:solidFill>
                <a:latin typeface="VNI-Avo" pitchFamily="2" charset="0"/>
              </a:rPr>
              <a:t>t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2895600" y="1752600"/>
            <a:ext cx="76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>
                <a:solidFill>
                  <a:srgbClr val="CC00FF"/>
                </a:solidFill>
                <a:latin typeface="VNI-Avo" pitchFamily="2" charset="0"/>
              </a:rPr>
              <a:t>i</a:t>
            </a: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914400" y="1752600"/>
            <a:ext cx="7620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>
                <a:solidFill>
                  <a:srgbClr val="3366FF"/>
                </a:solidFill>
                <a:latin typeface="VNI-Avo" pitchFamily="2" charset="0"/>
              </a:rPr>
              <a:t>e</a:t>
            </a: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4191000" y="5181600"/>
            <a:ext cx="9906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>
                <a:solidFill>
                  <a:srgbClr val="0000FF"/>
                </a:solidFill>
              </a:rPr>
              <a:t>S</a:t>
            </a:r>
          </a:p>
        </p:txBody>
      </p:sp>
      <p:pic>
        <p:nvPicPr>
          <p:cNvPr id="28" name="Picture 29" descr="napho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98850" y="4800600"/>
            <a:ext cx="2133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304800" y="4800600"/>
            <a:ext cx="3276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HÃY CHO TÔI CHỮ “</a:t>
            </a:r>
            <a:r>
              <a:rPr lang="en-US" sz="2400" b="1">
                <a:solidFill>
                  <a:srgbClr val="FF00FF"/>
                </a:solidFill>
              </a:rPr>
              <a:t>u,ư</a:t>
            </a:r>
            <a:r>
              <a:rPr lang="en-US" sz="2400" b="1">
                <a:solidFill>
                  <a:srgbClr val="0000FF"/>
                </a:solidFill>
              </a:rPr>
              <a:t>”</a:t>
            </a:r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3886200" y="5486400"/>
            <a:ext cx="15367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b="1">
                <a:solidFill>
                  <a:srgbClr val="6600CC"/>
                </a:solidFill>
              </a:rPr>
              <a:t>u,ư</a:t>
            </a:r>
          </a:p>
        </p:txBody>
      </p:sp>
      <p:sp>
        <p:nvSpPr>
          <p:cNvPr id="31" name="5-Point Star 30">
            <a:hlinkClick r:id="rId14" action="ppaction://hlinksldjump"/>
          </p:cNvPr>
          <p:cNvSpPr/>
          <p:nvPr/>
        </p:nvSpPr>
        <p:spPr>
          <a:xfrm>
            <a:off x="7772400" y="5943600"/>
            <a:ext cx="7620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35833 0.65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0" y="3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-0.02662 L 0.35417 0.2844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15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35 0.4578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22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48148E-6 L 0.1625 0.295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14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231 L 0.14167 0.4356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2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13333 0.6356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31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-0.09167 0.2689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13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-0.10417 0.495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0" y="24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231 L -0.1 0.6824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34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0.04884 L -0.3375 0.2467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00" y="14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du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34167 0.491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0" y="24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-0.3375 0.695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0" y="34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 (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772400" cy="1470025"/>
          </a:xfrm>
        </p:spPr>
        <p:txBody>
          <a:bodyPr/>
          <a:lstStyle/>
          <a:p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: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chữ</a:t>
            </a:r>
            <a:endParaRPr lang="vi-VN" dirty="0"/>
          </a:p>
        </p:txBody>
      </p:sp>
      <p:pic>
        <p:nvPicPr>
          <p:cNvPr id="6" name="1 ChuVoiConOBanDonRemix-DJ-287813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76600" y="2209800"/>
            <a:ext cx="21336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304800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Trò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chơi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: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Đội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giỏi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Bong-Bong-Bang-Bang-Tam-Cam-Chuyen-Chua-Ke-OST-365DaBan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352800" y="1981200"/>
            <a:ext cx="18288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219200" y="990600"/>
            <a:ext cx="6858000" cy="2667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20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</a:rPr>
              <a:t>KÝnh chóc c¸c c« m¹nh khoÎ </a:t>
            </a:r>
          </a:p>
          <a:p>
            <a:pPr algn="ctr"/>
            <a:r>
              <a:rPr lang="vi-VN" sz="20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</a:rPr>
              <a:t>gia ®×nh h¹nh phóc</a:t>
            </a: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971800" y="1524000"/>
            <a:ext cx="2971800" cy="1257300"/>
            <a:chOff x="1992" y="960"/>
            <a:chExt cx="1200" cy="600"/>
          </a:xfrm>
        </p:grpSpPr>
        <p:pic>
          <p:nvPicPr>
            <p:cNvPr id="4" name="Picture 4" descr="HOAVAN~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5" descr="HOAVAN~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6" descr="HOAVAN~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1752600" y="4724400"/>
            <a:ext cx="5715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000" b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KẾT THÚC TIẾT HỌC</a:t>
            </a:r>
          </a:p>
        </p:txBody>
      </p:sp>
      <p:pic>
        <p:nvPicPr>
          <p:cNvPr id="8" name="Picture 8" descr="KITT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3480" flipH="1">
            <a:off x="8031163" y="1371600"/>
            <a:ext cx="1112837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housebig_w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28800"/>
            <a:ext cx="12477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4360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594360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594360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594360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594360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5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05800" y="594360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" descr="Firewrk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1066800"/>
            <a:ext cx="9144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7" descr="Firewrk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00" y="2590800"/>
            <a:ext cx="9144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8" descr="Firewrk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320040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9" descr="Firewrk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7600" y="335280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0" descr="Firewrk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2895600"/>
            <a:ext cx="2209800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1" descr="heartandleafba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" y="381000"/>
            <a:ext cx="533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2" descr="heartandleafba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152400" y="0"/>
            <a:ext cx="929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3" descr="heartandleafba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4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5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6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05800" y="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7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05800" y="259080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8" descr="Firewrk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8600" y="5105400"/>
            <a:ext cx="9144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9" descr="Firewrk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5181600"/>
            <a:ext cx="9144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0" descr="Firewrk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3429000"/>
            <a:ext cx="9144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1" descr="Firewrk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3581400"/>
            <a:ext cx="9144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2" descr="Hoa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3400" y="5410200"/>
            <a:ext cx="8153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Group 33"/>
          <p:cNvGrpSpPr>
            <a:grpSpLocks/>
          </p:cNvGrpSpPr>
          <p:nvPr/>
        </p:nvGrpSpPr>
        <p:grpSpPr bwMode="auto">
          <a:xfrm flipH="1" flipV="1">
            <a:off x="304800" y="304800"/>
            <a:ext cx="1800225" cy="1565275"/>
            <a:chOff x="4368" y="2880"/>
            <a:chExt cx="1200" cy="1289"/>
          </a:xfrm>
        </p:grpSpPr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1572 h 1572"/>
                <a:gd name="T2" fmla="*/ 136 w 1337"/>
                <a:gd name="T3" fmla="*/ 1565 h 1572"/>
                <a:gd name="T4" fmla="*/ 269 w 1337"/>
                <a:gd name="T5" fmla="*/ 1541 h 1572"/>
                <a:gd name="T6" fmla="*/ 398 w 1337"/>
                <a:gd name="T7" fmla="*/ 1500 h 1572"/>
                <a:gd name="T8" fmla="*/ 521 w 1337"/>
                <a:gd name="T9" fmla="*/ 1447 h 1572"/>
                <a:gd name="T10" fmla="*/ 637 w 1337"/>
                <a:gd name="T11" fmla="*/ 1382 h 1572"/>
                <a:gd name="T12" fmla="*/ 748 w 1337"/>
                <a:gd name="T13" fmla="*/ 1304 h 1572"/>
                <a:gd name="T14" fmla="*/ 850 w 1337"/>
                <a:gd name="T15" fmla="*/ 1213 h 1572"/>
                <a:gd name="T16" fmla="*/ 946 w 1337"/>
                <a:gd name="T17" fmla="*/ 1112 h 1572"/>
                <a:gd name="T18" fmla="*/ 1032 w 1337"/>
                <a:gd name="T19" fmla="*/ 999 h 1572"/>
                <a:gd name="T20" fmla="*/ 1109 w 1337"/>
                <a:gd name="T21" fmla="*/ 879 h 1572"/>
                <a:gd name="T22" fmla="*/ 1176 w 1337"/>
                <a:gd name="T23" fmla="*/ 749 h 1572"/>
                <a:gd name="T24" fmla="*/ 1231 w 1337"/>
                <a:gd name="T25" fmla="*/ 612 h 1572"/>
                <a:gd name="T26" fmla="*/ 1276 w 1337"/>
                <a:gd name="T27" fmla="*/ 468 h 1572"/>
                <a:gd name="T28" fmla="*/ 1311 w 1337"/>
                <a:gd name="T29" fmla="*/ 316 h 1572"/>
                <a:gd name="T30" fmla="*/ 1331 w 1337"/>
                <a:gd name="T31" fmla="*/ 160 h 1572"/>
                <a:gd name="T32" fmla="*/ 1337 w 1337"/>
                <a:gd name="T33" fmla="*/ 0 h 1572"/>
                <a:gd name="T34" fmla="*/ 1245 w 1337"/>
                <a:gd name="T35" fmla="*/ 0 h 1572"/>
                <a:gd name="T36" fmla="*/ 1238 w 1337"/>
                <a:gd name="T37" fmla="*/ 149 h 1572"/>
                <a:gd name="T38" fmla="*/ 1221 w 1337"/>
                <a:gd name="T39" fmla="*/ 297 h 1572"/>
                <a:gd name="T40" fmla="*/ 1189 w 1337"/>
                <a:gd name="T41" fmla="*/ 436 h 1572"/>
                <a:gd name="T42" fmla="*/ 1148 w 1337"/>
                <a:gd name="T43" fmla="*/ 570 h 1572"/>
                <a:gd name="T44" fmla="*/ 1094 w 1337"/>
                <a:gd name="T45" fmla="*/ 698 h 1572"/>
                <a:gd name="T46" fmla="*/ 1033 w 1337"/>
                <a:gd name="T47" fmla="*/ 817 h 1572"/>
                <a:gd name="T48" fmla="*/ 961 w 1337"/>
                <a:gd name="T49" fmla="*/ 931 h 1572"/>
                <a:gd name="T50" fmla="*/ 881 w 1337"/>
                <a:gd name="T51" fmla="*/ 1035 h 1572"/>
                <a:gd name="T52" fmla="*/ 793 w 1337"/>
                <a:gd name="T53" fmla="*/ 1130 h 1572"/>
                <a:gd name="T54" fmla="*/ 696 w 1337"/>
                <a:gd name="T55" fmla="*/ 1214 h 1572"/>
                <a:gd name="T56" fmla="*/ 594 w 1337"/>
                <a:gd name="T57" fmla="*/ 1286 h 1572"/>
                <a:gd name="T58" fmla="*/ 485 w 1337"/>
                <a:gd name="T59" fmla="*/ 1348 h 1572"/>
                <a:gd name="T60" fmla="*/ 372 w 1337"/>
                <a:gd name="T61" fmla="*/ 1398 h 1572"/>
                <a:gd name="T62" fmla="*/ 253 w 1337"/>
                <a:gd name="T63" fmla="*/ 1435 h 1572"/>
                <a:gd name="T64" fmla="*/ 128 w 1337"/>
                <a:gd name="T65" fmla="*/ 1455 h 1572"/>
                <a:gd name="T66" fmla="*/ 0 w 1337"/>
                <a:gd name="T67" fmla="*/ 1464 h 1572"/>
                <a:gd name="T68" fmla="*/ 0 w 1337"/>
                <a:gd name="T69" fmla="*/ 1572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8000">
                <a:latin typeface=".VnAvant" pitchFamily="34" charset="0"/>
              </a:endParaRPr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083 w 1176"/>
                <a:gd name="T1" fmla="*/ 0 h 1382"/>
                <a:gd name="T2" fmla="*/ 1078 w 1176"/>
                <a:gd name="T3" fmla="*/ 131 h 1382"/>
                <a:gd name="T4" fmla="*/ 1062 w 1176"/>
                <a:gd name="T5" fmla="*/ 257 h 1382"/>
                <a:gd name="T6" fmla="*/ 1036 w 1176"/>
                <a:gd name="T7" fmla="*/ 379 h 1382"/>
                <a:gd name="T8" fmla="*/ 999 w 1176"/>
                <a:gd name="T9" fmla="*/ 495 h 1382"/>
                <a:gd name="T10" fmla="*/ 953 w 1176"/>
                <a:gd name="T11" fmla="*/ 607 h 1382"/>
                <a:gd name="T12" fmla="*/ 898 w 1176"/>
                <a:gd name="T13" fmla="*/ 713 h 1382"/>
                <a:gd name="T14" fmla="*/ 836 w 1176"/>
                <a:gd name="T15" fmla="*/ 811 h 1382"/>
                <a:gd name="T16" fmla="*/ 767 w 1176"/>
                <a:gd name="T17" fmla="*/ 901 h 1382"/>
                <a:gd name="T18" fmla="*/ 691 w 1176"/>
                <a:gd name="T19" fmla="*/ 982 h 1382"/>
                <a:gd name="T20" fmla="*/ 606 w 1176"/>
                <a:gd name="T21" fmla="*/ 1056 h 1382"/>
                <a:gd name="T22" fmla="*/ 516 w 1176"/>
                <a:gd name="T23" fmla="*/ 1120 h 1382"/>
                <a:gd name="T24" fmla="*/ 421 w 1176"/>
                <a:gd name="T25" fmla="*/ 1174 h 1382"/>
                <a:gd name="T26" fmla="*/ 322 w 1176"/>
                <a:gd name="T27" fmla="*/ 1217 h 1382"/>
                <a:gd name="T28" fmla="*/ 219 w 1176"/>
                <a:gd name="T29" fmla="*/ 1248 h 1382"/>
                <a:gd name="T30" fmla="*/ 111 w 1176"/>
                <a:gd name="T31" fmla="*/ 1267 h 1382"/>
                <a:gd name="T32" fmla="*/ 0 w 1176"/>
                <a:gd name="T33" fmla="*/ 1274 h 1382"/>
                <a:gd name="T34" fmla="*/ 0 w 1176"/>
                <a:gd name="T35" fmla="*/ 1382 h 1382"/>
                <a:gd name="T36" fmla="*/ 120 w 1176"/>
                <a:gd name="T37" fmla="*/ 1376 h 1382"/>
                <a:gd name="T38" fmla="*/ 236 w 1176"/>
                <a:gd name="T39" fmla="*/ 1353 h 1382"/>
                <a:gd name="T40" fmla="*/ 349 w 1176"/>
                <a:gd name="T41" fmla="*/ 1320 h 1382"/>
                <a:gd name="T42" fmla="*/ 456 w 1176"/>
                <a:gd name="T43" fmla="*/ 1274 h 1382"/>
                <a:gd name="T44" fmla="*/ 560 w 1176"/>
                <a:gd name="T45" fmla="*/ 1216 h 1382"/>
                <a:gd name="T46" fmla="*/ 658 w 1176"/>
                <a:gd name="T47" fmla="*/ 1145 h 1382"/>
                <a:gd name="T48" fmla="*/ 748 w 1176"/>
                <a:gd name="T49" fmla="*/ 1066 h 1382"/>
                <a:gd name="T50" fmla="*/ 831 w 1176"/>
                <a:gd name="T51" fmla="*/ 977 h 1382"/>
                <a:gd name="T52" fmla="*/ 907 w 1176"/>
                <a:gd name="T53" fmla="*/ 879 h 1382"/>
                <a:gd name="T54" fmla="*/ 975 w 1176"/>
                <a:gd name="T55" fmla="*/ 773 h 1382"/>
                <a:gd name="T56" fmla="*/ 1034 w 1176"/>
                <a:gd name="T57" fmla="*/ 659 h 1382"/>
                <a:gd name="T58" fmla="*/ 1083 w 1176"/>
                <a:gd name="T59" fmla="*/ 536 h 1382"/>
                <a:gd name="T60" fmla="*/ 1123 w 1176"/>
                <a:gd name="T61" fmla="*/ 410 h 1382"/>
                <a:gd name="T62" fmla="*/ 1151 w 1176"/>
                <a:gd name="T63" fmla="*/ 277 h 1382"/>
                <a:gd name="T64" fmla="*/ 1170 w 1176"/>
                <a:gd name="T65" fmla="*/ 141 h 1382"/>
                <a:gd name="T66" fmla="*/ 1176 w 1176"/>
                <a:gd name="T67" fmla="*/ 0 h 1382"/>
                <a:gd name="T68" fmla="*/ 1083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8000">
                <a:latin typeface=".VnAvant" pitchFamily="34" charset="0"/>
              </a:endParaRPr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922 w 1014"/>
                <a:gd name="T1" fmla="*/ 0 h 1193"/>
                <a:gd name="T2" fmla="*/ 916 w 1014"/>
                <a:gd name="T3" fmla="*/ 112 h 1193"/>
                <a:gd name="T4" fmla="*/ 904 w 1014"/>
                <a:gd name="T5" fmla="*/ 220 h 1193"/>
                <a:gd name="T6" fmla="*/ 881 w 1014"/>
                <a:gd name="T7" fmla="*/ 322 h 1193"/>
                <a:gd name="T8" fmla="*/ 850 w 1014"/>
                <a:gd name="T9" fmla="*/ 423 h 1193"/>
                <a:gd name="T10" fmla="*/ 810 w 1014"/>
                <a:gd name="T11" fmla="*/ 517 h 1193"/>
                <a:gd name="T12" fmla="*/ 764 w 1014"/>
                <a:gd name="T13" fmla="*/ 607 h 1193"/>
                <a:gd name="T14" fmla="*/ 711 w 1014"/>
                <a:gd name="T15" fmla="*/ 691 h 1193"/>
                <a:gd name="T16" fmla="*/ 651 w 1014"/>
                <a:gd name="T17" fmla="*/ 767 h 1193"/>
                <a:gd name="T18" fmla="*/ 587 w 1014"/>
                <a:gd name="T19" fmla="*/ 838 h 1193"/>
                <a:gd name="T20" fmla="*/ 515 w 1014"/>
                <a:gd name="T21" fmla="*/ 899 h 1193"/>
                <a:gd name="T22" fmla="*/ 439 w 1014"/>
                <a:gd name="T23" fmla="*/ 953 h 1193"/>
                <a:gd name="T24" fmla="*/ 359 w 1014"/>
                <a:gd name="T25" fmla="*/ 1000 h 1193"/>
                <a:gd name="T26" fmla="*/ 275 w 1014"/>
                <a:gd name="T27" fmla="*/ 1037 h 1193"/>
                <a:gd name="T28" fmla="*/ 186 w 1014"/>
                <a:gd name="T29" fmla="*/ 1064 h 1193"/>
                <a:gd name="T30" fmla="*/ 95 w 1014"/>
                <a:gd name="T31" fmla="*/ 1078 h 1193"/>
                <a:gd name="T32" fmla="*/ 0 w 1014"/>
                <a:gd name="T33" fmla="*/ 1085 h 1193"/>
                <a:gd name="T34" fmla="*/ 0 w 1014"/>
                <a:gd name="T35" fmla="*/ 1193 h 1193"/>
                <a:gd name="T36" fmla="*/ 104 w 1014"/>
                <a:gd name="T37" fmla="*/ 1187 h 1193"/>
                <a:gd name="T38" fmla="*/ 202 w 1014"/>
                <a:gd name="T39" fmla="*/ 1169 h 1193"/>
                <a:gd name="T40" fmla="*/ 302 w 1014"/>
                <a:gd name="T41" fmla="*/ 1139 h 1193"/>
                <a:gd name="T42" fmla="*/ 394 w 1014"/>
                <a:gd name="T43" fmla="*/ 1100 h 1193"/>
                <a:gd name="T44" fmla="*/ 483 w 1014"/>
                <a:gd name="T45" fmla="*/ 1049 h 1193"/>
                <a:gd name="T46" fmla="*/ 567 w 1014"/>
                <a:gd name="T47" fmla="*/ 989 h 1193"/>
                <a:gd name="T48" fmla="*/ 644 w 1014"/>
                <a:gd name="T49" fmla="*/ 921 h 1193"/>
                <a:gd name="T50" fmla="*/ 717 w 1014"/>
                <a:gd name="T51" fmla="*/ 844 h 1193"/>
                <a:gd name="T52" fmla="*/ 781 w 1014"/>
                <a:gd name="T53" fmla="*/ 759 h 1193"/>
                <a:gd name="T54" fmla="*/ 840 w 1014"/>
                <a:gd name="T55" fmla="*/ 667 h 1193"/>
                <a:gd name="T56" fmla="*/ 892 w 1014"/>
                <a:gd name="T57" fmla="*/ 569 h 1193"/>
                <a:gd name="T58" fmla="*/ 933 w 1014"/>
                <a:gd name="T59" fmla="*/ 465 h 1193"/>
                <a:gd name="T60" fmla="*/ 968 w 1014"/>
                <a:gd name="T61" fmla="*/ 355 h 1193"/>
                <a:gd name="T62" fmla="*/ 993 w 1014"/>
                <a:gd name="T63" fmla="*/ 239 h 1193"/>
                <a:gd name="T64" fmla="*/ 1008 w 1014"/>
                <a:gd name="T65" fmla="*/ 122 h 1193"/>
                <a:gd name="T66" fmla="*/ 1014 w 1014"/>
                <a:gd name="T67" fmla="*/ 0 h 1193"/>
                <a:gd name="T68" fmla="*/ 922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8000">
                <a:latin typeface=".VnAvant" pitchFamily="34" charset="0"/>
              </a:endParaRPr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989 w 1272"/>
                <a:gd name="T1" fmla="*/ 0 h 1495"/>
                <a:gd name="T2" fmla="*/ 984 w 1272"/>
                <a:gd name="T3" fmla="*/ 121 h 1495"/>
                <a:gd name="T4" fmla="*/ 969 w 1272"/>
                <a:gd name="T5" fmla="*/ 236 h 1495"/>
                <a:gd name="T6" fmla="*/ 945 w 1272"/>
                <a:gd name="T7" fmla="*/ 348 h 1495"/>
                <a:gd name="T8" fmla="*/ 913 w 1272"/>
                <a:gd name="T9" fmla="*/ 452 h 1495"/>
                <a:gd name="T10" fmla="*/ 871 w 1272"/>
                <a:gd name="T11" fmla="*/ 554 h 1495"/>
                <a:gd name="T12" fmla="*/ 820 w 1272"/>
                <a:gd name="T13" fmla="*/ 650 h 1495"/>
                <a:gd name="T14" fmla="*/ 764 w 1272"/>
                <a:gd name="T15" fmla="*/ 742 h 1495"/>
                <a:gd name="T16" fmla="*/ 700 w 1272"/>
                <a:gd name="T17" fmla="*/ 823 h 1495"/>
                <a:gd name="T18" fmla="*/ 632 w 1272"/>
                <a:gd name="T19" fmla="*/ 897 h 1495"/>
                <a:gd name="T20" fmla="*/ 553 w 1272"/>
                <a:gd name="T21" fmla="*/ 964 h 1495"/>
                <a:gd name="T22" fmla="*/ 472 w 1272"/>
                <a:gd name="T23" fmla="*/ 1023 h 1495"/>
                <a:gd name="T24" fmla="*/ 385 w 1272"/>
                <a:gd name="T25" fmla="*/ 1072 h 1495"/>
                <a:gd name="T26" fmla="*/ 295 w 1272"/>
                <a:gd name="T27" fmla="*/ 1111 h 1495"/>
                <a:gd name="T28" fmla="*/ 201 w 1272"/>
                <a:gd name="T29" fmla="*/ 1139 h 1495"/>
                <a:gd name="T30" fmla="*/ 102 w 1272"/>
                <a:gd name="T31" fmla="*/ 1157 h 1495"/>
                <a:gd name="T32" fmla="*/ 0 w 1272"/>
                <a:gd name="T33" fmla="*/ 1162 h 1495"/>
                <a:gd name="T34" fmla="*/ 0 w 1272"/>
                <a:gd name="T35" fmla="*/ 1495 h 1495"/>
                <a:gd name="T36" fmla="*/ 130 w 1272"/>
                <a:gd name="T37" fmla="*/ 1487 h 1495"/>
                <a:gd name="T38" fmla="*/ 254 w 1272"/>
                <a:gd name="T39" fmla="*/ 1463 h 1495"/>
                <a:gd name="T40" fmla="*/ 377 w 1272"/>
                <a:gd name="T41" fmla="*/ 1428 h 1495"/>
                <a:gd name="T42" fmla="*/ 493 w 1272"/>
                <a:gd name="T43" fmla="*/ 1376 h 1495"/>
                <a:gd name="T44" fmla="*/ 605 w 1272"/>
                <a:gd name="T45" fmla="*/ 1314 h 1495"/>
                <a:gd name="T46" fmla="*/ 711 w 1272"/>
                <a:gd name="T47" fmla="*/ 1239 h 1495"/>
                <a:gd name="T48" fmla="*/ 807 w 1272"/>
                <a:gd name="T49" fmla="*/ 1153 h 1495"/>
                <a:gd name="T50" fmla="*/ 899 w 1272"/>
                <a:gd name="T51" fmla="*/ 1057 h 1495"/>
                <a:gd name="T52" fmla="*/ 980 w 1272"/>
                <a:gd name="T53" fmla="*/ 950 h 1495"/>
                <a:gd name="T54" fmla="*/ 1054 w 1272"/>
                <a:gd name="T55" fmla="*/ 837 h 1495"/>
                <a:gd name="T56" fmla="*/ 1117 w 1272"/>
                <a:gd name="T57" fmla="*/ 712 h 1495"/>
                <a:gd name="T58" fmla="*/ 1171 w 1272"/>
                <a:gd name="T59" fmla="*/ 581 h 1495"/>
                <a:gd name="T60" fmla="*/ 1214 w 1272"/>
                <a:gd name="T61" fmla="*/ 444 h 1495"/>
                <a:gd name="T62" fmla="*/ 1244 w 1272"/>
                <a:gd name="T63" fmla="*/ 300 h 1495"/>
                <a:gd name="T64" fmla="*/ 1264 w 1272"/>
                <a:gd name="T65" fmla="*/ 152 h 1495"/>
                <a:gd name="T66" fmla="*/ 1272 w 1272"/>
                <a:gd name="T67" fmla="*/ 0 h 1495"/>
                <a:gd name="T68" fmla="*/ 989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8000">
                <a:latin typeface=".VnAvant" pitchFamily="34" charset="0"/>
              </a:endParaRPr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1572 h 1572"/>
                <a:gd name="T2" fmla="*/ 137 w 1338"/>
                <a:gd name="T3" fmla="*/ 1564 h 1572"/>
                <a:gd name="T4" fmla="*/ 271 w 1338"/>
                <a:gd name="T5" fmla="*/ 1540 h 1572"/>
                <a:gd name="T6" fmla="*/ 399 w 1338"/>
                <a:gd name="T7" fmla="*/ 1501 h 1572"/>
                <a:gd name="T8" fmla="*/ 521 w 1338"/>
                <a:gd name="T9" fmla="*/ 1448 h 1572"/>
                <a:gd name="T10" fmla="*/ 638 w 1338"/>
                <a:gd name="T11" fmla="*/ 1382 h 1572"/>
                <a:gd name="T12" fmla="*/ 749 w 1338"/>
                <a:gd name="T13" fmla="*/ 1304 h 1572"/>
                <a:gd name="T14" fmla="*/ 850 w 1338"/>
                <a:gd name="T15" fmla="*/ 1213 h 1572"/>
                <a:gd name="T16" fmla="*/ 947 w 1338"/>
                <a:gd name="T17" fmla="*/ 1112 h 1572"/>
                <a:gd name="T18" fmla="*/ 1033 w 1338"/>
                <a:gd name="T19" fmla="*/ 999 h 1572"/>
                <a:gd name="T20" fmla="*/ 1110 w 1338"/>
                <a:gd name="T21" fmla="*/ 879 h 1572"/>
                <a:gd name="T22" fmla="*/ 1176 w 1338"/>
                <a:gd name="T23" fmla="*/ 749 h 1572"/>
                <a:gd name="T24" fmla="*/ 1232 w 1338"/>
                <a:gd name="T25" fmla="*/ 612 h 1572"/>
                <a:gd name="T26" fmla="*/ 1277 w 1338"/>
                <a:gd name="T27" fmla="*/ 468 h 1572"/>
                <a:gd name="T28" fmla="*/ 1311 w 1338"/>
                <a:gd name="T29" fmla="*/ 316 h 1572"/>
                <a:gd name="T30" fmla="*/ 1332 w 1338"/>
                <a:gd name="T31" fmla="*/ 160 h 1572"/>
                <a:gd name="T32" fmla="*/ 1338 w 1338"/>
                <a:gd name="T33" fmla="*/ 0 h 1572"/>
                <a:gd name="T34" fmla="*/ 1246 w 1338"/>
                <a:gd name="T35" fmla="*/ 0 h 1572"/>
                <a:gd name="T36" fmla="*/ 1240 w 1338"/>
                <a:gd name="T37" fmla="*/ 150 h 1572"/>
                <a:gd name="T38" fmla="*/ 1221 w 1338"/>
                <a:gd name="T39" fmla="*/ 297 h 1572"/>
                <a:gd name="T40" fmla="*/ 1190 w 1338"/>
                <a:gd name="T41" fmla="*/ 436 h 1572"/>
                <a:gd name="T42" fmla="*/ 1148 w 1338"/>
                <a:gd name="T43" fmla="*/ 571 h 1572"/>
                <a:gd name="T44" fmla="*/ 1095 w 1338"/>
                <a:gd name="T45" fmla="*/ 698 h 1572"/>
                <a:gd name="T46" fmla="*/ 1034 w 1338"/>
                <a:gd name="T47" fmla="*/ 818 h 1572"/>
                <a:gd name="T48" fmla="*/ 962 w 1338"/>
                <a:gd name="T49" fmla="*/ 931 h 1572"/>
                <a:gd name="T50" fmla="*/ 882 w 1338"/>
                <a:gd name="T51" fmla="*/ 1036 h 1572"/>
                <a:gd name="T52" fmla="*/ 794 w 1338"/>
                <a:gd name="T53" fmla="*/ 1130 h 1572"/>
                <a:gd name="T54" fmla="*/ 697 w 1338"/>
                <a:gd name="T55" fmla="*/ 1215 h 1572"/>
                <a:gd name="T56" fmla="*/ 595 w 1338"/>
                <a:gd name="T57" fmla="*/ 1286 h 1572"/>
                <a:gd name="T58" fmla="*/ 486 w 1338"/>
                <a:gd name="T59" fmla="*/ 1348 h 1572"/>
                <a:gd name="T60" fmla="*/ 372 w 1338"/>
                <a:gd name="T61" fmla="*/ 1398 h 1572"/>
                <a:gd name="T62" fmla="*/ 253 w 1338"/>
                <a:gd name="T63" fmla="*/ 1435 h 1572"/>
                <a:gd name="T64" fmla="*/ 129 w 1338"/>
                <a:gd name="T65" fmla="*/ 1455 h 1572"/>
                <a:gd name="T66" fmla="*/ 0 w 1338"/>
                <a:gd name="T67" fmla="*/ 1464 h 1572"/>
                <a:gd name="T68" fmla="*/ 0 w 1338"/>
                <a:gd name="T69" fmla="*/ 1572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8000">
                <a:latin typeface=".VnAvant" pitchFamily="34" charset="0"/>
              </a:endParaRPr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084 w 1176"/>
                <a:gd name="T1" fmla="*/ 0 h 1383"/>
                <a:gd name="T2" fmla="*/ 1079 w 1176"/>
                <a:gd name="T3" fmla="*/ 131 h 1383"/>
                <a:gd name="T4" fmla="*/ 1063 w 1176"/>
                <a:gd name="T5" fmla="*/ 259 h 1383"/>
                <a:gd name="T6" fmla="*/ 1037 w 1176"/>
                <a:gd name="T7" fmla="*/ 379 h 1383"/>
                <a:gd name="T8" fmla="*/ 999 w 1176"/>
                <a:gd name="T9" fmla="*/ 496 h 1383"/>
                <a:gd name="T10" fmla="*/ 953 w 1176"/>
                <a:gd name="T11" fmla="*/ 607 h 1383"/>
                <a:gd name="T12" fmla="*/ 900 w 1176"/>
                <a:gd name="T13" fmla="*/ 713 h 1383"/>
                <a:gd name="T14" fmla="*/ 837 w 1176"/>
                <a:gd name="T15" fmla="*/ 811 h 1383"/>
                <a:gd name="T16" fmla="*/ 768 w 1176"/>
                <a:gd name="T17" fmla="*/ 901 h 1383"/>
                <a:gd name="T18" fmla="*/ 692 w 1176"/>
                <a:gd name="T19" fmla="*/ 984 h 1383"/>
                <a:gd name="T20" fmla="*/ 607 w 1176"/>
                <a:gd name="T21" fmla="*/ 1058 h 1383"/>
                <a:gd name="T22" fmla="*/ 517 w 1176"/>
                <a:gd name="T23" fmla="*/ 1120 h 1383"/>
                <a:gd name="T24" fmla="*/ 423 w 1176"/>
                <a:gd name="T25" fmla="*/ 1175 h 1383"/>
                <a:gd name="T26" fmla="*/ 323 w 1176"/>
                <a:gd name="T27" fmla="*/ 1220 h 1383"/>
                <a:gd name="T28" fmla="*/ 220 w 1176"/>
                <a:gd name="T29" fmla="*/ 1250 h 1383"/>
                <a:gd name="T30" fmla="*/ 112 w 1176"/>
                <a:gd name="T31" fmla="*/ 1269 h 1383"/>
                <a:gd name="T32" fmla="*/ 0 w 1176"/>
                <a:gd name="T33" fmla="*/ 1275 h 1383"/>
                <a:gd name="T34" fmla="*/ 0 w 1176"/>
                <a:gd name="T35" fmla="*/ 1383 h 1383"/>
                <a:gd name="T36" fmla="*/ 120 w 1176"/>
                <a:gd name="T37" fmla="*/ 1377 h 1383"/>
                <a:gd name="T38" fmla="*/ 236 w 1176"/>
                <a:gd name="T39" fmla="*/ 1354 h 1383"/>
                <a:gd name="T40" fmla="*/ 350 w 1176"/>
                <a:gd name="T41" fmla="*/ 1322 h 1383"/>
                <a:gd name="T42" fmla="*/ 457 w 1176"/>
                <a:gd name="T43" fmla="*/ 1275 h 1383"/>
                <a:gd name="T44" fmla="*/ 561 w 1176"/>
                <a:gd name="T45" fmla="*/ 1216 h 1383"/>
                <a:gd name="T46" fmla="*/ 659 w 1176"/>
                <a:gd name="T47" fmla="*/ 1148 h 1383"/>
                <a:gd name="T48" fmla="*/ 749 w 1176"/>
                <a:gd name="T49" fmla="*/ 1067 h 1383"/>
                <a:gd name="T50" fmla="*/ 832 w 1176"/>
                <a:gd name="T51" fmla="*/ 978 h 1383"/>
                <a:gd name="T52" fmla="*/ 907 w 1176"/>
                <a:gd name="T53" fmla="*/ 879 h 1383"/>
                <a:gd name="T54" fmla="*/ 976 w 1176"/>
                <a:gd name="T55" fmla="*/ 773 h 1383"/>
                <a:gd name="T56" fmla="*/ 1035 w 1176"/>
                <a:gd name="T57" fmla="*/ 659 h 1383"/>
                <a:gd name="T58" fmla="*/ 1084 w 1176"/>
                <a:gd name="T59" fmla="*/ 538 h 1383"/>
                <a:gd name="T60" fmla="*/ 1124 w 1176"/>
                <a:gd name="T61" fmla="*/ 411 h 1383"/>
                <a:gd name="T62" fmla="*/ 1152 w 1176"/>
                <a:gd name="T63" fmla="*/ 278 h 1383"/>
                <a:gd name="T64" fmla="*/ 1171 w 1176"/>
                <a:gd name="T65" fmla="*/ 141 h 1383"/>
                <a:gd name="T66" fmla="*/ 1176 w 1176"/>
                <a:gd name="T67" fmla="*/ 0 h 1383"/>
                <a:gd name="T68" fmla="*/ 1084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8000">
                <a:latin typeface=".VnAvant" pitchFamily="34" charset="0"/>
              </a:endParaRPr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919 w 1011"/>
                <a:gd name="T1" fmla="*/ 0 h 1223"/>
                <a:gd name="T2" fmla="*/ 914 w 1011"/>
                <a:gd name="T3" fmla="*/ 112 h 1223"/>
                <a:gd name="T4" fmla="*/ 902 w 1011"/>
                <a:gd name="T5" fmla="*/ 222 h 1223"/>
                <a:gd name="T6" fmla="*/ 879 w 1011"/>
                <a:gd name="T7" fmla="*/ 326 h 1223"/>
                <a:gd name="T8" fmla="*/ 847 w 1011"/>
                <a:gd name="T9" fmla="*/ 428 h 1223"/>
                <a:gd name="T10" fmla="*/ 808 w 1011"/>
                <a:gd name="T11" fmla="*/ 525 h 1223"/>
                <a:gd name="T12" fmla="*/ 763 w 1011"/>
                <a:gd name="T13" fmla="*/ 619 h 1223"/>
                <a:gd name="T14" fmla="*/ 710 w 1011"/>
                <a:gd name="T15" fmla="*/ 703 h 1223"/>
                <a:gd name="T16" fmla="*/ 650 w 1011"/>
                <a:gd name="T17" fmla="*/ 785 h 1223"/>
                <a:gd name="T18" fmla="*/ 585 w 1011"/>
                <a:gd name="T19" fmla="*/ 857 h 1223"/>
                <a:gd name="T20" fmla="*/ 514 w 1011"/>
                <a:gd name="T21" fmla="*/ 920 h 1223"/>
                <a:gd name="T22" fmla="*/ 438 w 1011"/>
                <a:gd name="T23" fmla="*/ 979 h 1223"/>
                <a:gd name="T24" fmla="*/ 358 w 1011"/>
                <a:gd name="T25" fmla="*/ 1026 h 1223"/>
                <a:gd name="T26" fmla="*/ 274 w 1011"/>
                <a:gd name="T27" fmla="*/ 1063 h 1223"/>
                <a:gd name="T28" fmla="*/ 185 w 1011"/>
                <a:gd name="T29" fmla="*/ 1092 h 1223"/>
                <a:gd name="T30" fmla="*/ 94 w 1011"/>
                <a:gd name="T31" fmla="*/ 1109 h 1223"/>
                <a:gd name="T32" fmla="*/ 0 w 1011"/>
                <a:gd name="T33" fmla="*/ 1115 h 1223"/>
                <a:gd name="T34" fmla="*/ 0 w 1011"/>
                <a:gd name="T35" fmla="*/ 1223 h 1223"/>
                <a:gd name="T36" fmla="*/ 102 w 1011"/>
                <a:gd name="T37" fmla="*/ 1217 h 1223"/>
                <a:gd name="T38" fmla="*/ 204 w 1011"/>
                <a:gd name="T39" fmla="*/ 1198 h 1223"/>
                <a:gd name="T40" fmla="*/ 301 w 1011"/>
                <a:gd name="T41" fmla="*/ 1167 h 1223"/>
                <a:gd name="T42" fmla="*/ 393 w 1011"/>
                <a:gd name="T43" fmla="*/ 1125 h 1223"/>
                <a:gd name="T44" fmla="*/ 482 w 1011"/>
                <a:gd name="T45" fmla="*/ 1072 h 1223"/>
                <a:gd name="T46" fmla="*/ 566 w 1011"/>
                <a:gd name="T47" fmla="*/ 1009 h 1223"/>
                <a:gd name="T48" fmla="*/ 645 w 1011"/>
                <a:gd name="T49" fmla="*/ 939 h 1223"/>
                <a:gd name="T50" fmla="*/ 716 w 1011"/>
                <a:gd name="T51" fmla="*/ 858 h 1223"/>
                <a:gd name="T52" fmla="*/ 781 w 1011"/>
                <a:gd name="T53" fmla="*/ 770 h 1223"/>
                <a:gd name="T54" fmla="*/ 839 w 1011"/>
                <a:gd name="T55" fmla="*/ 675 h 1223"/>
                <a:gd name="T56" fmla="*/ 889 w 1011"/>
                <a:gd name="T57" fmla="*/ 573 h 1223"/>
                <a:gd name="T58" fmla="*/ 932 w 1011"/>
                <a:gd name="T59" fmla="*/ 470 h 1223"/>
                <a:gd name="T60" fmla="*/ 965 w 1011"/>
                <a:gd name="T61" fmla="*/ 358 h 1223"/>
                <a:gd name="T62" fmla="*/ 991 w 1011"/>
                <a:gd name="T63" fmla="*/ 240 h 1223"/>
                <a:gd name="T64" fmla="*/ 1006 w 1011"/>
                <a:gd name="T65" fmla="*/ 121 h 1223"/>
                <a:gd name="T66" fmla="*/ 1011 w 1011"/>
                <a:gd name="T67" fmla="*/ 0 h 1223"/>
                <a:gd name="T68" fmla="*/ 919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8000">
                <a:latin typeface=".VnAvant" pitchFamily="34" charset="0"/>
              </a:endParaRPr>
            </a:p>
          </p:txBody>
        </p:sp>
        <p:grpSp>
          <p:nvGrpSpPr>
            <p:cNvPr id="41" name="Group 41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42" name="Picture 4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3" name="Picture 4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4" name="Picture 4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5" name="Picture 4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6" name="Picture 4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7" name="Picture 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8" name="Picture 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9" name="Picture 4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50" name="Picture 5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51" name="Picture 51" descr="felicitsh71-1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2" descr="Awreath1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00400" y="3962400"/>
            <a:ext cx="3124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3" descr="chuc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5800" y="304800"/>
            <a:ext cx="8153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4" descr="XMASCA~1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819400" y="4267200"/>
            <a:ext cx="2743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5" descr="1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295400" y="2667000"/>
            <a:ext cx="72390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Kết quả hình ảnh cho con bo to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</p:spPr>
      </p:pic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3505200" y="-228600"/>
            <a:ext cx="104067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endParaRPr kumimoji="0" lang="vi-VN" sz="1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4343400" y="-228600"/>
            <a:ext cx="104067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ò</a:t>
            </a:r>
            <a:endParaRPr kumimoji="0" lang="vi-VN" sz="1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5867400" y="-228600"/>
            <a:ext cx="70564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0" dirty="0">
                <a:latin typeface=".VnAvant" pitchFamily="34" charset="0"/>
                <a:cs typeface="Arial" pitchFamily="34" charset="0"/>
              </a:rPr>
              <a:t>t</a:t>
            </a:r>
            <a:endParaRPr kumimoji="0" lang="vi-VN" sz="1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6324600" y="-228600"/>
            <a:ext cx="104067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0" dirty="0">
                <a:latin typeface="Arial" pitchFamily="34" charset="0"/>
                <a:cs typeface="Arial" pitchFamily="34" charset="0"/>
              </a:rPr>
              <a:t>ó</a:t>
            </a:r>
            <a:endParaRPr kumimoji="0" lang="vi-VN" sz="1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7086600" y="-228600"/>
            <a:ext cx="70564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0" dirty="0">
                <a:latin typeface=".VnAvant" pitchFamily="34" charset="0"/>
                <a:cs typeface="Arial" pitchFamily="34" charset="0"/>
              </a:rPr>
              <a:t>t</a:t>
            </a:r>
            <a:endParaRPr kumimoji="0" lang="vi-VN" sz="1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7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7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7111" grpId="0"/>
      <p:bldP spid="47112" grpId="0"/>
      <p:bldP spid="471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f6f4913_6f6371c4_radiant wallpapers collection 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2667000" y="0"/>
            <a:ext cx="3940175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.VnAvant" pitchFamily="34" charset="0"/>
                <a:cs typeface="Arial" pitchFamily="34" charset="0"/>
              </a:rPr>
              <a:t>b</a:t>
            </a:r>
            <a:endParaRPr kumimoji="0" lang="vi-VN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524000"/>
            <a:ext cx="286385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981200" y="-1066800"/>
            <a:ext cx="1376363" cy="767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93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.VnAvant" pitchFamily="34" charset="0"/>
                <a:cs typeface="Arial" pitchFamily="34" charset="0"/>
              </a:rPr>
              <a:t>l</a:t>
            </a:r>
            <a:endParaRPr kumimoji="0" lang="vi-V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3733800" y="2971800"/>
            <a:ext cx="13716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vi-VN" sz="80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35921" dir="2700000" algn="ctr" rotWithShape="0">
                  <a:srgbClr val="990000"/>
                </a:outerShdw>
              </a:effectLst>
            </a:endParaRPr>
          </a:p>
        </p:txBody>
      </p:sp>
      <p:pic>
        <p:nvPicPr>
          <p:cNvPr id="44033" name="Picture 1" descr="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828800"/>
            <a:ext cx="1843088" cy="3295650"/>
          </a:xfrm>
          <a:prstGeom prst="rect">
            <a:avLst/>
          </a:prstGeom>
          <a:noFill/>
        </p:spPr>
      </p:pic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3505200" y="1905000"/>
            <a:ext cx="2590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9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.VnTime" pitchFamily="34" charset="0"/>
                <a:cs typeface="Arial" pitchFamily="34" charset="0"/>
              </a:rPr>
              <a:t>B</a:t>
            </a:r>
            <a:endParaRPr kumimoji="0" lang="vi-VN" sz="18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04800" y="762000"/>
            <a:ext cx="2555875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31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.VnCommercial ScriptH" pitchFamily="34" charset="0"/>
                <a:cs typeface="Arial" pitchFamily="34" charset="0"/>
              </a:rPr>
              <a:t>b</a:t>
            </a:r>
            <a:endParaRPr kumimoji="0" lang="vi-VN" sz="18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6" name="Picture 4" descr="0830js5b15daddi012pz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94507" y="5868193"/>
            <a:ext cx="495300" cy="1484313"/>
          </a:xfrm>
          <a:prstGeom prst="rect">
            <a:avLst/>
          </a:prstGeom>
          <a:noFill/>
        </p:spPr>
      </p:pic>
      <p:pic>
        <p:nvPicPr>
          <p:cNvPr id="44037" name="Picture 5" descr="hoa1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5680075"/>
            <a:ext cx="4140200" cy="1177925"/>
          </a:xfrm>
          <a:prstGeom prst="rect">
            <a:avLst/>
          </a:prstGeom>
          <a:noFill/>
        </p:spPr>
      </p:pic>
      <p:pic>
        <p:nvPicPr>
          <p:cNvPr id="44038" name="Picture 6" descr="hoa1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5680075"/>
            <a:ext cx="3384550" cy="1177925"/>
          </a:xfrm>
          <a:prstGeom prst="rect">
            <a:avLst/>
          </a:prstGeom>
          <a:noFill/>
        </p:spPr>
      </p:pic>
      <p:pic>
        <p:nvPicPr>
          <p:cNvPr id="44039" name="Picture 43" descr="Hoa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914400"/>
            <a:ext cx="100806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43" descr="Hoa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381000"/>
            <a:ext cx="100806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43" descr="Hoa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381000"/>
            <a:ext cx="100806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2" name="Picture 43" descr="Hoa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762000"/>
            <a:ext cx="100806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2743200" y="-609600"/>
            <a:ext cx="3659188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800" b="1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cs typeface="Arial" pitchFamily="34" charset="0"/>
              </a:rPr>
              <a:t>d</a:t>
            </a:r>
            <a:endParaRPr kumimoji="0" lang="vi-V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105400" y="-821025"/>
            <a:ext cx="1376363" cy="767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93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.VnAvant" pitchFamily="34" charset="0"/>
                <a:cs typeface="Arial" pitchFamily="34" charset="0"/>
              </a:rPr>
              <a:t>l</a:t>
            </a:r>
            <a:endParaRPr kumimoji="0" lang="vi-V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667000" y="1676400"/>
            <a:ext cx="286385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0658" name="Picture 2" descr="Buomba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57900"/>
            <a:ext cx="9144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3" descr="Buomba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314950" y="3028950"/>
            <a:ext cx="6858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4" descr="Buomba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3028950" y="3028950"/>
            <a:ext cx="6858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 descr="Buomba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0" y="0"/>
            <a:ext cx="9144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AutoShape 6"/>
          <p:cNvSpPr>
            <a:spLocks noChangeArrowheads="1"/>
          </p:cNvSpPr>
          <p:nvPr/>
        </p:nvSpPr>
        <p:spPr bwMode="auto">
          <a:xfrm>
            <a:off x="827088" y="765175"/>
            <a:ext cx="649287" cy="360363"/>
          </a:xfrm>
          <a:prstGeom prst="star16">
            <a:avLst>
              <a:gd name="adj" fmla="val 11458"/>
            </a:avLst>
          </a:prstGeom>
          <a:solidFill>
            <a:srgbClr val="FF00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63" name="AutoShape 7"/>
          <p:cNvSpPr>
            <a:spLocks noChangeArrowheads="1"/>
          </p:cNvSpPr>
          <p:nvPr/>
        </p:nvSpPr>
        <p:spPr bwMode="auto">
          <a:xfrm>
            <a:off x="1690688" y="549275"/>
            <a:ext cx="649287" cy="360363"/>
          </a:xfrm>
          <a:prstGeom prst="star16">
            <a:avLst>
              <a:gd name="adj" fmla="val 11458"/>
            </a:avLst>
          </a:prstGeom>
          <a:solidFill>
            <a:srgbClr val="FF00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64" name="AutoShape 8"/>
          <p:cNvSpPr>
            <a:spLocks noChangeArrowheads="1"/>
          </p:cNvSpPr>
          <p:nvPr/>
        </p:nvSpPr>
        <p:spPr bwMode="auto">
          <a:xfrm>
            <a:off x="1547813" y="1268413"/>
            <a:ext cx="649287" cy="360362"/>
          </a:xfrm>
          <a:prstGeom prst="star16">
            <a:avLst>
              <a:gd name="adj" fmla="val 11458"/>
            </a:avLst>
          </a:prstGeom>
          <a:solidFill>
            <a:srgbClr val="FF00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65" name="AutoShape 9"/>
          <p:cNvSpPr>
            <a:spLocks noChangeArrowheads="1"/>
          </p:cNvSpPr>
          <p:nvPr/>
        </p:nvSpPr>
        <p:spPr bwMode="auto">
          <a:xfrm>
            <a:off x="6802438" y="981075"/>
            <a:ext cx="649287" cy="360363"/>
          </a:xfrm>
          <a:prstGeom prst="star16">
            <a:avLst>
              <a:gd name="adj" fmla="val 11458"/>
            </a:avLst>
          </a:prstGeom>
          <a:solidFill>
            <a:srgbClr val="FF00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66" name="AutoShape 10"/>
          <p:cNvSpPr>
            <a:spLocks noChangeArrowheads="1"/>
          </p:cNvSpPr>
          <p:nvPr/>
        </p:nvSpPr>
        <p:spPr bwMode="auto">
          <a:xfrm>
            <a:off x="4067175" y="5734050"/>
            <a:ext cx="649288" cy="360363"/>
          </a:xfrm>
          <a:prstGeom prst="star16">
            <a:avLst>
              <a:gd name="adj" fmla="val 11458"/>
            </a:avLst>
          </a:prstGeom>
          <a:solidFill>
            <a:srgbClr val="FF00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67" name="AutoShape 11"/>
          <p:cNvSpPr>
            <a:spLocks noChangeArrowheads="1"/>
          </p:cNvSpPr>
          <p:nvPr/>
        </p:nvSpPr>
        <p:spPr bwMode="auto">
          <a:xfrm>
            <a:off x="7234238" y="404813"/>
            <a:ext cx="649287" cy="360362"/>
          </a:xfrm>
          <a:prstGeom prst="star16">
            <a:avLst>
              <a:gd name="adj" fmla="val 11458"/>
            </a:avLst>
          </a:prstGeom>
          <a:solidFill>
            <a:srgbClr val="FF00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68" name="AutoShape 12"/>
          <p:cNvSpPr>
            <a:spLocks noChangeArrowheads="1"/>
          </p:cNvSpPr>
          <p:nvPr/>
        </p:nvSpPr>
        <p:spPr bwMode="auto">
          <a:xfrm>
            <a:off x="7883525" y="692150"/>
            <a:ext cx="649288" cy="360363"/>
          </a:xfrm>
          <a:prstGeom prst="star16">
            <a:avLst>
              <a:gd name="adj" fmla="val 11458"/>
            </a:avLst>
          </a:prstGeom>
          <a:solidFill>
            <a:srgbClr val="FF00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69" name="AutoShape 13"/>
          <p:cNvSpPr>
            <a:spLocks noChangeArrowheads="1"/>
          </p:cNvSpPr>
          <p:nvPr/>
        </p:nvSpPr>
        <p:spPr bwMode="auto">
          <a:xfrm>
            <a:off x="2124075" y="5876925"/>
            <a:ext cx="649288" cy="360363"/>
          </a:xfrm>
          <a:prstGeom prst="star16">
            <a:avLst>
              <a:gd name="adj" fmla="val 11458"/>
            </a:avLst>
          </a:prstGeom>
          <a:solidFill>
            <a:srgbClr val="FF00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70" name="AutoShape 14"/>
          <p:cNvSpPr>
            <a:spLocks noChangeArrowheads="1"/>
          </p:cNvSpPr>
          <p:nvPr/>
        </p:nvSpPr>
        <p:spPr bwMode="auto">
          <a:xfrm>
            <a:off x="6010275" y="5948363"/>
            <a:ext cx="649288" cy="360362"/>
          </a:xfrm>
          <a:prstGeom prst="star16">
            <a:avLst>
              <a:gd name="adj" fmla="val 11458"/>
            </a:avLst>
          </a:prstGeom>
          <a:solidFill>
            <a:srgbClr val="FF00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0671" name="Picture 15" descr="HOAVAN~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750" y="600551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72" name="Picture 16" descr="HOAVAN~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2413" y="5716588"/>
            <a:ext cx="952501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73" name="Picture 17" descr="HOAVAN~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25413" y="1684338"/>
            <a:ext cx="952501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74" name="Picture 18" descr="HOAVAN~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96850" y="29972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75" name="Picture 19" descr="HOAVAN~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0975" y="4365625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76" name="Picture 20" descr="HOAVAN~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-17145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77" name="Picture 21" descr="HOAVAN~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-17145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78" name="Picture 22" descr="HOAVAN~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7950" y="40481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79" name="Picture 23" descr="HOAVAN~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-187325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80" name="Picture 24" descr="HOAVAN~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-100013"/>
            <a:ext cx="952500" cy="95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81" name="Picture 25" descr="HOAVAN~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188" y="-100013"/>
            <a:ext cx="952500" cy="95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82" name="Picture 26" descr="HOAVAN~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913" y="18891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83" name="Picture 27" descr="HOAVAN~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99450" y="1468438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84" name="Picture 28" descr="HOAVAN~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99450" y="29083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85" name="Picture 29" descr="HOAVAN~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913" y="4205288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86" name="Picture 30" descr="HOAVAN~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99450" y="5572125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87" name="Picture 31" descr="HOAVAN~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600551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88" name="Picture 32" descr="HOAVAN~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5538" y="6021388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89" name="Picture 33" descr="HOAVAN~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603726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90" name="Picture 34" descr="HOAVAN~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7738" y="6053138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691" name="Text Box 35"/>
          <p:cNvSpPr txBox="1">
            <a:spLocks noChangeArrowheads="1"/>
          </p:cNvSpPr>
          <p:nvPr/>
        </p:nvSpPr>
        <p:spPr bwMode="auto">
          <a:xfrm>
            <a:off x="1331913" y="2852738"/>
            <a:ext cx="5832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0692" name="gieo hat da xong â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50" y="6508750"/>
            <a:ext cx="304800" cy="304800"/>
          </a:xfrm>
          <a:prstGeom prst="rect">
            <a:avLst/>
          </a:prstGeom>
          <a:noFill/>
        </p:spPr>
      </p:pic>
      <p:sp>
        <p:nvSpPr>
          <p:cNvPr id="70693" name="Text Box 37"/>
          <p:cNvSpPr txBox="1">
            <a:spLocks noChangeArrowheads="1"/>
          </p:cNvSpPr>
          <p:nvPr/>
        </p:nvSpPr>
        <p:spPr bwMode="auto">
          <a:xfrm>
            <a:off x="381000" y="762000"/>
            <a:ext cx="2209800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7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.VnCommercial Script" pitchFamily="34" charset="0"/>
                <a:cs typeface="Arial" pitchFamily="34" charset="0"/>
              </a:rPr>
              <a:t>d</a:t>
            </a:r>
            <a:endParaRPr kumimoji="0" lang="vi-VN" sz="18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94" name="Text Box 38"/>
          <p:cNvSpPr txBox="1">
            <a:spLocks noChangeArrowheads="1"/>
          </p:cNvSpPr>
          <p:nvPr/>
        </p:nvSpPr>
        <p:spPr bwMode="auto">
          <a:xfrm>
            <a:off x="3200400" y="1600200"/>
            <a:ext cx="2209800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200" b="1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.VnTime" pitchFamily="34" charset="0"/>
                <a:cs typeface="Arial" pitchFamily="34" charset="0"/>
              </a:rPr>
              <a:t>D</a:t>
            </a:r>
            <a:endParaRPr kumimoji="0" lang="vi-V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95" name="Text Box 39"/>
          <p:cNvSpPr txBox="1">
            <a:spLocks noChangeArrowheads="1"/>
          </p:cNvSpPr>
          <p:nvPr/>
        </p:nvSpPr>
        <p:spPr bwMode="auto">
          <a:xfrm>
            <a:off x="5867400" y="685800"/>
            <a:ext cx="2590800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7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.VnCommercial Script" pitchFamily="34" charset="0"/>
                <a:cs typeface="Arial" pitchFamily="34" charset="0"/>
              </a:rPr>
              <a:t>D</a:t>
            </a:r>
            <a:endParaRPr kumimoji="0" lang="vi-VN" sz="1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0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0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0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93" grpId="0"/>
      <p:bldP spid="70694" grpId="0"/>
      <p:bldP spid="7069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106</Words>
  <Application>Microsoft Office PowerPoint</Application>
  <PresentationFormat>On-screen Show (4:3)</PresentationFormat>
  <Paragraphs>54</Paragraphs>
  <Slides>24</Slides>
  <Notes>0</Notes>
  <HiddenSlides>0</HiddenSlides>
  <MMClips>4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.VnAristoteH</vt:lpstr>
      <vt:lpstr>.VnAvant</vt:lpstr>
      <vt:lpstr>.VnCommercial Script</vt:lpstr>
      <vt:lpstr>.VnCommercial ScriptH</vt:lpstr>
      <vt:lpstr>.VnTime</vt:lpstr>
      <vt:lpstr>Arial</vt:lpstr>
      <vt:lpstr>Calibri</vt:lpstr>
      <vt:lpstr>Times New Roman</vt:lpstr>
      <vt:lpstr>VNI 09 Baroque </vt:lpstr>
      <vt:lpstr>VNI-Avo</vt:lpstr>
      <vt:lpstr>Office Theme</vt:lpstr>
      <vt:lpstr>Microsoft PowerPoint 97-2003 Slide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Giống nhau</vt:lpstr>
      <vt:lpstr>Khác nhau</vt:lpstr>
      <vt:lpstr>PowerPoint Presentation</vt:lpstr>
      <vt:lpstr>PowerPoint Presentation</vt:lpstr>
      <vt:lpstr>Khác nhau</vt:lpstr>
      <vt:lpstr>PowerPoint Presentation</vt:lpstr>
      <vt:lpstr>PowerPoint Presentation</vt:lpstr>
      <vt:lpstr>Trò chơi : xếp chữ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 mun</dc:creator>
  <cp:lastModifiedBy>CoGiaoMN</cp:lastModifiedBy>
  <cp:revision>61</cp:revision>
  <dcterms:created xsi:type="dcterms:W3CDTF">2006-08-16T00:00:00Z</dcterms:created>
  <dcterms:modified xsi:type="dcterms:W3CDTF">2018-04-06T01:38:40Z</dcterms:modified>
</cp:coreProperties>
</file>