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>
        <p:scale>
          <a:sx n="76" d="100"/>
          <a:sy n="76" d="100"/>
        </p:scale>
        <p:origin x="-121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1142-04E6-41CA-A5E6-B680849C02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4700-CE1C-4D92-9FF3-A332E2F7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0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24700-CE1C-4D92-9FF3-A332E2F74D1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4E82-9F25-4DA9-8ACE-9E7AD191F39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VNI-Avo" pitchFamily="2" charset="0"/>
                <a:cs typeface="Times New Roman" pitchFamily="18" charset="0"/>
              </a:rPr>
              <a:t>Laøm quen chöõ caùi g - y</a:t>
            </a:r>
            <a:endParaRPr lang="en-US" b="1" dirty="0">
              <a:solidFill>
                <a:srgbClr val="C0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Giaùo vieân</a:t>
            </a:r>
            <a:r>
              <a:rPr lang="en-US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514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itchFamily="18" charset="0"/>
              </a:rPr>
              <a:t>Chuû ñeà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itchFamily="18" charset="0"/>
              </a:rPr>
              <a:t>C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itchFamily="18" charset="0"/>
              </a:rPr>
              <a:t>aùc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itchFamily="18" charset="0"/>
              </a:rPr>
              <a:t>hieän töôïng töï nhieân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1038" name="Picture 14" descr="C:\Documents and Settings\Administrator\Desktop\giáo án\382607Barres_saisons__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53175"/>
            <a:ext cx="2819400" cy="504825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6353175"/>
            <a:ext cx="2819400" cy="504825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6353175"/>
            <a:ext cx="2971800" cy="504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295400"/>
            <a:ext cx="670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Troø chôi: cöôùp côø</a:t>
            </a:r>
            <a:endParaRPr lang="en-US" sz="550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762000" cy="17145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762000" cy="17145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828800"/>
            <a:ext cx="762000" cy="1714500"/>
          </a:xfrm>
          <a:prstGeom prst="rect">
            <a:avLst/>
          </a:prstGeom>
          <a:noFill/>
        </p:spPr>
      </p:pic>
      <p:pic>
        <p:nvPicPr>
          <p:cNvPr id="9221" name="Picture 5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57400"/>
            <a:ext cx="762000" cy="1714500"/>
          </a:xfrm>
          <a:prstGeom prst="rect">
            <a:avLst/>
          </a:prstGeom>
          <a:noFill/>
        </p:spPr>
      </p:pic>
      <p:pic>
        <p:nvPicPr>
          <p:cNvPr id="9222" name="Picture 6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762000" cy="1714500"/>
          </a:xfrm>
          <a:prstGeom prst="rect">
            <a:avLst/>
          </a:prstGeom>
          <a:noFill/>
        </p:spPr>
      </p:pic>
      <p:pic>
        <p:nvPicPr>
          <p:cNvPr id="9223" name="Picture 7" descr="C:\Documents and Settings\Administrator\Desktop\giáo án\hinh-dong-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581400"/>
            <a:ext cx="762000" cy="1714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3276600"/>
            <a:ext cx="7701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VNI-Avo" pitchFamily="2" charset="0"/>
                <a:cs typeface="Times New Roman" pitchFamily="18" charset="0"/>
              </a:rPr>
              <a:t>Troø chôi: loâ toâ chöõ caùi</a:t>
            </a:r>
            <a:endParaRPr lang="en-US" sz="5400" dirty="0">
              <a:solidFill>
                <a:srgbClr val="C00000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5638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traân </a:t>
            </a: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troïng caùm ôn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Administrator\Desktop\giáo án\1157c8f3934b8a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0"/>
            <a:ext cx="6537502" cy="4525963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Desktop\giáo án\Happy_Day_Rainbow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8146473" cy="457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29000" y="5029200"/>
            <a:ext cx="51054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Caàu voàng</a:t>
            </a:r>
            <a:endParaRPr lang="en-US" sz="6600" b="1" cap="none" spc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590800" y="1828800"/>
            <a:ext cx="3810000" cy="361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g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pic>
        <p:nvPicPr>
          <p:cNvPr id="3076" name="Picture 4" descr="C:\Documents and Settings\Administrator\Desktop\giáo án\317542Barres_sais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81915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Desktop\giáo án\317542Barres_sais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81915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istrator\Desktop\giáo án\hinh-dong-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05400"/>
            <a:ext cx="762000" cy="1533525"/>
          </a:xfrm>
          <a:prstGeom prst="rect">
            <a:avLst/>
          </a:prstGeom>
          <a:noFill/>
        </p:spPr>
      </p:pic>
      <p:pic>
        <p:nvPicPr>
          <p:cNvPr id="3081" name="Picture 9" descr="C:\Documents and Settings\Administrator\Desktop\giáo án\hinh-dong-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029200"/>
            <a:ext cx="762000" cy="15335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Desktop\giáo án\1982586s1jz0ah0l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190625" cy="172402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giáo án\1982586s1jz0ah0l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190625" cy="17240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Desktop\giáo án\hinh-dong-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29000"/>
            <a:ext cx="762000" cy="2295525"/>
          </a:xfrm>
          <a:prstGeom prst="rect">
            <a:avLst/>
          </a:prstGeom>
          <a:noFill/>
        </p:spPr>
      </p:pic>
      <p:pic>
        <p:nvPicPr>
          <p:cNvPr id="4101" name="Picture 5" descr="C:\Documents and Settings\Administrator\Desktop\giáo án\hinh-dong-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819400"/>
            <a:ext cx="762000" cy="2295525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184400"/>
            <a:ext cx="1905000" cy="2667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057400"/>
            <a:ext cx="1524000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429000" y="2362200"/>
            <a:ext cx="1981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71DF7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g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019800" y="3276600"/>
            <a:ext cx="2438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Linus"/>
              </a:rPr>
              <a:t>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914400"/>
            <a:ext cx="2616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0" b="1">
                <a:solidFill>
                  <a:srgbClr val="003300"/>
                </a:solidFill>
                <a:latin typeface=".VnArial NarrowH" pitchFamily="34" charset="0"/>
              </a:rPr>
              <a:t>G</a:t>
            </a:r>
          </a:p>
        </p:txBody>
      </p:sp>
      <p:pic>
        <p:nvPicPr>
          <p:cNvPr id="18437" name="Picture 5" descr="Butterfly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838200"/>
            <a:ext cx="1828800" cy="1724025"/>
          </a:xfrm>
          <a:prstGeom prst="rect">
            <a:avLst/>
          </a:prstGeom>
          <a:noFill/>
        </p:spPr>
      </p:pic>
      <p:pic>
        <p:nvPicPr>
          <p:cNvPr id="18438" name="Picture 6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3733800" cy="1676400"/>
          </a:xfrm>
          <a:prstGeom prst="rect">
            <a:avLst/>
          </a:prstGeom>
          <a:noFill/>
        </p:spPr>
      </p:pic>
      <p:pic>
        <p:nvPicPr>
          <p:cNvPr id="18439" name="Picture 7" descr="Khung hinh hoa PPT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816" r="51711"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62100" cy="6286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1562100" cy="62865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0"/>
            <a:ext cx="1562100" cy="62865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0"/>
            <a:ext cx="1562100" cy="62865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0"/>
            <a:ext cx="1562100" cy="628650"/>
          </a:xfrm>
          <a:prstGeom prst="rect">
            <a:avLst/>
          </a:prstGeom>
          <a:noFill/>
        </p:spPr>
      </p:pic>
      <p:pic>
        <p:nvPicPr>
          <p:cNvPr id="5127" name="Picture 7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0"/>
            <a:ext cx="1562100" cy="628650"/>
          </a:xfrm>
          <a:prstGeom prst="rect">
            <a:avLst/>
          </a:prstGeom>
          <a:noFill/>
        </p:spPr>
      </p:pic>
      <p:pic>
        <p:nvPicPr>
          <p:cNvPr id="14" name="Picture 5" descr="Butterfly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33975"/>
            <a:ext cx="1828800" cy="17240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Ñaùm maây</a:t>
            </a:r>
            <a:endParaRPr lang="en-US" sz="8000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istrator\Desktop\giáo án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5715000" cy="32766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"/>
            <a:ext cx="3810000" cy="50482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"/>
            <a:ext cx="3810000" cy="504825"/>
          </a:xfrm>
          <a:prstGeom prst="rect">
            <a:avLst/>
          </a:prstGeom>
          <a:noFill/>
        </p:spPr>
      </p:pic>
      <p:pic>
        <p:nvPicPr>
          <p:cNvPr id="6149" name="Picture 5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810000" cy="504825"/>
          </a:xfrm>
          <a:prstGeom prst="rect">
            <a:avLst/>
          </a:prstGeom>
          <a:noFill/>
        </p:spPr>
      </p:pic>
      <p:pic>
        <p:nvPicPr>
          <p:cNvPr id="6150" name="Picture 6" descr="C:\Documents and Settings\Administrator\Desktop\giáo án\1018272pyifbwc5d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762000" cy="2095500"/>
          </a:xfrm>
          <a:prstGeom prst="rect">
            <a:avLst/>
          </a:prstGeom>
          <a:noFill/>
        </p:spPr>
      </p:pic>
      <p:pic>
        <p:nvPicPr>
          <p:cNvPr id="6151" name="Picture 7" descr="C:\Documents and Settings\Administrator\Desktop\giáo án\1018272pyifbwc5d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572000"/>
            <a:ext cx="762000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5" name="WordArt 10"/>
          <p:cNvSpPr>
            <a:spLocks noChangeArrowheads="1" noChangeShapeType="1" noTextEdit="1"/>
          </p:cNvSpPr>
          <p:nvPr/>
        </p:nvSpPr>
        <p:spPr bwMode="auto">
          <a:xfrm>
            <a:off x="2590800" y="2057400"/>
            <a:ext cx="2819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y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2057400"/>
            <a:ext cx="2320925" cy="373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600200"/>
            <a:ext cx="2362200" cy="29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057400"/>
            <a:ext cx="2320925" cy="373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600200"/>
            <a:ext cx="2362200" cy="29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Administrator\Desktop\giáo án\610477Barres_divers__6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228600"/>
            <a:ext cx="4762500" cy="104775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Desktop\giáo án\610477Barres_divers__6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4762500" cy="104775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istrator\Desktop\giáo án\hinh-dong-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900" y="3098524"/>
            <a:ext cx="1943100" cy="375947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5943600" y="3276600"/>
            <a:ext cx="23145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8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Murray2"/>
            </a:endParaRPr>
          </a:p>
        </p:txBody>
      </p:sp>
      <p:sp>
        <p:nvSpPr>
          <p:cNvPr id="15365" name="WordArt 1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182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y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2743200" cy="292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Avo"/>
              </a:rPr>
              <a:t>Y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286000"/>
            <a:ext cx="1779588" cy="3200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194" name="Picture 2" descr="C:\Documents and Settings\Administrator\Desktop\giáo án\hinh-dong-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48100"/>
            <a:ext cx="523875" cy="30099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Desktop\giáo án\hinh-dong-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0"/>
            <a:ext cx="52387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409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2438400" y="381000"/>
            <a:ext cx="44196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VNI-Avo" pitchFamily="2" charset="0"/>
              </a:rPr>
              <a:t>So saùnh: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2743200" y="1143000"/>
            <a:ext cx="38100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81200" y="1143000"/>
            <a:ext cx="6019800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VNI-Avo" pitchFamily="2" charset="0"/>
              </a:rPr>
              <a:t>Söï gioáng vaø khaùc nhau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8448" name="WordArt 10"/>
          <p:cNvSpPr>
            <a:spLocks noChangeArrowheads="1" noChangeShapeType="1" noTextEdit="1"/>
          </p:cNvSpPr>
          <p:nvPr/>
        </p:nvSpPr>
        <p:spPr bwMode="auto">
          <a:xfrm>
            <a:off x="5257800" y="2362200"/>
            <a:ext cx="182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Avo"/>
              </a:rPr>
              <a:t>y</a:t>
            </a:r>
          </a:p>
        </p:txBody>
      </p:sp>
      <p:sp>
        <p:nvSpPr>
          <p:cNvPr id="18449" name="WordArt 10"/>
          <p:cNvSpPr>
            <a:spLocks noChangeArrowheads="1" noChangeShapeType="1" noTextEdit="1"/>
          </p:cNvSpPr>
          <p:nvPr/>
        </p:nvSpPr>
        <p:spPr bwMode="auto">
          <a:xfrm>
            <a:off x="1676400" y="2286000"/>
            <a:ext cx="182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Avo"/>
              </a:rPr>
              <a:t>g</a:t>
            </a:r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600" y="2247900"/>
            <a:ext cx="1524000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60600"/>
            <a:ext cx="1905000" cy="2667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500" y="2057400"/>
            <a:ext cx="1524000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100" y="2362200"/>
            <a:ext cx="1657350" cy="2438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59</Words>
  <Application>Microsoft Office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Laøm quen chöõ caùi g - y</vt:lpstr>
      <vt:lpstr>PowerPoint Presentation</vt:lpstr>
      <vt:lpstr>PowerPoint Presentation</vt:lpstr>
      <vt:lpstr>PowerPoint Presentation</vt:lpstr>
      <vt:lpstr>PowerPoint Presentation</vt:lpstr>
      <vt:lpstr>Ñaùm maây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 g - y</dc:title>
  <dc:creator>trannamdt1</dc:creator>
  <cp:lastModifiedBy>Nguyen </cp:lastModifiedBy>
  <cp:revision>16</cp:revision>
  <dcterms:created xsi:type="dcterms:W3CDTF">2018-03-28T06:56:32Z</dcterms:created>
  <dcterms:modified xsi:type="dcterms:W3CDTF">2018-04-06T06:37:46Z</dcterms:modified>
</cp:coreProperties>
</file>