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4" r:id="rId2"/>
    <p:sldId id="259" r:id="rId3"/>
    <p:sldId id="279" r:id="rId4"/>
    <p:sldId id="260" r:id="rId5"/>
    <p:sldId id="261" r:id="rId6"/>
    <p:sldId id="263" r:id="rId7"/>
    <p:sldId id="265" r:id="rId8"/>
    <p:sldId id="280" r:id="rId9"/>
    <p:sldId id="281" r:id="rId10"/>
    <p:sldId id="267" r:id="rId11"/>
    <p:sldId id="269" r:id="rId12"/>
    <p:sldId id="271" r:id="rId13"/>
    <p:sldId id="290" r:id="rId14"/>
    <p:sldId id="291" r:id="rId15"/>
    <p:sldId id="288" r:id="rId16"/>
    <p:sldId id="289" r:id="rId17"/>
    <p:sldId id="273" r:id="rId18"/>
    <p:sldId id="275" r:id="rId19"/>
    <p:sldId id="277" r:id="rId20"/>
    <p:sldId id="285" r:id="rId21"/>
    <p:sldId id="286" r:id="rId22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3300"/>
    <a:srgbClr val="003300"/>
    <a:srgbClr val="FF00FF"/>
    <a:srgbClr val="FF0066"/>
    <a:srgbClr val="000066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6353F58-8EB0-4814-9AEF-5A516D5CE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19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CAD142-25F2-4A8E-BA65-6BC9369B81E2}" type="slidenum">
              <a:rPr lang="en-US"/>
              <a:pPr/>
              <a:t>19</a:t>
            </a:fld>
            <a:endParaRPr lang="en-US"/>
          </a:p>
        </p:txBody>
      </p:sp>
      <p:sp>
        <p:nvSpPr>
          <p:cNvPr id="204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0485" name="Slide Number Placeholder 3"/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63132AB-6387-4D09-94CB-64873499C0AE}" type="slidenum">
              <a:rPr lang="en-US" sz="1200"/>
              <a:pPr algn="r"/>
              <a:t>19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EEFF3-FAE6-49C2-A28D-E2DD49A87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EFE1B-DA32-4640-99AF-DC1E582D9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C1754-00AA-4BBB-8C32-91E8AEB5D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E9B76-12C8-4C27-B9C2-BAFC559DC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0E445-71B9-4993-AACF-582B4FBC4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C2834-6500-4DB1-9197-9F8377B73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2F516-5A25-4C34-A9CF-84EB0E209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4AA6F-C2E2-4AF5-9C3C-2F3EA60C4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07940-6289-458D-AC9A-66EE7B468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DA077-CD66-47F0-94B4-3275E2771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B36E6-F7C3-410F-B59B-2F698BF37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AD7DCB2-E392-4161-B8A0-4B9C0BDC4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wmf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EmYeuCayXanh-VA-4767901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gif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Hieu\gi&#225;o%20&#225;n%20thi%20Huyen\ChiCoMotTrenDoi-TrucLy_36yv9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slide" Target="slide1.xml"/><Relationship Id="rId4" Type="http://schemas.openxmlformats.org/officeDocument/2006/relationships/image" Target="../media/image3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Hieu\tai lieu\2014 - 2015\thi GVGH\khung hinh\12122011204176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60617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857232"/>
            <a:ext cx="729724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2000" b="1" dirty="0" smtClean="0">
              <a:solidFill>
                <a:srgbClr val="7030A0"/>
              </a:solidFill>
              <a:latin typeface="+mj-lt"/>
            </a:endParaRPr>
          </a:p>
          <a:p>
            <a:pPr algn="ctr"/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LĨNH VỰC PHÁT TRIỂN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endParaRPr lang="vi-VN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pt-BR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đề: </a:t>
            </a:r>
            <a:r>
              <a:rPr lang="pt-BR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Thế giới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Thưc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Vât</a:t>
            </a:r>
            <a:endParaRPr lang="vi-VN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dirty="0">
              <a:latin typeface="+mj-lt"/>
            </a:endParaRPr>
          </a:p>
          <a:p>
            <a:pPr algn="ctr"/>
            <a:r>
              <a:rPr lang="pt-B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n, m, l.</a:t>
            </a:r>
            <a:endParaRPr lang="vi-VN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4"/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 </a:t>
            </a:r>
            <a:r>
              <a:rPr lang="vi-VN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tượng: </a:t>
            </a: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MGL (5 – 6 tuổi)</a:t>
            </a:r>
            <a:endParaRPr lang="vi-VN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6"/>
            <a:r>
              <a:rPr lang="vi-VN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vi-VN" sz="2000" b="1" i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 Ngọc Liên</a:t>
            </a:r>
            <a:endParaRPr lang="vi-VN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vi-VN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dirty="0" smtClean="0">
              <a:latin typeface="+mj-lt"/>
            </a:endParaRPr>
          </a:p>
          <a:p>
            <a:pPr algn="ctr"/>
            <a:endParaRPr lang="vi-VN" dirty="0">
              <a:latin typeface="+mj-lt"/>
            </a:endParaRPr>
          </a:p>
        </p:txBody>
      </p:sp>
      <p:pic>
        <p:nvPicPr>
          <p:cNvPr id="4" name="Picture 27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734300" y="2071678"/>
            <a:ext cx="1409700" cy="1447800"/>
          </a:xfrm>
          <a:prstGeom prst="rect">
            <a:avLst/>
          </a:prstGeom>
          <a:noFill/>
        </p:spPr>
      </p:pic>
      <p:pic>
        <p:nvPicPr>
          <p:cNvPr id="5" name="Picture 27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85786" y="3286124"/>
            <a:ext cx="1409700" cy="1447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-688351" y="2967335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vi-V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66800" y="2209800"/>
            <a:ext cx="7467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0" b="1" dirty="0" err="1" smtClean="0">
                <a:solidFill>
                  <a:srgbClr val="000099"/>
                </a:solidFill>
                <a:latin typeface=".VnAvant" pitchFamily="34" charset="0"/>
              </a:rPr>
              <a:t>Qu</a:t>
            </a:r>
            <a:r>
              <a:rPr lang="en-US" sz="12000" b="1" dirty="0" smtClean="0">
                <a:solidFill>
                  <a:srgbClr val="000099"/>
                </a:solidFill>
                <a:latin typeface=".VnAvant" pitchFamily="34" charset="0"/>
              </a:rPr>
              <a:t>¶ </a:t>
            </a:r>
            <a:r>
              <a:rPr lang="en-US" sz="12000" b="1" dirty="0" err="1" smtClean="0">
                <a:solidFill>
                  <a:srgbClr val="000099"/>
                </a:solidFill>
                <a:latin typeface=".VnAvant" pitchFamily="34" charset="0"/>
              </a:rPr>
              <a:t>mÝt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962400" y="2209800"/>
            <a:ext cx="1219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 dirty="0">
                <a:solidFill>
                  <a:srgbClr val="FFFF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705600" y="2209800"/>
            <a:ext cx="1371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ChangeArrowheads="1"/>
          </p:cNvSpPr>
          <p:nvPr/>
        </p:nvSpPr>
        <p:spPr bwMode="auto">
          <a:xfrm>
            <a:off x="1676400" y="838200"/>
            <a:ext cx="502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7000" b="1" dirty="0" smtClean="0">
                <a:solidFill>
                  <a:srgbClr val="FF3300"/>
                </a:solidFill>
                <a:latin typeface=".VnAvant" pitchFamily="34" charset="0"/>
              </a:rPr>
              <a:t>m</a:t>
            </a:r>
            <a:endParaRPr lang="en-US" sz="37000" b="1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naturepaint(2)184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0"/>
            <a:ext cx="9677400" cy="727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28600" y="1066800"/>
            <a:ext cx="258436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800" b="1" dirty="0" smtClean="0">
                <a:solidFill>
                  <a:srgbClr val="CC3300"/>
                </a:solidFill>
                <a:latin typeface=".VnAvant" pitchFamily="34" charset="0"/>
              </a:rPr>
              <a:t>M</a:t>
            </a:r>
            <a:endParaRPr lang="en-US" sz="20800" b="1" dirty="0">
              <a:solidFill>
                <a:srgbClr val="CC3300"/>
              </a:solidFill>
              <a:latin typeface=".VnAvant" pitchFamily="34" charset="0"/>
            </a:endParaRPr>
          </a:p>
        </p:txBody>
      </p:sp>
      <p:pic>
        <p:nvPicPr>
          <p:cNvPr id="4098" name="Picture 2" descr="C:\Users\Admin\Desktop\tải xuống.png"/>
          <p:cNvPicPr>
            <a:picLocks noChangeAspect="1" noChangeArrowheads="1"/>
          </p:cNvPicPr>
          <p:nvPr/>
        </p:nvPicPr>
        <p:blipFill>
          <a:blip r:embed="rId3"/>
          <a:srcRect l="51701"/>
          <a:stretch>
            <a:fillRect/>
          </a:stretch>
        </p:blipFill>
        <p:spPr bwMode="auto">
          <a:xfrm>
            <a:off x="3276600" y="1447800"/>
            <a:ext cx="2390553" cy="2895600"/>
          </a:xfrm>
          <a:prstGeom prst="rect">
            <a:avLst/>
          </a:prstGeom>
          <a:noFill/>
        </p:spPr>
      </p:pic>
      <p:pic>
        <p:nvPicPr>
          <p:cNvPr id="4099" name="Picture 3" descr="C:\Users\Admin\Desktop\tải xuống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524000"/>
            <a:ext cx="2593788" cy="2066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4" descr="hinh nen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276600" y="5791200"/>
            <a:ext cx="3048000" cy="92333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err="1" smtClean="0">
                <a:solidFill>
                  <a:srgbClr val="000099"/>
                </a:solidFill>
                <a:latin typeface=".VnAvant" pitchFamily="34" charset="0"/>
              </a:rPr>
              <a:t>Qu</a:t>
            </a:r>
            <a:r>
              <a:rPr lang="en-US" sz="5400" b="1" dirty="0" smtClean="0">
                <a:solidFill>
                  <a:srgbClr val="000099"/>
                </a:solidFill>
                <a:latin typeface=".VnAvant" pitchFamily="34" charset="0"/>
              </a:rPr>
              <a:t>¶ 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l</a:t>
            </a:r>
            <a:r>
              <a:rPr lang="en-US" sz="5400" b="1" dirty="0" smtClean="0">
                <a:solidFill>
                  <a:srgbClr val="000099"/>
                </a:solidFill>
                <a:latin typeface=".VnAvant" pitchFamily="34" charset="0"/>
              </a:rPr>
              <a:t>ª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7" name="Picture 2" descr="C:\Users\Admin\Desktop\e99Pea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04800"/>
            <a:ext cx="7016750" cy="564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66800" y="2209800"/>
            <a:ext cx="7467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0" b="1" dirty="0" err="1" smtClean="0">
                <a:solidFill>
                  <a:srgbClr val="000099"/>
                </a:solidFill>
                <a:latin typeface=".VnAvant" pitchFamily="34" charset="0"/>
              </a:rPr>
              <a:t>Qu</a:t>
            </a:r>
            <a:r>
              <a:rPr lang="en-US" sz="12000" b="1" dirty="0" smtClean="0">
                <a:solidFill>
                  <a:srgbClr val="000099"/>
                </a:solidFill>
                <a:latin typeface=".VnAvant" pitchFamily="34" charset="0"/>
              </a:rPr>
              <a:t>¶ lª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419600" y="2209800"/>
            <a:ext cx="1219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 dirty="0">
                <a:solidFill>
                  <a:srgbClr val="FFFF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705600" y="2209800"/>
            <a:ext cx="1371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ChangeArrowheads="1"/>
          </p:cNvSpPr>
          <p:nvPr/>
        </p:nvSpPr>
        <p:spPr bwMode="auto">
          <a:xfrm>
            <a:off x="1676400" y="838200"/>
            <a:ext cx="502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7000" b="1" dirty="0" smtClean="0">
                <a:solidFill>
                  <a:srgbClr val="FF3300"/>
                </a:solidFill>
                <a:latin typeface=".VnAvant" pitchFamily="34" charset="0"/>
              </a:rPr>
              <a:t>l</a:t>
            </a:r>
            <a:endParaRPr lang="en-US" sz="37000" b="1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naturepaint(2)184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0"/>
            <a:ext cx="9677400" cy="727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28600" y="1066800"/>
            <a:ext cx="135806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800" b="1" dirty="0" smtClean="0">
                <a:solidFill>
                  <a:srgbClr val="CC3300"/>
                </a:solidFill>
                <a:latin typeface=".VnAvant" pitchFamily="34" charset="0"/>
              </a:rPr>
              <a:t>L</a:t>
            </a:r>
            <a:endParaRPr lang="en-US" sz="20800" b="1" dirty="0">
              <a:solidFill>
                <a:srgbClr val="CC3300"/>
              </a:solidFill>
              <a:latin typeface=".VnAvant" pitchFamily="34" charset="0"/>
            </a:endParaRPr>
          </a:p>
        </p:txBody>
      </p:sp>
      <p:pic>
        <p:nvPicPr>
          <p:cNvPr id="6146" name="Picture 2" descr="C:\Users\Admin\Desktop\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25" y="2128838"/>
            <a:ext cx="1076325" cy="904875"/>
          </a:xfrm>
          <a:prstGeom prst="rect">
            <a:avLst/>
          </a:prstGeom>
          <a:noFill/>
        </p:spPr>
      </p:pic>
      <p:pic>
        <p:nvPicPr>
          <p:cNvPr id="6147" name="Picture 3" descr="C:\Users\Admin\Desktop\tải xuống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066800"/>
            <a:ext cx="1828800" cy="3021496"/>
          </a:xfrm>
          <a:prstGeom prst="rect">
            <a:avLst/>
          </a:prstGeom>
          <a:noFill/>
        </p:spPr>
      </p:pic>
      <p:pic>
        <p:nvPicPr>
          <p:cNvPr id="6148" name="Picture 4" descr="C:\Users\Admin\Desktop\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371600"/>
            <a:ext cx="3076023" cy="25860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1828800" y="228600"/>
            <a:ext cx="5410200" cy="1600200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2971800" y="533400"/>
            <a:ext cx="3429000" cy="838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so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sánh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n, m , l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40" name="Picture 18" descr="photo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9" descr="photo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3657600" y="213360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49300" b="1" dirty="0" smtClean="0">
                <a:solidFill>
                  <a:srgbClr val="FF3300"/>
                </a:solidFill>
                <a:latin typeface=".VnAvant" pitchFamily="34" charset="0"/>
              </a:rPr>
              <a:t>  </a:t>
            </a:r>
            <a:r>
              <a:rPr lang="en-US" sz="43100" b="1" dirty="0">
                <a:latin typeface=".VnAvant" pitchFamily="34" charset="0"/>
              </a:rPr>
              <a:t>c</a:t>
            </a:r>
            <a:r>
              <a:rPr lang="en-US" sz="49300" b="1" dirty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3100" b="1" dirty="0" err="1">
                <a:latin typeface=".VnAvant" pitchFamily="34" charset="0"/>
              </a:rPr>
              <a:t>c</a:t>
            </a:r>
            <a:endParaRPr lang="en-US" sz="43100" b="1" dirty="0">
              <a:latin typeface=".VnAvant" pitchFamily="34" charset="0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838200" y="1295400"/>
            <a:ext cx="3048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3600" b="1" dirty="0" smtClean="0">
                <a:solidFill>
                  <a:srgbClr val="0000FF"/>
                </a:solidFill>
                <a:latin typeface=".VnAvant" pitchFamily="34" charset="0"/>
              </a:rPr>
              <a:t>n </a:t>
            </a:r>
            <a:endParaRPr lang="en-US" sz="336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562600" y="1752600"/>
            <a:ext cx="1371600" cy="381000"/>
            <a:chOff x="5562600" y="1752600"/>
            <a:chExt cx="1371600" cy="381000"/>
          </a:xfrm>
        </p:grpSpPr>
        <p:pic>
          <p:nvPicPr>
            <p:cNvPr id="18445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62600" y="1752600"/>
              <a:ext cx="7429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6" name="Picture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48400" y="1752600"/>
              <a:ext cx="685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/>
        </p:nvSpPr>
        <p:spPr>
          <a:xfrm>
            <a:off x="3733800" y="1676400"/>
            <a:ext cx="24430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0" b="1" dirty="0" smtClean="0">
                <a:solidFill>
                  <a:srgbClr val="0000FF"/>
                </a:solidFill>
                <a:latin typeface=".VnAvant" pitchFamily="34" charset="0"/>
              </a:rPr>
              <a:t>m</a:t>
            </a:r>
            <a:endParaRPr lang="en-US" sz="30000" dirty="0"/>
          </a:p>
        </p:txBody>
      </p:sp>
      <p:sp>
        <p:nvSpPr>
          <p:cNvPr id="14" name="Rectangle 13"/>
          <p:cNvSpPr/>
          <p:nvPr/>
        </p:nvSpPr>
        <p:spPr>
          <a:xfrm>
            <a:off x="7543800" y="1676400"/>
            <a:ext cx="1109599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 b="1" dirty="0" smtClean="0">
                <a:solidFill>
                  <a:srgbClr val="0000FF"/>
                </a:solidFill>
                <a:latin typeface=".VnAvant" pitchFamily="34" charset="0"/>
              </a:rPr>
              <a:t>l</a:t>
            </a:r>
            <a:endParaRPr lang="en-US" sz="3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6" grpId="0" animBg="1"/>
      <p:bldP spid="10" grpId="0" build="p"/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8"/>
          <p:cNvSpPr>
            <a:spLocks noChangeArrowheads="1" noChangeShapeType="1" noTextEdit="1"/>
          </p:cNvSpPr>
          <p:nvPr/>
        </p:nvSpPr>
        <p:spPr bwMode="auto">
          <a:xfrm>
            <a:off x="3352800" y="533400"/>
            <a:ext cx="45720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ln w="9525">
                <a:noFill/>
                <a:round/>
                <a:headEnd/>
                <a:tailEnd/>
              </a:ln>
              <a:solidFill>
                <a:schemeClr val="tx2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52400" y="4645025"/>
            <a:ext cx="8991600" cy="2212975"/>
          </a:xfrm>
          <a:prstGeom prst="cloud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00600" y="457200"/>
            <a:ext cx="50069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 rot="2619484">
            <a:off x="2036763" y="533400"/>
            <a:ext cx="4075112" cy="3557588"/>
          </a:xfrm>
          <a:prstGeom prst="cloudCallout">
            <a:avLst>
              <a:gd name="adj1" fmla="val 65426"/>
              <a:gd name="adj2" fmla="val 35222"/>
            </a:avLst>
          </a:prstGeom>
          <a:solidFill>
            <a:srgbClr val="FFFF00"/>
          </a:solidFill>
          <a:ln w="28575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2400" b="1" dirty="0">
              <a:solidFill>
                <a:srgbClr val="3333FF"/>
              </a:solidFill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46325" y="1119187"/>
            <a:ext cx="350520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54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bánh</a:t>
            </a:r>
            <a:r>
              <a:rPr lang="en-US" sz="54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xe</a:t>
            </a:r>
            <a:r>
              <a:rPr lang="en-US" sz="54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quay</a:t>
            </a:r>
          </a:p>
        </p:txBody>
      </p:sp>
      <p:pic>
        <p:nvPicPr>
          <p:cNvPr id="15367" name="Picture 18" descr="UY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8" descr="UY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7038976" y="23812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9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-957775">
            <a:off x="1371600" y="228600"/>
            <a:ext cx="6858000" cy="6629400"/>
            <a:chOff x="912" y="144"/>
            <a:chExt cx="4272" cy="4032"/>
          </a:xfrm>
        </p:grpSpPr>
        <p:pic>
          <p:nvPicPr>
            <p:cNvPr id="16397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8" name="Group 25"/>
            <p:cNvGrpSpPr>
              <a:grpSpLocks/>
            </p:cNvGrpSpPr>
            <p:nvPr/>
          </p:nvGrpSpPr>
          <p:grpSpPr bwMode="auto">
            <a:xfrm>
              <a:off x="1139" y="535"/>
              <a:ext cx="3367" cy="3334"/>
              <a:chOff x="1139" y="535"/>
              <a:chExt cx="3367" cy="3334"/>
            </a:xfrm>
          </p:grpSpPr>
          <p:sp>
            <p:nvSpPr>
              <p:cNvPr id="16399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2039" y="585"/>
                <a:ext cx="718" cy="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600" b="1" dirty="0" smtClean="0">
                    <a:solidFill>
                      <a:srgbClr val="00CC00"/>
                    </a:solidFill>
                  </a:rPr>
                  <a:t>n</a:t>
                </a:r>
                <a:endParaRPr lang="en-US" sz="9600" b="1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16400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88" y="1298"/>
                <a:ext cx="651" cy="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6600CC"/>
                    </a:solidFill>
                    <a:latin typeface=".VnAvant" pitchFamily="34" charset="0"/>
                  </a:rPr>
                  <a:t>o</a:t>
                </a:r>
              </a:p>
            </p:txBody>
          </p:sp>
          <p:sp>
            <p:nvSpPr>
              <p:cNvPr id="16401" name="Text Box 6"/>
              <p:cNvSpPr txBox="1">
                <a:spLocks noChangeArrowheads="1"/>
              </p:cNvSpPr>
              <p:nvPr/>
            </p:nvSpPr>
            <p:spPr bwMode="auto">
              <a:xfrm rot="-6489223">
                <a:off x="1182" y="2076"/>
                <a:ext cx="884" cy="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9600" b="1" dirty="0" smtClean="0"/>
                  <a:t>l</a:t>
                </a:r>
                <a:endParaRPr lang="vi-VN" sz="9600" b="1" dirty="0"/>
              </a:p>
            </p:txBody>
          </p:sp>
          <p:sp>
            <p:nvSpPr>
              <p:cNvPr id="16402" name="Text Box 7"/>
              <p:cNvSpPr txBox="1">
                <a:spLocks noChangeArrowheads="1"/>
              </p:cNvSpPr>
              <p:nvPr/>
            </p:nvSpPr>
            <p:spPr bwMode="auto">
              <a:xfrm rot="-10561735">
                <a:off x="1866" y="2820"/>
                <a:ext cx="884" cy="9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9600" b="1" dirty="0" smtClean="0">
                    <a:solidFill>
                      <a:srgbClr val="00CC00"/>
                    </a:solidFill>
                    <a:latin typeface=".VnAvant" pitchFamily="34" charset="0"/>
                  </a:rPr>
                  <a:t>m</a:t>
                </a:r>
                <a:endParaRPr lang="en-US" sz="9600" b="1" dirty="0">
                  <a:solidFill>
                    <a:srgbClr val="00CC00"/>
                  </a:solidFill>
                  <a:latin typeface=".VnAvant" pitchFamily="34" charset="0"/>
                </a:endParaRPr>
              </a:p>
            </p:txBody>
          </p:sp>
          <p:sp>
            <p:nvSpPr>
              <p:cNvPr id="16403" name="Text Box 8"/>
              <p:cNvSpPr txBox="1">
                <a:spLocks noChangeArrowheads="1"/>
              </p:cNvSpPr>
              <p:nvPr/>
            </p:nvSpPr>
            <p:spPr bwMode="auto">
              <a:xfrm rot="3928943">
                <a:off x="3701" y="1207"/>
                <a:ext cx="717" cy="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800" b="1" dirty="0" smtClean="0">
                    <a:solidFill>
                      <a:srgbClr val="0066FF"/>
                    </a:solidFill>
                  </a:rPr>
                  <a:t>m</a:t>
                </a:r>
                <a:endParaRPr lang="en-US" sz="8800" b="1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16404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446" y="2418"/>
                <a:ext cx="1007" cy="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9600" b="1" dirty="0" smtClean="0">
                    <a:latin typeface=".VnAvant" pitchFamily="34" charset="0"/>
                  </a:rPr>
                  <a:t>n</a:t>
                </a:r>
                <a:endParaRPr lang="vi-VN" sz="9600" b="1" dirty="0">
                  <a:latin typeface=".VnAvant" pitchFamily="34" charset="0"/>
                </a:endParaRPr>
              </a:p>
            </p:txBody>
          </p:sp>
          <p:sp>
            <p:nvSpPr>
              <p:cNvPr id="16405" name="Text Box 10"/>
              <p:cNvSpPr txBox="1">
                <a:spLocks noChangeArrowheads="1"/>
              </p:cNvSpPr>
              <p:nvPr/>
            </p:nvSpPr>
            <p:spPr bwMode="auto">
              <a:xfrm rot="1955264">
                <a:off x="2944" y="535"/>
                <a:ext cx="711" cy="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9600" b="1" dirty="0" smtClean="0"/>
                  <a:t>n</a:t>
                </a:r>
                <a:endParaRPr lang="vi-VN" sz="9600" b="1" dirty="0"/>
              </a:p>
            </p:txBody>
          </p:sp>
          <p:sp>
            <p:nvSpPr>
              <p:cNvPr id="16406" name="Text Box 11"/>
              <p:cNvSpPr txBox="1">
                <a:spLocks noChangeArrowheads="1"/>
              </p:cNvSpPr>
              <p:nvPr/>
            </p:nvSpPr>
            <p:spPr bwMode="auto">
              <a:xfrm rot="10347071">
                <a:off x="2829" y="2923"/>
                <a:ext cx="769" cy="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600" b="1" dirty="0" smtClean="0">
                    <a:solidFill>
                      <a:srgbClr val="FF3300"/>
                    </a:solidFill>
                  </a:rPr>
                  <a:t>l</a:t>
                </a:r>
                <a:endParaRPr lang="en-US" sz="9600" b="1" dirty="0">
                  <a:solidFill>
                    <a:srgbClr val="FF3300"/>
                  </a:solidFill>
                </a:endParaRPr>
              </a:p>
            </p:txBody>
          </p:sp>
        </p:grpSp>
      </p:grpSp>
      <p:sp>
        <p:nvSpPr>
          <p:cNvPr id="16387" name="AutoShape 12"/>
          <p:cNvSpPr>
            <a:spLocks noChangeArrowheads="1"/>
          </p:cNvSpPr>
          <p:nvPr/>
        </p:nvSpPr>
        <p:spPr bwMode="auto">
          <a:xfrm rot="-5400000">
            <a:off x="4400550" y="247650"/>
            <a:ext cx="7620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vi-VN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16388" name="WordArt 14"/>
          <p:cNvSpPr>
            <a:spLocks noChangeArrowheads="1" noChangeShapeType="1" noTextEdit="1"/>
          </p:cNvSpPr>
          <p:nvPr/>
        </p:nvSpPr>
        <p:spPr bwMode="auto">
          <a:xfrm>
            <a:off x="304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.VnAvant"/>
              </a:rPr>
              <a:t>1</a:t>
            </a:r>
          </a:p>
        </p:txBody>
      </p:sp>
      <p:sp>
        <p:nvSpPr>
          <p:cNvPr id="16389" name="WordArt 15"/>
          <p:cNvSpPr>
            <a:spLocks noChangeArrowheads="1" noChangeShapeType="1" noTextEdit="1"/>
          </p:cNvSpPr>
          <p:nvPr/>
        </p:nvSpPr>
        <p:spPr bwMode="auto">
          <a:xfrm>
            <a:off x="1219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.VnAvant"/>
              </a:rPr>
              <a:t>2</a:t>
            </a:r>
          </a:p>
        </p:txBody>
      </p:sp>
      <p:sp>
        <p:nvSpPr>
          <p:cNvPr id="16390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10600" y="4419600"/>
            <a:ext cx="533400" cy="762000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6391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8600" y="6248400"/>
            <a:ext cx="5334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6392" name="AutoShape 3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43000" y="6248400"/>
            <a:ext cx="4572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16393" name="Picture 19" descr="J01240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381000" y="4419600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9" descr="J01240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922117">
            <a:off x="6738937" y="280988"/>
            <a:ext cx="281940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1" name="Picture 11" descr="1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801967">
            <a:off x="533400" y="609600"/>
            <a:ext cx="893763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1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801967">
            <a:off x="7772400" y="5257800"/>
            <a:ext cx="893763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39685E-6 C 0.0092 0.0074 0.01771 0.02012 0.02708 0.02498 C 0.03402 0.02891 0.04791 0.03492 0.04791 0.03423 C 0.05746 0.03423 0.16024 0.03284 0.19583 0.02498 C 0.21649 0.02012 0.23125 -0.00925 0.25 -0.02382 C 0.2684 -0.03862 0.2783 -0.04047 0.3 -0.04394 C 0.31788 -0.05782 0.30816 -0.0525 0.32916 -0.05851 C 0.35434 -0.0777 0.32899 -0.0599 0.35416 -0.07308 C 0.36562 -0.07909 0.35538 -0.07585 0.36666 -0.08765 C 0.37274 -0.09366 0.37899 -0.09852 0.38541 -0.10245 C 0.41111 -0.11771 0.43663 -0.13436 0.4625 -0.14639 C 0.48211 -0.17761 0.51701 -0.18571 0.53958 -0.19033 C 0.56475 -0.20236 0.59114 -0.20166 0.61666 -0.2049 C 0.63975 -0.213 0.66215 -0.22017 0.68541 -0.2241 C 0.76527 -0.22155 0.78871 -0.22363 0.84791 -0.20953 C 0.86875 -0.1975 0.88663 -0.18964 0.90833 -0.18571 C 0.91718 -0.17831 0.93541 -0.17091 0.93541 -0.17021 C 0.94566 -0.15495 0.94896 -0.12581 0.95625 -0.10245 C 0.95555 -0.08441 0.95833 -0.04579 0.95 -0.02914 C 0.93177 0.00879 0.88507 0.02822 0.8625 0.0296 C 0.82014 0.03284 0.77777 0.03284 0.73541 0.03492 C 0.71666 0.04949 0.70173 0.04232 0.68125 0.03955 C 0.6592 0.04417 0.64236 0.05828 0.62083 0.06429 C 0.59548 0.08418 0.56614 0.08418 0.53958 0.09343 C 0.52465 0.10546 0.50955 0.10546 0.49375 0.10823 C 0.47639 0.1161 0.46146 0.1235 0.44375 0.12743 C 0.42934 0.15009 0.43593 0.14339 0.425 0.15218 C 0.42361 0.1568 0.42187 0.16143 0.42083 0.16675 C 0.41909 0.176 0.41666 0.19612 0.41666 0.19542 C 0.41771 0.2093 0.41684 0.22595 0.42083 0.2352 C 0.44531 0.29279 0.50225 0.27752 0.52708 0.27937 C 0.53698 0.28469 0.54566 0.29001 0.55416 0.30412 C 0.56371 0.33742 0.56093 0.32216 0.56458 0.34806 C 0.56215 0.41466 0.5625 0.38668 0.5625 0.43131 " pathEditMode="relative" rAng="0" ptsTypes="fffffffffffffffffffffffffffffffffA">
                                      <p:cBhvr>
                                        <p:cTn id="24" dur="20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00" y="104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378 -0.38483 C -0.71458 -0.37742 -0.70607 -0.36471 -0.6967 -0.35985 C -0.68975 -0.35592 -0.67586 -0.3499 -0.67586 -0.3506 C -0.66631 -0.3506 -0.56354 -0.35199 -0.52795 -0.35985 C -0.50729 -0.36471 -0.49253 -0.39408 -0.47378 -0.40865 C -0.45538 -0.42345 -0.44548 -0.4253 -0.42378 -0.42877 C -0.4059 -0.44264 -0.41562 -0.43732 -0.39461 -0.44334 C -0.36944 -0.46253 -0.39479 -0.44472 -0.36961 -0.45791 C -0.35815 -0.46392 -0.3684 -0.46068 -0.35711 -0.47248 C -0.35104 -0.47849 -0.34479 -0.48335 -0.33836 -0.48728 C -0.31267 -0.50254 -0.28715 -0.51919 -0.26128 -0.53122 C -0.24166 -0.56244 -0.20677 -0.57053 -0.1842 -0.57516 C -0.15902 -0.58718 -0.13263 -0.58649 -0.10711 -0.58973 C -0.08402 -0.59782 -0.06163 -0.60499 -0.03836 -0.60892 C 0.0415 -0.60638 0.06494 -0.60846 0.12414 -0.59435 C 0.14497 -0.58233 0.16285 -0.57446 0.18455 -0.57053 C 0.19341 -0.56313 0.21164 -0.55573 0.21164 -0.55504 C 0.22188 -0.53977 0.22518 -0.51063 0.23247 -0.48728 C 0.23178 -0.46924 0.23455 -0.43062 0.22622 -0.41396 C 0.20799 -0.37604 0.16129 -0.35661 0.13872 -0.35522 C 0.09636 -0.35199 0.054 -0.35199 0.01164 -0.3499 C -0.00711 -0.33533 -0.02204 -0.3425 -0.04253 -0.34528 C -0.06458 -0.34065 -0.08142 -0.32655 -0.10295 -0.32053 C -0.12829 -0.30064 -0.15763 -0.30064 -0.1842 -0.29139 C -0.19913 -0.27937 -0.21423 -0.27937 -0.23003 -0.27659 C -0.24739 -0.26873 -0.26232 -0.26133 -0.28003 -0.2574 C -0.29444 -0.23473 -0.28784 -0.24144 -0.29878 -0.23265 C -0.30017 -0.22803 -0.3019 -0.2234 -0.30295 -0.21808 C -0.30468 -0.20883 -0.30711 -0.18871 -0.30711 -0.1894 C -0.30607 -0.17553 -0.30694 -0.15888 -0.30295 -0.14963 C -0.27847 -0.09204 -0.22152 -0.1073 -0.1967 -0.10545 C -0.1868 -0.10014 -0.17812 -0.09482 -0.16961 -0.08071 C -0.16006 -0.04741 -0.16284 -0.06267 -0.1592 -0.03677 C -0.16163 0.02984 -0.16128 0.00185 -0.16128 0.04649 " pathEditMode="relative" rAng="0" ptsTypes="fffffffffffffffffffffffffffffffff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00" y="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4" descr="hinh nen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295400" y="2286000"/>
            <a:ext cx="647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7" name="EmYeuCayXanh-VA-47679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990600" cy="990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2057400"/>
            <a:ext cx="5865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h¸t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;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yªu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c©y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xanh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75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1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43" descr="Ho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95600"/>
            <a:ext cx="19240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GA512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0"/>
          </a:blip>
          <a:srcRect b="5878"/>
          <a:stretch>
            <a:fillRect/>
          </a:stretch>
        </p:blipFill>
        <p:spPr>
          <a:xfrm rot="369966">
            <a:off x="-228600" y="4868863"/>
            <a:ext cx="1449388" cy="1989137"/>
          </a:xfrm>
          <a:noFill/>
          <a:ln/>
        </p:spPr>
      </p:pic>
      <p:pic>
        <p:nvPicPr>
          <p:cNvPr id="3079" name="Picture 7" descr="BAR_EL~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</p:spPr>
      </p:pic>
      <p:pic>
        <p:nvPicPr>
          <p:cNvPr id="3080" name="Picture 8" descr="BAR_EL~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</p:spPr>
      </p:pic>
      <p:pic>
        <p:nvPicPr>
          <p:cNvPr id="3081" name="Picture 9" descr="BAR_EL~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3162300" y="3314700"/>
            <a:ext cx="6477000" cy="152400"/>
          </a:xfrm>
          <a:prstGeom prst="rect">
            <a:avLst/>
          </a:prstGeom>
          <a:noFill/>
        </p:spPr>
      </p:pic>
      <p:pic>
        <p:nvPicPr>
          <p:cNvPr id="3082" name="Picture 10" descr="BAR_EL~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829300" y="3314700"/>
            <a:ext cx="6477000" cy="152400"/>
          </a:xfrm>
          <a:prstGeom prst="rect">
            <a:avLst/>
          </a:prstGeom>
          <a:noFill/>
        </p:spPr>
      </p:pic>
      <p:pic>
        <p:nvPicPr>
          <p:cNvPr id="3084" name="Picture 12" descr="CGA5120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0"/>
          </a:blip>
          <a:srcRect b="5878"/>
          <a:stretch>
            <a:fillRect/>
          </a:stretch>
        </p:blipFill>
        <p:spPr bwMode="auto">
          <a:xfrm rot="369966">
            <a:off x="530225" y="4897438"/>
            <a:ext cx="915988" cy="1625600"/>
          </a:xfrm>
          <a:prstGeom prst="rect">
            <a:avLst/>
          </a:prstGeom>
          <a:noFill/>
        </p:spPr>
      </p:pic>
      <p:pic>
        <p:nvPicPr>
          <p:cNvPr id="3085" name="Picture 13" descr="A0210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228600" y="228600"/>
            <a:ext cx="838200" cy="1371600"/>
          </a:xfrm>
          <a:prstGeom prst="rect">
            <a:avLst/>
          </a:prstGeom>
          <a:noFill/>
        </p:spPr>
      </p:pic>
      <p:pic>
        <p:nvPicPr>
          <p:cNvPr id="3088" name="Picture 43" descr="Ho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0"/>
            <a:ext cx="19240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43" descr="Ho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9950" y="2209800"/>
            <a:ext cx="19240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43" descr="Ho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07846"/>
            <a:ext cx="1752600" cy="155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43" descr="Ho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4038600"/>
            <a:ext cx="19240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43" descr="Ho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828800"/>
            <a:ext cx="990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3" name="Rectangle 31"/>
          <p:cNvSpPr>
            <a:spLocks noChangeArrowheads="1"/>
          </p:cNvSpPr>
          <p:nvPr/>
        </p:nvSpPr>
        <p:spPr bwMode="auto">
          <a:xfrm flipV="1">
            <a:off x="762000" y="15240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>
                <a:solidFill>
                  <a:srgbClr val="660033"/>
                </a:solidFill>
                <a:latin typeface=".VnTime" pitchFamily="34" charset="0"/>
              </a:rPr>
              <a:t/>
            </a:r>
            <a:br>
              <a:rPr lang="en-US" sz="4000" b="1">
                <a:solidFill>
                  <a:srgbClr val="660033"/>
                </a:solidFill>
                <a:latin typeface=".VnTime" pitchFamily="34" charset="0"/>
              </a:rPr>
            </a:br>
            <a:r>
              <a:rPr lang="en-US" sz="4000" b="1">
                <a:solidFill>
                  <a:srgbClr val="660033"/>
                </a:solidFill>
                <a:latin typeface=".VnTime" pitchFamily="34" charset="0"/>
              </a:rPr>
              <a:t/>
            </a:r>
            <a:br>
              <a:rPr lang="en-US" sz="4000" b="1">
                <a:solidFill>
                  <a:srgbClr val="660033"/>
                </a:solidFill>
                <a:latin typeface=".VnTime" pitchFamily="34" charset="0"/>
              </a:rPr>
            </a:br>
            <a:r>
              <a:rPr lang="en-US" sz="4000" b="1">
                <a:solidFill>
                  <a:srgbClr val="660033"/>
                </a:solidFill>
                <a:latin typeface=".VnTime" pitchFamily="34" charset="0"/>
              </a:rPr>
              <a:t/>
            </a:r>
            <a:br>
              <a:rPr lang="en-US" sz="4000" b="1">
                <a:solidFill>
                  <a:srgbClr val="660033"/>
                </a:solidFill>
                <a:latin typeface=".VnTime" pitchFamily="34" charset="0"/>
              </a:rPr>
            </a:br>
            <a:r>
              <a:rPr lang="en-US" sz="4000" b="1">
                <a:solidFill>
                  <a:srgbClr val="660033"/>
                </a:solidFill>
                <a:latin typeface=".VnTime" pitchFamily="34" charset="0"/>
              </a:rPr>
              <a:t/>
            </a:r>
            <a:br>
              <a:rPr lang="en-US" sz="4000" b="1">
                <a:solidFill>
                  <a:srgbClr val="660033"/>
                </a:solidFill>
                <a:latin typeface=".VnTime" pitchFamily="34" charset="0"/>
              </a:rPr>
            </a:br>
            <a:endParaRPr lang="en-US" sz="32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81200" y="2590800"/>
            <a:ext cx="5397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54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54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54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54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81200" y="1676400"/>
            <a:ext cx="20083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0" descr="FLOWERS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200400"/>
            <a:ext cx="251130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" descr="FLOWERS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4191000"/>
            <a:ext cx="1711814" cy="233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0" descr="FLOWERS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5029200"/>
            <a:ext cx="111613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 descr="FLOWERS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5257800"/>
            <a:ext cx="100452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素材天下 sucaitianxia.com-eps5228-1 [Converted]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2933834" y="-568845"/>
            <a:ext cx="1346565" cy="305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素材天下 sucaitianxia.com-eps5228-1 [Converted]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 flipV="1">
            <a:off x="5948872" y="-691071"/>
            <a:ext cx="1341055" cy="31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09600" y="1371600"/>
            <a:ext cx="1600200" cy="1905000"/>
            <a:chOff x="3115" y="0"/>
            <a:chExt cx="2170" cy="2486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6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64" name="Oval 1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Oval 1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62" name="Oval 1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Oval 1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115" y="0"/>
              <a:ext cx="2170" cy="1701"/>
              <a:chOff x="3115" y="0"/>
              <a:chExt cx="2170" cy="1701"/>
            </a:xfrm>
          </p:grpSpPr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60" name="Oval 20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" name="Oval 21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2"/>
              <p:cNvGrpSpPr>
                <a:grpSpLocks/>
              </p:cNvGrpSpPr>
              <p:nvPr/>
            </p:nvGrpSpPr>
            <p:grpSpPr bwMode="auto">
              <a:xfrm>
                <a:off x="3115" y="0"/>
                <a:ext cx="2142" cy="1701"/>
                <a:chOff x="3115" y="0"/>
                <a:chExt cx="2142" cy="1701"/>
              </a:xfrm>
            </p:grpSpPr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>
                  <a:off x="4502" y="589"/>
                  <a:ext cx="492" cy="912"/>
                  <a:chOff x="3471" y="1530"/>
                  <a:chExt cx="1258" cy="2327"/>
                </a:xfrm>
              </p:grpSpPr>
              <p:sp>
                <p:nvSpPr>
                  <p:cNvPr id="158" name="Freeform 24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25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26"/>
                <p:cNvGrpSpPr>
                  <a:grpSpLocks/>
                </p:cNvGrpSpPr>
                <p:nvPr/>
              </p:nvGrpSpPr>
              <p:grpSpPr bwMode="auto">
                <a:xfrm>
                  <a:off x="4266" y="781"/>
                  <a:ext cx="965" cy="522"/>
                  <a:chOff x="2864" y="2019"/>
                  <a:chExt cx="2463" cy="1332"/>
                </a:xfrm>
              </p:grpSpPr>
              <p:sp>
                <p:nvSpPr>
                  <p:cNvPr id="156" name="Freeform 27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28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29"/>
                <p:cNvGrpSpPr>
                  <a:grpSpLocks/>
                </p:cNvGrpSpPr>
                <p:nvPr/>
              </p:nvGrpSpPr>
              <p:grpSpPr bwMode="auto">
                <a:xfrm>
                  <a:off x="4281" y="707"/>
                  <a:ext cx="972" cy="417"/>
                  <a:chOff x="2897" y="1832"/>
                  <a:chExt cx="2477" cy="1064"/>
                </a:xfrm>
              </p:grpSpPr>
              <p:sp>
                <p:nvSpPr>
                  <p:cNvPr id="154" name="Freeform 30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31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32"/>
                <p:cNvGrpSpPr>
                  <a:grpSpLocks/>
                </p:cNvGrpSpPr>
                <p:nvPr/>
              </p:nvGrpSpPr>
              <p:grpSpPr bwMode="auto">
                <a:xfrm>
                  <a:off x="4289" y="632"/>
                  <a:ext cx="968" cy="365"/>
                  <a:chOff x="2924" y="1636"/>
                  <a:chExt cx="2472" cy="927"/>
                </a:xfrm>
              </p:grpSpPr>
              <p:sp>
                <p:nvSpPr>
                  <p:cNvPr id="152" name="Freeform 33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34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35"/>
                <p:cNvGrpSpPr>
                  <a:grpSpLocks/>
                </p:cNvGrpSpPr>
                <p:nvPr/>
              </p:nvGrpSpPr>
              <p:grpSpPr bwMode="auto">
                <a:xfrm>
                  <a:off x="4305" y="545"/>
                  <a:ext cx="919" cy="259"/>
                  <a:chOff x="2958" y="1414"/>
                  <a:chExt cx="2342" cy="657"/>
                </a:xfrm>
              </p:grpSpPr>
              <p:sp>
                <p:nvSpPr>
                  <p:cNvPr id="150" name="Freeform 36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37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38"/>
                <p:cNvGrpSpPr>
                  <a:grpSpLocks/>
                </p:cNvGrpSpPr>
                <p:nvPr/>
              </p:nvGrpSpPr>
              <p:grpSpPr bwMode="auto">
                <a:xfrm>
                  <a:off x="4313" y="490"/>
                  <a:ext cx="842" cy="135"/>
                  <a:chOff x="2983" y="1269"/>
                  <a:chExt cx="2150" cy="343"/>
                </a:xfrm>
              </p:grpSpPr>
              <p:sp>
                <p:nvSpPr>
                  <p:cNvPr id="148" name="Freeform 39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9" name="Freeform 40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41"/>
                <p:cNvGrpSpPr>
                  <a:grpSpLocks/>
                </p:cNvGrpSpPr>
                <p:nvPr/>
              </p:nvGrpSpPr>
              <p:grpSpPr bwMode="auto">
                <a:xfrm>
                  <a:off x="4298" y="349"/>
                  <a:ext cx="738" cy="167"/>
                  <a:chOff x="2938" y="917"/>
                  <a:chExt cx="1879" cy="427"/>
                </a:xfrm>
              </p:grpSpPr>
              <p:sp>
                <p:nvSpPr>
                  <p:cNvPr id="146" name="Freeform 42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 43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44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2" cy="912"/>
                  <a:chOff x="637" y="1653"/>
                  <a:chExt cx="1257" cy="2326"/>
                </a:xfrm>
              </p:grpSpPr>
              <p:sp>
                <p:nvSpPr>
                  <p:cNvPr id="144" name="Freeform 45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 46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47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5" cy="522"/>
                  <a:chOff x="-5" y="2196"/>
                  <a:chExt cx="2463" cy="1332"/>
                </a:xfrm>
              </p:grpSpPr>
              <p:sp>
                <p:nvSpPr>
                  <p:cNvPr id="142" name="Freeform 48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 49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50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2" cy="417"/>
                  <a:chOff x="-52" y="2009"/>
                  <a:chExt cx="2477" cy="1064"/>
                </a:xfrm>
              </p:grpSpPr>
              <p:sp>
                <p:nvSpPr>
                  <p:cNvPr id="140" name="Freeform 51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52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53"/>
                <p:cNvGrpSpPr>
                  <a:grpSpLocks/>
                </p:cNvGrpSpPr>
                <p:nvPr/>
              </p:nvGrpSpPr>
              <p:grpSpPr bwMode="auto">
                <a:xfrm>
                  <a:off x="3115" y="698"/>
                  <a:ext cx="968" cy="362"/>
                  <a:chOff x="-74" y="1813"/>
                  <a:chExt cx="2472" cy="927"/>
                </a:xfrm>
              </p:grpSpPr>
              <p:sp>
                <p:nvSpPr>
                  <p:cNvPr id="138" name="Freeform 54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55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56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9" cy="257"/>
                  <a:chOff x="22" y="1591"/>
                  <a:chExt cx="2342" cy="657"/>
                </a:xfrm>
              </p:grpSpPr>
              <p:sp>
                <p:nvSpPr>
                  <p:cNvPr id="136" name="Freeform 57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 58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59"/>
                <p:cNvGrpSpPr>
                  <a:grpSpLocks/>
                </p:cNvGrpSpPr>
                <p:nvPr/>
              </p:nvGrpSpPr>
              <p:grpSpPr bwMode="auto">
                <a:xfrm>
                  <a:off x="3218" y="560"/>
                  <a:ext cx="842" cy="135"/>
                  <a:chOff x="189" y="1446"/>
                  <a:chExt cx="2150" cy="343"/>
                </a:xfrm>
              </p:grpSpPr>
              <p:sp>
                <p:nvSpPr>
                  <p:cNvPr id="134" name="Freeform 60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 61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62"/>
                <p:cNvGrpSpPr>
                  <a:grpSpLocks/>
                </p:cNvGrpSpPr>
                <p:nvPr/>
              </p:nvGrpSpPr>
              <p:grpSpPr bwMode="auto">
                <a:xfrm>
                  <a:off x="3343" y="418"/>
                  <a:ext cx="738" cy="167"/>
                  <a:chOff x="505" y="1094"/>
                  <a:chExt cx="1879" cy="427"/>
                </a:xfrm>
              </p:grpSpPr>
              <p:sp>
                <p:nvSpPr>
                  <p:cNvPr id="132" name="Freeform 63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64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65"/>
                <p:cNvGrpSpPr>
                  <a:grpSpLocks/>
                </p:cNvGrpSpPr>
                <p:nvPr/>
              </p:nvGrpSpPr>
              <p:grpSpPr bwMode="auto">
                <a:xfrm>
                  <a:off x="3386" y="343"/>
                  <a:ext cx="725" cy="219"/>
                  <a:chOff x="616" y="899"/>
                  <a:chExt cx="1850" cy="554"/>
                </a:xfrm>
              </p:grpSpPr>
              <p:sp>
                <p:nvSpPr>
                  <p:cNvPr id="130" name="Freeform 66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 67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68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8" name="Freeform 69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" name="Freeform 70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" name="Group 71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6" name="Freeform 72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 73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" name="Group 74"/>
                <p:cNvGrpSpPr>
                  <a:grpSpLocks/>
                </p:cNvGrpSpPr>
                <p:nvPr/>
              </p:nvGrpSpPr>
              <p:grpSpPr bwMode="auto">
                <a:xfrm>
                  <a:off x="3782" y="30"/>
                  <a:ext cx="304" cy="592"/>
                  <a:chOff x="1633" y="104"/>
                  <a:chExt cx="778" cy="1512"/>
                </a:xfrm>
              </p:grpSpPr>
              <p:sp>
                <p:nvSpPr>
                  <p:cNvPr id="124" name="Freeform 75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 76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" name="Group 77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2" name="Freeform 78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Freeform 79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" name="Group 80"/>
                <p:cNvGrpSpPr>
                  <a:grpSpLocks/>
                </p:cNvGrpSpPr>
                <p:nvPr/>
              </p:nvGrpSpPr>
              <p:grpSpPr bwMode="auto">
                <a:xfrm>
                  <a:off x="4251" y="251"/>
                  <a:ext cx="723" cy="221"/>
                  <a:chOff x="2822" y="672"/>
                  <a:chExt cx="1845" cy="566"/>
                </a:xfrm>
              </p:grpSpPr>
              <p:sp>
                <p:nvSpPr>
                  <p:cNvPr id="120" name="Freeform 81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 82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" name="Group 83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3"/>
                  <a:chOff x="2683" y="445"/>
                  <a:chExt cx="1781" cy="717"/>
                </a:xfrm>
              </p:grpSpPr>
              <p:sp>
                <p:nvSpPr>
                  <p:cNvPr id="118" name="Freeform 84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85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3" name="Freeform 86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Freeform 87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8" name="Group 88"/>
                <p:cNvGrpSpPr>
                  <a:grpSpLocks/>
                </p:cNvGrpSpPr>
                <p:nvPr/>
              </p:nvGrpSpPr>
              <p:grpSpPr bwMode="auto">
                <a:xfrm>
                  <a:off x="4238" y="5"/>
                  <a:ext cx="250" cy="595"/>
                  <a:chOff x="2800" y="41"/>
                  <a:chExt cx="640" cy="1520"/>
                </a:xfrm>
              </p:grpSpPr>
              <p:sp>
                <p:nvSpPr>
                  <p:cNvPr id="116" name="Freeform 89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90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" name="Group 91"/>
                <p:cNvGrpSpPr>
                  <a:grpSpLocks/>
                </p:cNvGrpSpPr>
                <p:nvPr/>
              </p:nvGrpSpPr>
              <p:grpSpPr bwMode="auto">
                <a:xfrm>
                  <a:off x="4298" y="53"/>
                  <a:ext cx="399" cy="574"/>
                  <a:chOff x="2934" y="163"/>
                  <a:chExt cx="1017" cy="1464"/>
                </a:xfrm>
              </p:grpSpPr>
              <p:sp>
                <p:nvSpPr>
                  <p:cNvPr id="114" name="Freeform 92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93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" name="Group 94"/>
                <p:cNvGrpSpPr>
                  <a:grpSpLocks/>
                </p:cNvGrpSpPr>
                <p:nvPr/>
              </p:nvGrpSpPr>
              <p:grpSpPr bwMode="auto">
                <a:xfrm>
                  <a:off x="4226" y="2"/>
                  <a:ext cx="96" cy="568"/>
                  <a:chOff x="2730" y="32"/>
                  <a:chExt cx="243" cy="1448"/>
                </a:xfrm>
              </p:grpSpPr>
              <p:sp>
                <p:nvSpPr>
                  <p:cNvPr id="112" name="Freeform 95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96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3" name="Group 97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4" cy="961"/>
                  <a:chOff x="943" y="1769"/>
                  <a:chExt cx="1085" cy="2450"/>
                </a:xfrm>
              </p:grpSpPr>
              <p:sp>
                <p:nvSpPr>
                  <p:cNvPr id="110" name="Freeform 98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99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4" name="Group 100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08" name="Freeform 10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10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" name="Group 103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06" name="Freeform 104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105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" name="Group 106"/>
                <p:cNvGrpSpPr>
                  <a:grpSpLocks/>
                </p:cNvGrpSpPr>
                <p:nvPr/>
              </p:nvGrpSpPr>
              <p:grpSpPr bwMode="auto">
                <a:xfrm>
                  <a:off x="4456" y="662"/>
                  <a:ext cx="444" cy="951"/>
                  <a:chOff x="3334" y="1717"/>
                  <a:chExt cx="1125" cy="2426"/>
                </a:xfrm>
              </p:grpSpPr>
              <p:sp>
                <p:nvSpPr>
                  <p:cNvPr id="104" name="Freeform 107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108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" name="Group 109"/>
                <p:cNvGrpSpPr>
                  <a:grpSpLocks/>
                </p:cNvGrpSpPr>
                <p:nvPr/>
              </p:nvGrpSpPr>
              <p:grpSpPr bwMode="auto">
                <a:xfrm>
                  <a:off x="4394" y="721"/>
                  <a:ext cx="348" cy="951"/>
                  <a:chOff x="3181" y="1866"/>
                  <a:chExt cx="883" cy="2426"/>
                </a:xfrm>
              </p:grpSpPr>
              <p:sp>
                <p:nvSpPr>
                  <p:cNvPr id="102" name="Freeform 110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111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" name="Group 112"/>
                <p:cNvGrpSpPr>
                  <a:grpSpLocks/>
                </p:cNvGrpSpPr>
                <p:nvPr/>
              </p:nvGrpSpPr>
              <p:grpSpPr bwMode="auto">
                <a:xfrm>
                  <a:off x="4328" y="767"/>
                  <a:ext cx="244" cy="934"/>
                  <a:chOff x="3006" y="1983"/>
                  <a:chExt cx="619" cy="2386"/>
                </a:xfrm>
              </p:grpSpPr>
              <p:sp>
                <p:nvSpPr>
                  <p:cNvPr id="100" name="Freeform 113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 114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" name="Group 115"/>
                <p:cNvGrpSpPr>
                  <a:grpSpLocks/>
                </p:cNvGrpSpPr>
                <p:nvPr/>
              </p:nvGrpSpPr>
              <p:grpSpPr bwMode="auto">
                <a:xfrm>
                  <a:off x="4256" y="813"/>
                  <a:ext cx="160" cy="870"/>
                  <a:chOff x="2819" y="2101"/>
                  <a:chExt cx="405" cy="2219"/>
                </a:xfrm>
              </p:grpSpPr>
              <p:sp>
                <p:nvSpPr>
                  <p:cNvPr id="98" name="Freeform 116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9" name="Freeform 117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" name="Group 118"/>
                <p:cNvGrpSpPr>
                  <a:grpSpLocks/>
                </p:cNvGrpSpPr>
                <p:nvPr/>
              </p:nvGrpSpPr>
              <p:grpSpPr bwMode="auto">
                <a:xfrm>
                  <a:off x="4050" y="827"/>
                  <a:ext cx="168" cy="858"/>
                  <a:chOff x="2287" y="2135"/>
                  <a:chExt cx="426" cy="2185"/>
                </a:xfrm>
              </p:grpSpPr>
              <p:sp>
                <p:nvSpPr>
                  <p:cNvPr id="96" name="Freeform 119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120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0" name="Freeform 121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Arc 122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Arc 123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Arc 124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Arc 125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Arc 126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Arc 127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Arc 128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Arc 129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Freeform 130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131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Arc 132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Arc 133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Arc 134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135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Freeform 136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137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Freeform 138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Freeform 139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Freeform 140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Freeform 141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Freeform 142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1" name="Group 8"/>
          <p:cNvGrpSpPr>
            <a:grpSpLocks/>
          </p:cNvGrpSpPr>
          <p:nvPr/>
        </p:nvGrpSpPr>
        <p:grpSpPr bwMode="auto">
          <a:xfrm>
            <a:off x="7010400" y="1143000"/>
            <a:ext cx="1600200" cy="1905000"/>
            <a:chOff x="3115" y="0"/>
            <a:chExt cx="2170" cy="2486"/>
          </a:xfrm>
        </p:grpSpPr>
        <p:grpSp>
          <p:nvGrpSpPr>
            <p:cNvPr id="72" name="Group 9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01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" name="Group 12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99" name="Oval 1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" name="Oval 1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" name="Group 15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97" name="Oval 1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" name="Oval 1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" name="Group 18"/>
            <p:cNvGrpSpPr>
              <a:grpSpLocks/>
            </p:cNvGrpSpPr>
            <p:nvPr/>
          </p:nvGrpSpPr>
          <p:grpSpPr bwMode="auto">
            <a:xfrm>
              <a:off x="3115" y="0"/>
              <a:ext cx="2170" cy="1701"/>
              <a:chOff x="3115" y="0"/>
              <a:chExt cx="2170" cy="1701"/>
            </a:xfrm>
          </p:grpSpPr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95" name="Oval 20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Oval 21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3115" y="0"/>
                <a:ext cx="2142" cy="1701"/>
                <a:chOff x="3115" y="0"/>
                <a:chExt cx="2142" cy="1701"/>
              </a:xfrm>
            </p:grpSpPr>
            <p:grpSp>
              <p:nvGrpSpPr>
                <p:cNvPr id="78" name="Group 23"/>
                <p:cNvGrpSpPr>
                  <a:grpSpLocks/>
                </p:cNvGrpSpPr>
                <p:nvPr/>
              </p:nvGrpSpPr>
              <p:grpSpPr bwMode="auto">
                <a:xfrm>
                  <a:off x="4502" y="589"/>
                  <a:ext cx="492" cy="912"/>
                  <a:chOff x="3471" y="1530"/>
                  <a:chExt cx="1258" cy="2327"/>
                </a:xfrm>
              </p:grpSpPr>
              <p:sp>
                <p:nvSpPr>
                  <p:cNvPr id="293" name="Freeform 24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4" name="Freeform 25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" name="Group 26"/>
                <p:cNvGrpSpPr>
                  <a:grpSpLocks/>
                </p:cNvGrpSpPr>
                <p:nvPr/>
              </p:nvGrpSpPr>
              <p:grpSpPr bwMode="auto">
                <a:xfrm>
                  <a:off x="4266" y="781"/>
                  <a:ext cx="965" cy="522"/>
                  <a:chOff x="2864" y="2019"/>
                  <a:chExt cx="2463" cy="1332"/>
                </a:xfrm>
              </p:grpSpPr>
              <p:sp>
                <p:nvSpPr>
                  <p:cNvPr id="291" name="Freeform 27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2" name="Freeform 28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0" name="Group 29"/>
                <p:cNvGrpSpPr>
                  <a:grpSpLocks/>
                </p:cNvGrpSpPr>
                <p:nvPr/>
              </p:nvGrpSpPr>
              <p:grpSpPr bwMode="auto">
                <a:xfrm>
                  <a:off x="4281" y="707"/>
                  <a:ext cx="972" cy="417"/>
                  <a:chOff x="2897" y="1832"/>
                  <a:chExt cx="2477" cy="1064"/>
                </a:xfrm>
              </p:grpSpPr>
              <p:sp>
                <p:nvSpPr>
                  <p:cNvPr id="289" name="Freeform 30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0" name="Freeform 31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" name="Group 32"/>
                <p:cNvGrpSpPr>
                  <a:grpSpLocks/>
                </p:cNvGrpSpPr>
                <p:nvPr/>
              </p:nvGrpSpPr>
              <p:grpSpPr bwMode="auto">
                <a:xfrm>
                  <a:off x="4289" y="632"/>
                  <a:ext cx="968" cy="365"/>
                  <a:chOff x="2924" y="1636"/>
                  <a:chExt cx="2472" cy="927"/>
                </a:xfrm>
              </p:grpSpPr>
              <p:sp>
                <p:nvSpPr>
                  <p:cNvPr id="287" name="Freeform 33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8" name="Freeform 34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" name="Group 35"/>
                <p:cNvGrpSpPr>
                  <a:grpSpLocks/>
                </p:cNvGrpSpPr>
                <p:nvPr/>
              </p:nvGrpSpPr>
              <p:grpSpPr bwMode="auto">
                <a:xfrm>
                  <a:off x="4305" y="545"/>
                  <a:ext cx="919" cy="259"/>
                  <a:chOff x="2958" y="1414"/>
                  <a:chExt cx="2342" cy="657"/>
                </a:xfrm>
              </p:grpSpPr>
              <p:sp>
                <p:nvSpPr>
                  <p:cNvPr id="285" name="Freeform 36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6" name="Freeform 37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" name="Group 38"/>
                <p:cNvGrpSpPr>
                  <a:grpSpLocks/>
                </p:cNvGrpSpPr>
                <p:nvPr/>
              </p:nvGrpSpPr>
              <p:grpSpPr bwMode="auto">
                <a:xfrm>
                  <a:off x="4313" y="490"/>
                  <a:ext cx="842" cy="135"/>
                  <a:chOff x="2983" y="1269"/>
                  <a:chExt cx="2150" cy="343"/>
                </a:xfrm>
              </p:grpSpPr>
              <p:sp>
                <p:nvSpPr>
                  <p:cNvPr id="283" name="Freeform 39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4" name="Freeform 40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" name="Group 41"/>
                <p:cNvGrpSpPr>
                  <a:grpSpLocks/>
                </p:cNvGrpSpPr>
                <p:nvPr/>
              </p:nvGrpSpPr>
              <p:grpSpPr bwMode="auto">
                <a:xfrm>
                  <a:off x="4298" y="349"/>
                  <a:ext cx="738" cy="167"/>
                  <a:chOff x="2938" y="917"/>
                  <a:chExt cx="1879" cy="427"/>
                </a:xfrm>
              </p:grpSpPr>
              <p:sp>
                <p:nvSpPr>
                  <p:cNvPr id="281" name="Freeform 42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2" name="Freeform 43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7" name="Group 44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2" cy="912"/>
                  <a:chOff x="637" y="1653"/>
                  <a:chExt cx="1257" cy="2326"/>
                </a:xfrm>
              </p:grpSpPr>
              <p:sp>
                <p:nvSpPr>
                  <p:cNvPr id="279" name="Freeform 45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0" name="Freeform 46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8" name="Group 47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5" cy="522"/>
                  <a:chOff x="-5" y="2196"/>
                  <a:chExt cx="2463" cy="1332"/>
                </a:xfrm>
              </p:grpSpPr>
              <p:sp>
                <p:nvSpPr>
                  <p:cNvPr id="277" name="Freeform 48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8" name="Freeform 49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" name="Group 50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2" cy="417"/>
                  <a:chOff x="-52" y="2009"/>
                  <a:chExt cx="2477" cy="1064"/>
                </a:xfrm>
              </p:grpSpPr>
              <p:sp>
                <p:nvSpPr>
                  <p:cNvPr id="275" name="Freeform 51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" name="Freeform 52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" name="Group 53"/>
                <p:cNvGrpSpPr>
                  <a:grpSpLocks/>
                </p:cNvGrpSpPr>
                <p:nvPr/>
              </p:nvGrpSpPr>
              <p:grpSpPr bwMode="auto">
                <a:xfrm>
                  <a:off x="3115" y="698"/>
                  <a:ext cx="968" cy="362"/>
                  <a:chOff x="-74" y="1813"/>
                  <a:chExt cx="2472" cy="927"/>
                </a:xfrm>
              </p:grpSpPr>
              <p:sp>
                <p:nvSpPr>
                  <p:cNvPr id="273" name="Freeform 54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" name="Freeform 55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" name="Group 56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9" cy="257"/>
                  <a:chOff x="22" y="1591"/>
                  <a:chExt cx="2342" cy="657"/>
                </a:xfrm>
              </p:grpSpPr>
              <p:sp>
                <p:nvSpPr>
                  <p:cNvPr id="271" name="Freeform 57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" name="Freeform 58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" name="Group 59"/>
                <p:cNvGrpSpPr>
                  <a:grpSpLocks/>
                </p:cNvGrpSpPr>
                <p:nvPr/>
              </p:nvGrpSpPr>
              <p:grpSpPr bwMode="auto">
                <a:xfrm>
                  <a:off x="3218" y="560"/>
                  <a:ext cx="842" cy="135"/>
                  <a:chOff x="189" y="1446"/>
                  <a:chExt cx="2150" cy="343"/>
                </a:xfrm>
              </p:grpSpPr>
              <p:sp>
                <p:nvSpPr>
                  <p:cNvPr id="269" name="Freeform 60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0" name="Freeform 61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3" name="Group 62"/>
                <p:cNvGrpSpPr>
                  <a:grpSpLocks/>
                </p:cNvGrpSpPr>
                <p:nvPr/>
              </p:nvGrpSpPr>
              <p:grpSpPr bwMode="auto">
                <a:xfrm>
                  <a:off x="3343" y="418"/>
                  <a:ext cx="738" cy="167"/>
                  <a:chOff x="505" y="1094"/>
                  <a:chExt cx="1879" cy="427"/>
                </a:xfrm>
              </p:grpSpPr>
              <p:sp>
                <p:nvSpPr>
                  <p:cNvPr id="267" name="Freeform 63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" name="Freeform 64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" name="Group 65"/>
                <p:cNvGrpSpPr>
                  <a:grpSpLocks/>
                </p:cNvGrpSpPr>
                <p:nvPr/>
              </p:nvGrpSpPr>
              <p:grpSpPr bwMode="auto">
                <a:xfrm>
                  <a:off x="3386" y="343"/>
                  <a:ext cx="725" cy="219"/>
                  <a:chOff x="616" y="899"/>
                  <a:chExt cx="1850" cy="554"/>
                </a:xfrm>
              </p:grpSpPr>
              <p:sp>
                <p:nvSpPr>
                  <p:cNvPr id="265" name="Freeform 66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" name="Freeform 67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5" name="Group 68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63" name="Freeform 69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4" name="Freeform 70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2" name="Group 71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61" name="Freeform 72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2" name="Freeform 73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3" name="Group 74"/>
                <p:cNvGrpSpPr>
                  <a:grpSpLocks/>
                </p:cNvGrpSpPr>
                <p:nvPr/>
              </p:nvGrpSpPr>
              <p:grpSpPr bwMode="auto">
                <a:xfrm>
                  <a:off x="3782" y="30"/>
                  <a:ext cx="304" cy="592"/>
                  <a:chOff x="1633" y="104"/>
                  <a:chExt cx="778" cy="1512"/>
                </a:xfrm>
              </p:grpSpPr>
              <p:sp>
                <p:nvSpPr>
                  <p:cNvPr id="259" name="Freeform 75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0" name="Freeform 76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4" name="Group 77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57" name="Freeform 78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" name="Freeform 79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5" name="Group 80"/>
                <p:cNvGrpSpPr>
                  <a:grpSpLocks/>
                </p:cNvGrpSpPr>
                <p:nvPr/>
              </p:nvGrpSpPr>
              <p:grpSpPr bwMode="auto">
                <a:xfrm>
                  <a:off x="4251" y="251"/>
                  <a:ext cx="723" cy="221"/>
                  <a:chOff x="2822" y="672"/>
                  <a:chExt cx="1845" cy="566"/>
                </a:xfrm>
              </p:grpSpPr>
              <p:sp>
                <p:nvSpPr>
                  <p:cNvPr id="255" name="Freeform 81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" name="Freeform 82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6" name="Group 83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3"/>
                  <a:chOff x="2683" y="445"/>
                  <a:chExt cx="1781" cy="717"/>
                </a:xfrm>
              </p:grpSpPr>
              <p:sp>
                <p:nvSpPr>
                  <p:cNvPr id="253" name="Freeform 84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4" name="Freeform 85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8" name="Freeform 86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" name="Freeform 87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083" name="Group 88"/>
                <p:cNvGrpSpPr>
                  <a:grpSpLocks/>
                </p:cNvGrpSpPr>
                <p:nvPr/>
              </p:nvGrpSpPr>
              <p:grpSpPr bwMode="auto">
                <a:xfrm>
                  <a:off x="4238" y="5"/>
                  <a:ext cx="250" cy="595"/>
                  <a:chOff x="2800" y="41"/>
                  <a:chExt cx="640" cy="1520"/>
                </a:xfrm>
              </p:grpSpPr>
              <p:sp>
                <p:nvSpPr>
                  <p:cNvPr id="251" name="Freeform 89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" name="Freeform 90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86" name="Group 91"/>
                <p:cNvGrpSpPr>
                  <a:grpSpLocks/>
                </p:cNvGrpSpPr>
                <p:nvPr/>
              </p:nvGrpSpPr>
              <p:grpSpPr bwMode="auto">
                <a:xfrm>
                  <a:off x="4298" y="53"/>
                  <a:ext cx="399" cy="574"/>
                  <a:chOff x="2934" y="163"/>
                  <a:chExt cx="1017" cy="1464"/>
                </a:xfrm>
              </p:grpSpPr>
              <p:sp>
                <p:nvSpPr>
                  <p:cNvPr id="249" name="Freeform 92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0" name="Freeform 93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87" name="Group 94"/>
                <p:cNvGrpSpPr>
                  <a:grpSpLocks/>
                </p:cNvGrpSpPr>
                <p:nvPr/>
              </p:nvGrpSpPr>
              <p:grpSpPr bwMode="auto">
                <a:xfrm>
                  <a:off x="4226" y="2"/>
                  <a:ext cx="96" cy="568"/>
                  <a:chOff x="2730" y="32"/>
                  <a:chExt cx="243" cy="1448"/>
                </a:xfrm>
              </p:grpSpPr>
              <p:sp>
                <p:nvSpPr>
                  <p:cNvPr id="247" name="Freeform 95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" name="Freeform 96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90" name="Group 97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4" cy="961"/>
                  <a:chOff x="943" y="1769"/>
                  <a:chExt cx="1085" cy="2450"/>
                </a:xfrm>
              </p:grpSpPr>
              <p:sp>
                <p:nvSpPr>
                  <p:cNvPr id="245" name="Freeform 98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" name="Freeform 99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92" name="Group 100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3" name="Freeform 10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" name="Freeform 10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94" name="Group 103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1" name="Freeform 104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" name="Freeform 105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95" name="Group 106"/>
                <p:cNvGrpSpPr>
                  <a:grpSpLocks/>
                </p:cNvGrpSpPr>
                <p:nvPr/>
              </p:nvGrpSpPr>
              <p:grpSpPr bwMode="auto">
                <a:xfrm>
                  <a:off x="4456" y="662"/>
                  <a:ext cx="444" cy="951"/>
                  <a:chOff x="3334" y="1717"/>
                  <a:chExt cx="1125" cy="2426"/>
                </a:xfrm>
              </p:grpSpPr>
              <p:sp>
                <p:nvSpPr>
                  <p:cNvPr id="239" name="Freeform 107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 108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97" name="Group 109"/>
                <p:cNvGrpSpPr>
                  <a:grpSpLocks/>
                </p:cNvGrpSpPr>
                <p:nvPr/>
              </p:nvGrpSpPr>
              <p:grpSpPr bwMode="auto">
                <a:xfrm>
                  <a:off x="4394" y="721"/>
                  <a:ext cx="348" cy="951"/>
                  <a:chOff x="3181" y="1866"/>
                  <a:chExt cx="883" cy="2426"/>
                </a:xfrm>
              </p:grpSpPr>
              <p:sp>
                <p:nvSpPr>
                  <p:cNvPr id="237" name="Freeform 110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" name="Freeform 111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98" name="Group 112"/>
                <p:cNvGrpSpPr>
                  <a:grpSpLocks/>
                </p:cNvGrpSpPr>
                <p:nvPr/>
              </p:nvGrpSpPr>
              <p:grpSpPr bwMode="auto">
                <a:xfrm>
                  <a:off x="4328" y="767"/>
                  <a:ext cx="244" cy="934"/>
                  <a:chOff x="3006" y="1983"/>
                  <a:chExt cx="619" cy="2386"/>
                </a:xfrm>
              </p:grpSpPr>
              <p:sp>
                <p:nvSpPr>
                  <p:cNvPr id="235" name="Freeform 113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" name="Freeform 114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99" name="Group 115"/>
                <p:cNvGrpSpPr>
                  <a:grpSpLocks/>
                </p:cNvGrpSpPr>
                <p:nvPr/>
              </p:nvGrpSpPr>
              <p:grpSpPr bwMode="auto">
                <a:xfrm>
                  <a:off x="4256" y="813"/>
                  <a:ext cx="160" cy="870"/>
                  <a:chOff x="2819" y="2101"/>
                  <a:chExt cx="405" cy="2219"/>
                </a:xfrm>
              </p:grpSpPr>
              <p:sp>
                <p:nvSpPr>
                  <p:cNvPr id="233" name="Freeform 116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4" name="Freeform 117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00" name="Group 118"/>
                <p:cNvGrpSpPr>
                  <a:grpSpLocks/>
                </p:cNvGrpSpPr>
                <p:nvPr/>
              </p:nvGrpSpPr>
              <p:grpSpPr bwMode="auto">
                <a:xfrm>
                  <a:off x="4050" y="827"/>
                  <a:ext cx="168" cy="858"/>
                  <a:chOff x="2287" y="2135"/>
                  <a:chExt cx="426" cy="2185"/>
                </a:xfrm>
              </p:grpSpPr>
              <p:sp>
                <p:nvSpPr>
                  <p:cNvPr id="231" name="Freeform 119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2" name="Freeform 120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75" name="Freeform 121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Arc 122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Arc 123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Arc 124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Arc 125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Arc 126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Arc 127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Arc 128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Arc 129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Freeform 130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Freeform 131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Arc 132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Arc 133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Arc 134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Freeform 135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Freeform 136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Freeform 137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Freeform 138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Freeform 139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Freeform 140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Freeform 141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Freeform 142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03" name="ChiCoMotTrenDoi-TrucLy_36yv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6172200" y="5105400"/>
            <a:ext cx="304800" cy="304800"/>
          </a:xfrm>
          <a:prstGeom prst="rect">
            <a:avLst/>
          </a:prstGeom>
        </p:spPr>
      </p:pic>
      <p:sp>
        <p:nvSpPr>
          <p:cNvPr id="304" name="TextBox 303"/>
          <p:cNvSpPr txBox="1"/>
          <p:nvPr/>
        </p:nvSpPr>
        <p:spPr>
          <a:xfrm>
            <a:off x="3124200" y="3048000"/>
            <a:ext cx="516679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itchFamily="34" charset="0"/>
              </a:rPr>
              <a:t>n m l</a:t>
            </a:r>
            <a:endParaRPr lang="en-US" sz="16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 advTm="231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94466" fill="hold"/>
                                        <p:tgtEl>
                                          <p:spTgt spid="3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3"/>
                </p:tgtEl>
              </p:cMediaNode>
            </p:audio>
          </p:childTnLst>
        </p:cTn>
      </p:par>
    </p:tnLst>
    <p:bldLst>
      <p:bldP spid="31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SUNFA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81000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5" name="Picture 3" descr="BERRIE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>
            <a:off x="7315200" y="51054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7" name="WordArt 5"/>
          <p:cNvSpPr>
            <a:spLocks noChangeArrowheads="1" noChangeShapeType="1" noTextEdit="1"/>
          </p:cNvSpPr>
          <p:nvPr/>
        </p:nvSpPr>
        <p:spPr bwMode="auto">
          <a:xfrm>
            <a:off x="609600" y="1447800"/>
            <a:ext cx="8153400" cy="2971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Kính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hạnh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phúc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182278" name="Picture 6" descr="BERRIE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38100" y="-381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9" name="Picture 7" descr="BERRIE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510540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80" name="Picture 8" descr="BERRIE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>
            <a:off x="7429500" y="1143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38200" y="3429000"/>
            <a:ext cx="533400" cy="1066800"/>
            <a:chOff x="3115" y="0"/>
            <a:chExt cx="2170" cy="2486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2283" name="Oval 1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284" name="Oval 1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2286" name="Oval 1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287" name="Oval 1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2289" name="Oval 1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290" name="Oval 1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2293" name="Oval 21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294" name="Oval 22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24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2297" name="Freeform 25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298" name="Freeform 26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27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2300" name="Freeform 28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01" name="Freeform 29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30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2303" name="Freeform 31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04" name="Freeform 32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33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2306" name="Freeform 34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07" name="Freeform 35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36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2309" name="Freeform 37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10" name="Freeform 38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39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2312" name="Freeform 40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13" name="Freeform 41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42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2315" name="Freeform 43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16" name="Freeform 44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45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2318" name="Freeform 46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19" name="Freeform 47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48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2321" name="Freeform 49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22" name="Freeform 50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51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2324" name="Freeform 52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25" name="Freeform 53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54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2327" name="Freeform 55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28" name="Freeform 56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57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2330" name="Freeform 58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31" name="Freeform 59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60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2333" name="Freeform 61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34" name="Freeform 62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63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2336" name="Freeform 64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37" name="Freeform 65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oup 66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2339" name="Freeform 67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40" name="Freeform 68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69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2342" name="Freeform 70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43" name="Freeform 71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72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2345" name="Freeform 73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46" name="Freeform 74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75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2348" name="Freeform 76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49" name="Freeform 77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78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2351" name="Freeform 79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52" name="Freeform 80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" name="Group 81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2354" name="Freeform 82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55" name="Freeform 83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84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2357" name="Freeform 85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58" name="Freeform 86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2359" name="Freeform 87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360" name="Freeform 88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0" name="Group 89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2362" name="Freeform 90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63" name="Freeform 91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92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2365" name="Freeform 93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66" name="Freeform 94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370" name="Group 95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2368" name="Freeform 96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69" name="Freeform 97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373" name="Group 98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2371" name="Freeform 99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72" name="Freeform 100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376" name="Group 101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2374" name="Freeform 10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75" name="Freeform 103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379" name="Group 104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2377" name="Freeform 105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78" name="Freeform 106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382" name="Group 107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2380" name="Freeform 108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81" name="Freeform 109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385" name="Group 110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2383" name="Freeform 111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84" name="Freeform 112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388" name="Group 113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2386" name="Freeform 114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87" name="Freeform 115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391" name="Group 116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2389" name="Freeform 117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90" name="Freeform 118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4" name="Group 119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2392" name="Freeform 120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93" name="Freeform 121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2394" name="Freeform 122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95" name="Arc 123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96" name="Arc 124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97" name="Arc 125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98" name="Arc 126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99" name="Arc 127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00" name="Arc 128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01" name="Arc 129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02" name="Arc 130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03" name="Freeform 131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04" name="Freeform 132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05" name="Arc 133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06" name="Arc 134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07" name="Arc 135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08" name="Freeform 136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09" name="Freeform 137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10" name="Freeform 138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11" name="Freeform 139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12" name="Freeform 140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13" name="Freeform 141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14" name="Freeform 142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15" name="Freeform 143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45" name="Group 144"/>
          <p:cNvGrpSpPr>
            <a:grpSpLocks/>
          </p:cNvGrpSpPr>
          <p:nvPr/>
        </p:nvGrpSpPr>
        <p:grpSpPr bwMode="auto">
          <a:xfrm>
            <a:off x="914400" y="4267200"/>
            <a:ext cx="990600" cy="1447800"/>
            <a:chOff x="3115" y="0"/>
            <a:chExt cx="2170" cy="2486"/>
          </a:xfrm>
        </p:grpSpPr>
        <p:grpSp>
          <p:nvGrpSpPr>
            <p:cNvPr id="1346" name="Group 145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2418" name="Oval 14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19" name="Oval 14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47" name="Group 148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2421" name="Oval 14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22" name="Oval 15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48" name="Group 151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2424" name="Oval 15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25" name="Oval 15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49" name="Group 154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50" name="Group 155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2428" name="Oval 156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429" name="Oval 157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51" name="Group 158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52" name="Group 159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2432" name="Freeform 160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33" name="Freeform 161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3" name="Group 162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2435" name="Freeform 163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36" name="Freeform 164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4" name="Group 165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2438" name="Freeform 166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39" name="Freeform 167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5" name="Group 168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2441" name="Freeform 169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42" name="Freeform 170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6" name="Group 171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2444" name="Freeform 172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45" name="Freeform 173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7" name="Group 174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2447" name="Freeform 175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48" name="Freeform 176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8" name="Group 177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2450" name="Freeform 178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51" name="Freeform 179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9" name="Group 180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2453" name="Freeform 181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54" name="Freeform 182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" name="Group 183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2456" name="Freeform 184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57" name="Freeform 185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" name="Group 186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2459" name="Freeform 187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60" name="Freeform 188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" name="Group 189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2462" name="Freeform 190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63" name="Freeform 191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" name="Group 192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2465" name="Freeform 193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66" name="Freeform 194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6" name="Group 195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2468" name="Freeform 196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69" name="Freeform 197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7" name="Group 198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2471" name="Freeform 199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72" name="Freeform 200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8" name="Group 201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2474" name="Freeform 202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75" name="Freeform 203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9" name="Group 204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2477" name="Freeform 205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78" name="Freeform 206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70" name="Group 207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2480" name="Freeform 208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81" name="Freeform 209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71" name="Group 210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2483" name="Freeform 211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84" name="Freeform 212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72" name="Group 213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2486" name="Freeform 214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87" name="Freeform 215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73" name="Group 216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2489" name="Freeform 217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90" name="Freeform 218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74" name="Group 219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2492" name="Freeform 220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93" name="Freeform 221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2494" name="Freeform 222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495" name="Freeform 223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5" name="Group 224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2497" name="Freeform 225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98" name="Freeform 226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16" name="Group 227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2500" name="Freeform 228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501" name="Freeform 229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17" name="Group 230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2503" name="Freeform 231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504" name="Freeform 232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20" name="Group 233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2506" name="Freeform 234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507" name="Freeform 235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23" name="Group 236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2509" name="Freeform 23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510" name="Freeform 23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26" name="Group 239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2512" name="Freeform 240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513" name="Freeform 241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27" name="Group 242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2515" name="Freeform 243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516" name="Freeform 244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30" name="Group 245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2518" name="Freeform 246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519" name="Freeform 247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31" name="Group 248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2521" name="Freeform 249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522" name="Freeform 250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34" name="Group 251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2524" name="Freeform 252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525" name="Freeform 253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37" name="Group 254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2527" name="Freeform 255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528" name="Freeform 256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2529" name="Freeform 257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30" name="Arc 258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31" name="Arc 259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32" name="Arc 260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33" name="Arc 261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34" name="Arc 262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35" name="Arc 263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36" name="Arc 264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37" name="Arc 265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38" name="Freeform 266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39" name="Freeform 267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40" name="Arc 268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41" name="Arc 269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42" name="Arc 270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43" name="Freeform 271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44" name="Freeform 272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45" name="Freeform 273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46" name="Freeform 274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47" name="Freeform 275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48" name="Freeform 276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49" name="Freeform 277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50" name="Freeform 278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2440" name="Group 684"/>
          <p:cNvGrpSpPr>
            <a:grpSpLocks/>
          </p:cNvGrpSpPr>
          <p:nvPr/>
        </p:nvGrpSpPr>
        <p:grpSpPr bwMode="auto">
          <a:xfrm rot="20156729">
            <a:off x="2909127" y="5519612"/>
            <a:ext cx="1219200" cy="1447800"/>
            <a:chOff x="3115" y="0"/>
            <a:chExt cx="2170" cy="2486"/>
          </a:xfrm>
        </p:grpSpPr>
        <p:grpSp>
          <p:nvGrpSpPr>
            <p:cNvPr id="182443" name="Group 685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2958" name="Oval 68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959" name="Oval 68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446" name="Group 688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2961" name="Oval 68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962" name="Oval 69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449" name="Group 691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2964" name="Oval 69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965" name="Oval 69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452" name="Group 694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2455" name="Group 695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2968" name="Oval 696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969" name="Oval 697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2458" name="Group 698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2461" name="Group 699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2972" name="Freeform 700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973" name="Freeform 701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64" name="Group 702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2975" name="Freeform 703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976" name="Freeform 704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67" name="Group 705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2978" name="Freeform 706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979" name="Freeform 707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70" name="Group 708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2981" name="Freeform 709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982" name="Freeform 710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73" name="Group 711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2984" name="Freeform 712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985" name="Freeform 713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76" name="Group 714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2987" name="Freeform 715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988" name="Freeform 716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79" name="Group 717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2990" name="Freeform 718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991" name="Freeform 719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82" name="Group 720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2993" name="Freeform 721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994" name="Freeform 722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85" name="Group 723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2996" name="Freeform 724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997" name="Freeform 725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88" name="Group 726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2999" name="Freeform 727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00" name="Freeform 728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91" name="Group 729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3002" name="Freeform 730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03" name="Freeform 731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96" name="Group 732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3005" name="Freeform 733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06" name="Freeform 734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99" name="Group 735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3008" name="Freeform 736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09" name="Freeform 737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02" name="Group 738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3011" name="Freeform 739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12" name="Freeform 740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05" name="Group 741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3014" name="Freeform 742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15" name="Freeform 743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08" name="Group 744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3017" name="Freeform 745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18" name="Freeform 746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11" name="Group 747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3020" name="Freeform 748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21" name="Freeform 749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14" name="Group 750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3023" name="Freeform 751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24" name="Freeform 752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17" name="Group 753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3026" name="Freeform 754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27" name="Freeform 755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20" name="Group 756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3029" name="Freeform 757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30" name="Freeform 758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23" name="Group 759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3032" name="Freeform 760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33" name="Freeform 761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3034" name="Freeform 762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035" name="Freeform 763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2526" name="Group 764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3037" name="Freeform 765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38" name="Freeform 766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51" name="Group 767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3040" name="Freeform 768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41" name="Freeform 769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52" name="Group 770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3043" name="Freeform 771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44" name="Freeform 772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53" name="Group 773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3046" name="Freeform 774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47" name="Freeform 775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54" name="Group 776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3049" name="Freeform 77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50" name="Freeform 77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55" name="Group 779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3052" name="Freeform 780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53" name="Freeform 781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56" name="Group 782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3055" name="Freeform 783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56" name="Freeform 784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57" name="Group 785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3058" name="Freeform 786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59" name="Freeform 787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58" name="Group 788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3061" name="Freeform 789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62" name="Freeform 790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59" name="Group 791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3064" name="Freeform 792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65" name="Freeform 793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44" name="Group 794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3067" name="Freeform 795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68" name="Freeform 796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3069" name="Freeform 797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70" name="Arc 798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71" name="Arc 799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72" name="Arc 800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73" name="Arc 801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74" name="Arc 802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75" name="Arc 803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76" name="Arc 804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77" name="Arc 805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78" name="Freeform 806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79" name="Freeform 807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80" name="Arc 808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81" name="Arc 809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82" name="Arc 810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83" name="Freeform 811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84" name="Freeform 812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85" name="Freeform 813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86" name="Freeform 814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87" name="Freeform 815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88" name="Freeform 816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89" name="Freeform 817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90" name="Freeform 818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2945" name="Group 819"/>
          <p:cNvGrpSpPr>
            <a:grpSpLocks/>
          </p:cNvGrpSpPr>
          <p:nvPr/>
        </p:nvGrpSpPr>
        <p:grpSpPr bwMode="auto">
          <a:xfrm>
            <a:off x="1981200" y="838200"/>
            <a:ext cx="1371600" cy="1676400"/>
            <a:chOff x="3115" y="0"/>
            <a:chExt cx="2170" cy="2486"/>
          </a:xfrm>
        </p:grpSpPr>
        <p:grpSp>
          <p:nvGrpSpPr>
            <p:cNvPr id="182946" name="Group 820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3093" name="Oval 82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94" name="Oval 82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947" name="Group 823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3096" name="Oval 82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97" name="Oval 82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948" name="Group 826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3099" name="Oval 82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100" name="Oval 82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949" name="Group 829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2950" name="Group 830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3103" name="Oval 831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104" name="Oval 832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2951" name="Group 833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2952" name="Group 834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3107" name="Freeform 835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08" name="Freeform 836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53" name="Group 837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3110" name="Freeform 838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11" name="Freeform 839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54" name="Group 840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3113" name="Freeform 841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14" name="Freeform 842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55" name="Group 843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3116" name="Freeform 844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17" name="Freeform 845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56" name="Group 846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3119" name="Freeform 847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20" name="Freeform 848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57" name="Group 849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3122" name="Freeform 850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23" name="Freeform 851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60" name="Group 852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3125" name="Freeform 853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26" name="Freeform 854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63" name="Group 855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3128" name="Freeform 856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29" name="Freeform 857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66" name="Group 858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3131" name="Freeform 859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32" name="Freeform 860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67" name="Group 861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3134" name="Freeform 862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35" name="Freeform 863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70" name="Group 864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3137" name="Freeform 865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38" name="Freeform 866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71" name="Group 867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3140" name="Freeform 868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41" name="Freeform 869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74" name="Group 870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3143" name="Freeform 871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44" name="Freeform 872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77" name="Group 873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3146" name="Freeform 874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47" name="Freeform 875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80" name="Group 876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3149" name="Freeform 877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50" name="Freeform 878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83" name="Group 879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3152" name="Freeform 880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53" name="Freeform 881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86" name="Group 882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3155" name="Freeform 883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56" name="Freeform 884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89" name="Group 885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3158" name="Freeform 886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59" name="Freeform 887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92" name="Group 888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3161" name="Freeform 889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62" name="Freeform 890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95" name="Group 891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3164" name="Freeform 892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65" name="Freeform 893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98" name="Group 894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3167" name="Freeform 895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68" name="Freeform 896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3169" name="Freeform 897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170" name="Freeform 898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3001" name="Group 899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3172" name="Freeform 900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73" name="Freeform 901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04" name="Group 902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3175" name="Freeform 903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76" name="Freeform 904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07" name="Group 905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3178" name="Freeform 906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79" name="Freeform 907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10" name="Group 908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3181" name="Freeform 909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82" name="Freeform 910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13" name="Group 911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3184" name="Freeform 91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85" name="Freeform 913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16" name="Group 914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3187" name="Freeform 915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88" name="Freeform 916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19" name="Group 917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3190" name="Freeform 918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91" name="Freeform 919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22" name="Group 920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3193" name="Freeform 921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94" name="Freeform 922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25" name="Group 923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3196" name="Freeform 924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97" name="Freeform 925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28" name="Group 926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3199" name="Freeform 927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00" name="Freeform 928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31" name="Group 929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3202" name="Freeform 930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03" name="Freeform 931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3204" name="Freeform 932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05" name="Arc 933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06" name="Arc 934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07" name="Arc 935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08" name="Arc 936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09" name="Arc 937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10" name="Arc 938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11" name="Arc 939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12" name="Arc 940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13" name="Freeform 941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14" name="Freeform 942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15" name="Arc 943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16" name="Arc 944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17" name="Arc 945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18" name="Freeform 946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19" name="Freeform 947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20" name="Freeform 948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21" name="Freeform 949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22" name="Freeform 950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23" name="Freeform 951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24" name="Freeform 952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25" name="Freeform 953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3036" name="Group 954"/>
          <p:cNvGrpSpPr>
            <a:grpSpLocks/>
          </p:cNvGrpSpPr>
          <p:nvPr/>
        </p:nvGrpSpPr>
        <p:grpSpPr bwMode="auto">
          <a:xfrm>
            <a:off x="6400800" y="5181600"/>
            <a:ext cx="1295400" cy="1676400"/>
            <a:chOff x="3115" y="0"/>
            <a:chExt cx="2170" cy="2486"/>
          </a:xfrm>
        </p:grpSpPr>
        <p:grpSp>
          <p:nvGrpSpPr>
            <p:cNvPr id="183039" name="Group 955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3228" name="Oval 95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29" name="Oval 95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3042" name="Group 958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3231" name="Oval 95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32" name="Oval 96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3045" name="Group 961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3234" name="Oval 96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35" name="Oval 96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3048" name="Group 964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3051" name="Group 965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3238" name="Oval 966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239" name="Oval 967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3054" name="Group 968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3057" name="Group 969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3242" name="Freeform 970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43" name="Freeform 971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60" name="Group 972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3245" name="Freeform 973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46" name="Freeform 974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63" name="Group 975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3248" name="Freeform 976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49" name="Freeform 977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66" name="Group 978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3251" name="Freeform 979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52" name="Freeform 980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91" name="Group 981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3254" name="Freeform 982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55" name="Freeform 983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92" name="Group 984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3257" name="Freeform 985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58" name="Freeform 986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95" name="Group 987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3260" name="Freeform 988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61" name="Freeform 989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98" name="Group 990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3263" name="Freeform 991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64" name="Freeform 992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01" name="Group 993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3266" name="Freeform 994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67" name="Freeform 995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02" name="Group 996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3269" name="Freeform 997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70" name="Freeform 998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05" name="Group 999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3272" name="Freeform 1000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73" name="Freeform 1001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06" name="Group 1002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3275" name="Freeform 1003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76" name="Freeform 1004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09" name="Group 1005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3278" name="Freeform 1006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79" name="Freeform 1007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12" name="Group 1008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3281" name="Freeform 1009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82" name="Freeform 1010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15" name="Group 1011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3284" name="Freeform 1012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85" name="Freeform 1013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18" name="Group 1014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3287" name="Freeform 1015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88" name="Freeform 1016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21" name="Group 1017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3290" name="Freeform 1018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91" name="Freeform 1019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24" name="Group 1020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3293" name="Freeform 1021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94" name="Freeform 1022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27" name="Group 1023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3296" name="Freeform 1024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97" name="Freeform 1025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30" name="Group 1026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3299" name="Freeform 1027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00" name="Freeform 1028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33" name="Group 1029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3302" name="Freeform 1030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03" name="Freeform 1031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3304" name="Freeform 1032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305" name="Freeform 1033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3136" name="Group 1034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3307" name="Freeform 1035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08" name="Freeform 1036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39" name="Group 1037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3310" name="Freeform 1038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11" name="Freeform 1039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42" name="Group 1040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3313" name="Freeform 1041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14" name="Freeform 1042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45" name="Group 1043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3316" name="Freeform 1044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17" name="Freeform 1045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48" name="Group 1046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3319" name="Freeform 104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20" name="Freeform 104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51" name="Group 1049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3322" name="Freeform 1050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23" name="Freeform 1051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54" name="Group 1052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3325" name="Freeform 1053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26" name="Freeform 1054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57" name="Group 1055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3328" name="Freeform 1056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29" name="Freeform 1057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60" name="Group 1058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3331" name="Freeform 1059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32" name="Freeform 1060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63" name="Group 1061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3334" name="Freeform 1062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35" name="Freeform 1063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66" name="Group 1064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3337" name="Freeform 1065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38" name="Freeform 1066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3339" name="Freeform 1067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40" name="Arc 1068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41" name="Arc 1069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42" name="Arc 1070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43" name="Arc 1071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44" name="Arc 1072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45" name="Arc 1073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46" name="Arc 1074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47" name="Arc 1075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48" name="Freeform 1076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49" name="Freeform 1077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0" name="Arc 1078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1" name="Arc 1079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2" name="Arc 1080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3" name="Freeform 1081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4" name="Freeform 1082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5" name="Freeform 1083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6" name="Freeform 1084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7" name="Freeform 1085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8" name="Freeform 1086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9" name="Freeform 1087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60" name="Freeform 1088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3171" name="Group 1089"/>
          <p:cNvGrpSpPr>
            <a:grpSpLocks/>
          </p:cNvGrpSpPr>
          <p:nvPr/>
        </p:nvGrpSpPr>
        <p:grpSpPr bwMode="auto">
          <a:xfrm>
            <a:off x="6019800" y="685800"/>
            <a:ext cx="1371600" cy="1219200"/>
            <a:chOff x="3115" y="0"/>
            <a:chExt cx="2170" cy="2486"/>
          </a:xfrm>
        </p:grpSpPr>
        <p:grpSp>
          <p:nvGrpSpPr>
            <p:cNvPr id="183174" name="Group 1090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3363" name="Oval 109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64" name="Oval 109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3177" name="Group 1093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3366" name="Oval 109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67" name="Oval 109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3180" name="Group 1096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3369" name="Oval 109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70" name="Oval 109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3183" name="Group 1099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3186" name="Group 1100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3373" name="Oval 1101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374" name="Oval 1102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3189" name="Group 1103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3192" name="Group 1104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3377" name="Freeform 1105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78" name="Freeform 1106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95" name="Group 1107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3380" name="Freeform 1108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81" name="Freeform 1109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98" name="Group 1110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3383" name="Freeform 1111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84" name="Freeform 1112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01" name="Group 1113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3386" name="Freeform 1114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87" name="Freeform 1115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26" name="Group 1116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3389" name="Freeform 1117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90" name="Freeform 1118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27" name="Group 1119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3392" name="Freeform 1120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93" name="Freeform 1121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30" name="Group 1122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3395" name="Freeform 1123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96" name="Freeform 1124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33" name="Group 1125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3398" name="Freeform 1126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99" name="Freeform 1127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36" name="Group 1128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3401" name="Freeform 1129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02" name="Freeform 1130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37" name="Group 1131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3404" name="Freeform 1132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05" name="Freeform 1133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40" name="Group 1134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3407" name="Freeform 1135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08" name="Freeform 1136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41" name="Group 1137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3410" name="Freeform 1138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11" name="Freeform 1139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44" name="Group 1140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3413" name="Freeform 1141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14" name="Freeform 1142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47" name="Group 1143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3416" name="Freeform 1144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17" name="Freeform 1145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50" name="Group 1146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3419" name="Freeform 1147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20" name="Freeform 1148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53" name="Group 1149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3422" name="Freeform 1150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23" name="Freeform 1151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56" name="Group 1152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3425" name="Freeform 1153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26" name="Freeform 1154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59" name="Group 1155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3428" name="Freeform 1156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29" name="Freeform 1157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62" name="Group 1158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3431" name="Freeform 1159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32" name="Freeform 1160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65" name="Group 1161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3434" name="Freeform 1162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35" name="Freeform 1163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68" name="Group 1164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3437" name="Freeform 1165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38" name="Freeform 1166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3439" name="Freeform 1167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440" name="Freeform 1168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3271" name="Group 1169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3442" name="Freeform 1170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43" name="Freeform 1171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74" name="Group 1172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3445" name="Freeform 1173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46" name="Freeform 1174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77" name="Group 1175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3448" name="Freeform 1176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49" name="Freeform 1177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80" name="Group 1178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3451" name="Freeform 1179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52" name="Freeform 1180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83" name="Group 1181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3454" name="Freeform 118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55" name="Freeform 1183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86" name="Group 1184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3457" name="Freeform 1185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58" name="Freeform 1186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89" name="Group 1187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3460" name="Freeform 1188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61" name="Freeform 1189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92" name="Group 1190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3463" name="Freeform 1191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64" name="Freeform 1192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95" name="Group 1193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3466" name="Freeform 1194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67" name="Freeform 1195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98" name="Group 1196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3469" name="Freeform 1197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70" name="Freeform 1198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301" name="Group 1199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3472" name="Freeform 1200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73" name="Freeform 1201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3474" name="Freeform 1202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75" name="Arc 1203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76" name="Arc 1204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77" name="Arc 1205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78" name="Arc 1206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79" name="Arc 1207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80" name="Arc 1208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81" name="Arc 1209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82" name="Arc 1210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83" name="Freeform 1211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84" name="Freeform 1212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85" name="Arc 1213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86" name="Arc 1214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87" name="Arc 1215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88" name="Freeform 1216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89" name="Freeform 1217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90" name="Freeform 1218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91" name="Freeform 1219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92" name="Freeform 1220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93" name="Freeform 1221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94" name="Freeform 1222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95" name="Freeform 1223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3631" name="WordArt 1359"/>
          <p:cNvSpPr>
            <a:spLocks noChangeArrowheads="1" noChangeShapeType="1" noTextEdit="1"/>
          </p:cNvSpPr>
          <p:nvPr/>
        </p:nvSpPr>
        <p:spPr bwMode="auto">
          <a:xfrm>
            <a:off x="1219200" y="4419600"/>
            <a:ext cx="7239000" cy="1981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Chúc các con chăm ngoan học giỏi </a:t>
            </a:r>
          </a:p>
          <a:p>
            <a:pPr algn="ctr"/>
            <a:endParaRPr lang="en-US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1360" name="Picture 27" descr="Floral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33400" y="1295400"/>
            <a:ext cx="1409700" cy="1447800"/>
          </a:xfrm>
          <a:prstGeom prst="rect">
            <a:avLst/>
          </a:prstGeom>
          <a:noFill/>
        </p:spPr>
      </p:pic>
      <p:pic>
        <p:nvPicPr>
          <p:cNvPr id="1361" name="Picture 27" descr="Floral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105400" y="5410200"/>
            <a:ext cx="14097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 descr="hinh nen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286000" y="1143000"/>
            <a:ext cx="51816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 b="1" dirty="0" smtClean="0"/>
              <a:t>Quả gì nhiều mắt</a:t>
            </a:r>
            <a:br>
              <a:rPr lang="vi-VN" sz="3200" b="1" dirty="0" smtClean="0"/>
            </a:br>
            <a:r>
              <a:rPr lang="vi-VN" sz="3200" b="1" dirty="0" smtClean="0"/>
              <a:t>Khi chin nứt ra</a:t>
            </a:r>
            <a:br>
              <a:rPr lang="vi-VN" sz="3200" b="1" dirty="0" smtClean="0"/>
            </a:br>
            <a:r>
              <a:rPr lang="vi-VN" sz="3200" b="1" dirty="0" smtClean="0"/>
              <a:t>Ruột trắng nõn nà</a:t>
            </a:r>
            <a:br>
              <a:rPr lang="vi-VN" sz="3200" b="1" dirty="0" smtClean="0"/>
            </a:br>
            <a:r>
              <a:rPr lang="vi-VN" sz="3200" b="1" dirty="0" smtClean="0"/>
              <a:t>Hạt đen nhanh nhánh</a:t>
            </a:r>
          </a:p>
          <a:p>
            <a:r>
              <a:rPr lang="en-US" sz="3200" b="1" dirty="0" smtClean="0"/>
              <a:t>		</a:t>
            </a:r>
            <a:r>
              <a:rPr lang="vi-VN" sz="3200" b="1" dirty="0" smtClean="0"/>
              <a:t>(Là quả gì?)</a:t>
            </a: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76600" y="5867400"/>
            <a:ext cx="3124200" cy="833438"/>
          </a:xfrm>
          <a:prstGeom prst="rect">
            <a:avLst/>
          </a:prstGeom>
          <a:solidFill>
            <a:srgbClr val="FFFFFF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 smtClean="0">
                <a:solidFill>
                  <a:srgbClr val="000099"/>
                </a:solidFill>
                <a:latin typeface=".VnAvant" pitchFamily="34" charset="0"/>
              </a:rPr>
              <a:t>Qu</a:t>
            </a:r>
            <a:r>
              <a:rPr lang="en-US" sz="4800" b="1" dirty="0" smtClean="0">
                <a:solidFill>
                  <a:srgbClr val="000099"/>
                </a:solidFill>
                <a:latin typeface=".VnAvant" pitchFamily="34" charset="0"/>
              </a:rPr>
              <a:t>¶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4800" b="1" dirty="0" err="1" smtClean="0">
                <a:solidFill>
                  <a:srgbClr val="000099"/>
                </a:solidFill>
                <a:latin typeface=".VnAvant" pitchFamily="34" charset="0"/>
              </a:rPr>
              <a:t>a</a:t>
            </a:r>
            <a:endParaRPr lang="en-US" sz="4800" b="1" dirty="0">
              <a:solidFill>
                <a:srgbClr val="000099"/>
              </a:solidFill>
              <a:latin typeface=".VnAvant" pitchFamily="34" charset="0"/>
            </a:endParaRPr>
          </a:p>
        </p:txBody>
      </p:sp>
      <p:pic>
        <p:nvPicPr>
          <p:cNvPr id="1026" name="Picture 2" descr="C:\Users\Admin\Desktop\517715475245866143-thuoc-chua-benh-tu-qua-na-1440400317846-1440440893183-0-0-268-365-crop-1440440914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90600"/>
            <a:ext cx="6667500" cy="417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5" descr="hinh 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33400" y="1905000"/>
            <a:ext cx="7924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0" b="1" dirty="0" err="1" smtClean="0">
                <a:solidFill>
                  <a:srgbClr val="000099"/>
                </a:solidFill>
                <a:latin typeface=".VnAvant" pitchFamily="34" charset="0"/>
              </a:rPr>
              <a:t>qu</a:t>
            </a:r>
            <a:r>
              <a:rPr lang="en-US" sz="12000" b="1" dirty="0" smtClean="0">
                <a:solidFill>
                  <a:srgbClr val="000099"/>
                </a:solidFill>
                <a:latin typeface=".VnAvant" pitchFamily="34" charset="0"/>
              </a:rPr>
              <a:t>¶ </a:t>
            </a:r>
            <a:r>
              <a:rPr lang="en-US" sz="12000" b="1" dirty="0" err="1" smtClean="0">
                <a:solidFill>
                  <a:srgbClr val="000099"/>
                </a:solidFill>
                <a:latin typeface=".VnAvant" pitchFamily="34" charset="0"/>
              </a:rPr>
              <a:t>na</a:t>
            </a:r>
            <a:endParaRPr lang="en-US" sz="12000" b="1" dirty="0">
              <a:solidFill>
                <a:srgbClr val="000099"/>
              </a:solidFill>
              <a:latin typeface=".VnAvant" pitchFamily="34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657600" y="1905000"/>
            <a:ext cx="990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 dirty="0" smtClean="0">
                <a:solidFill>
                  <a:srgbClr val="FFFF00"/>
                </a:solidFill>
                <a:latin typeface=".VnAvant" pitchFamily="34" charset="0"/>
              </a:rPr>
              <a:t>a</a:t>
            </a:r>
            <a:endParaRPr lang="en-US" sz="1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019800" y="1905000"/>
            <a:ext cx="1219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8" name="Picture 2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734300" y="5410200"/>
            <a:ext cx="1409700" cy="1447800"/>
          </a:xfrm>
          <a:prstGeom prst="rect">
            <a:avLst/>
          </a:prstGeom>
          <a:noFill/>
        </p:spPr>
      </p:pic>
      <p:pic>
        <p:nvPicPr>
          <p:cNvPr id="9" name="Picture 2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734300" y="0"/>
            <a:ext cx="1409700" cy="1447800"/>
          </a:xfrm>
          <a:prstGeom prst="rect">
            <a:avLst/>
          </a:prstGeom>
          <a:noFill/>
        </p:spPr>
      </p:pic>
      <p:pic>
        <p:nvPicPr>
          <p:cNvPr id="10" name="Picture 2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0"/>
            <a:ext cx="14097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4" descr="Image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429000" y="1219200"/>
            <a:ext cx="3352800" cy="932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0" b="1" dirty="0" smtClean="0">
                <a:solidFill>
                  <a:srgbClr val="FF3300"/>
                </a:solidFill>
                <a:latin typeface=".VnAvant" pitchFamily="34" charset="0"/>
              </a:rPr>
              <a:t>n</a:t>
            </a:r>
            <a:endParaRPr lang="en-US" sz="30000" b="1" dirty="0">
              <a:solidFill>
                <a:srgbClr val="FF3300"/>
              </a:solidFill>
              <a:latin typeface=".VnAvant" pitchFamily="34" charset="0"/>
            </a:endParaRPr>
          </a:p>
          <a:p>
            <a:pPr algn="ctr"/>
            <a:endParaRPr lang="en-US" sz="3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%21_%2828%29%7E3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90600" y="0"/>
            <a:ext cx="101346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0" y="1295400"/>
            <a:ext cx="17526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600" b="1" dirty="0" smtClean="0">
                <a:solidFill>
                  <a:srgbClr val="0000FF"/>
                </a:solidFill>
                <a:latin typeface=".VnAvant" pitchFamily="34" charset="0"/>
              </a:rPr>
              <a:t>N</a:t>
            </a:r>
            <a:endParaRPr lang="en-US" sz="186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2050" name="Picture 2" descr="C:\Users\Admin\Desktop\CAU_TAO_CHU_N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57200"/>
            <a:ext cx="3606800" cy="3810000"/>
          </a:xfrm>
          <a:prstGeom prst="rect">
            <a:avLst/>
          </a:prstGeom>
          <a:noFill/>
        </p:spPr>
      </p:pic>
      <p:pic>
        <p:nvPicPr>
          <p:cNvPr id="2051" name="Picture 3" descr="C:\Users\Admin\Desktop\tải xuố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676400"/>
            <a:ext cx="1952625" cy="2333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4" descr="hinh nen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38200" y="1828800"/>
            <a:ext cx="7696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</a:rPr>
              <a:t>Da cóc mà bọc trứng gà</a:t>
            </a:r>
            <a:br>
              <a:rPr lang="vi-VN" sz="3600" b="1" dirty="0" smtClean="0">
                <a:solidFill>
                  <a:srgbClr val="FF0000"/>
                </a:solidFill>
              </a:rPr>
            </a:br>
            <a:r>
              <a:rPr lang="vi-VN" sz="3600" b="1" dirty="0" smtClean="0">
                <a:solidFill>
                  <a:srgbClr val="FF0000"/>
                </a:solidFill>
              </a:rPr>
              <a:t>Bổ ra thơm phức cả nhà muốn ăn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			</a:t>
            </a:r>
            <a:r>
              <a:rPr lang="vi-VN" sz="3600" b="1" dirty="0" smtClean="0">
                <a:solidFill>
                  <a:srgbClr val="FF0000"/>
                </a:solidFill>
              </a:rPr>
              <a:t>(Là quả gì?)</a:t>
            </a:r>
          </a:p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003300"/>
                </a:solidFill>
              </a:rPr>
              <a:t>                                         </a:t>
            </a:r>
            <a:endParaRPr lang="en-US" sz="36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4" descr="hinh nen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276600" y="5791200"/>
            <a:ext cx="3048000" cy="92333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err="1" smtClean="0">
                <a:solidFill>
                  <a:srgbClr val="000099"/>
                </a:solidFill>
                <a:latin typeface=".VnAvant" pitchFamily="34" charset="0"/>
              </a:rPr>
              <a:t>Qu</a:t>
            </a:r>
            <a:r>
              <a:rPr lang="en-US" sz="5400" b="1" dirty="0" smtClean="0">
                <a:solidFill>
                  <a:srgbClr val="000099"/>
                </a:solidFill>
                <a:latin typeface=".VnAvant" pitchFamily="34" charset="0"/>
              </a:rPr>
              <a:t>¶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en-US" sz="5400" b="1" dirty="0" err="1" smtClean="0">
                <a:solidFill>
                  <a:srgbClr val="000099"/>
                </a:solidFill>
                <a:latin typeface=".VnAvant" pitchFamily="34" charset="0"/>
              </a:rPr>
              <a:t>Ýt</a:t>
            </a:r>
            <a:r>
              <a:rPr lang="en-US" sz="5400" b="1" dirty="0" smtClean="0">
                <a:solidFill>
                  <a:srgbClr val="000099"/>
                </a:solidFill>
                <a:latin typeface=".VnAvant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074" name="Picture 2" descr="C:\Users\Admin\Desktop\qua-m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81000"/>
            <a:ext cx="4910137" cy="4910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119</Words>
  <Application>Microsoft Office PowerPoint</Application>
  <PresentationFormat>On-screen Show (4:3)</PresentationFormat>
  <Paragraphs>64</Paragraphs>
  <Slides>21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Nguyen </cp:lastModifiedBy>
  <cp:revision>36</cp:revision>
  <dcterms:created xsi:type="dcterms:W3CDTF">2014-10-01T09:27:03Z</dcterms:created>
  <dcterms:modified xsi:type="dcterms:W3CDTF">2018-04-06T06:37:07Z</dcterms:modified>
</cp:coreProperties>
</file>