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0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10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1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3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7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2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28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6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2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7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24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86C3-6118-4B34-A206-3A3620E52EBE}" type="datetimeFigureOut">
              <a:rPr lang="en-US" smtClean="0"/>
              <a:t>10/17/2017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9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z="40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609600"/>
            <a:ext cx="845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chuyện</a:t>
            </a:r>
            <a:r>
              <a:rPr lang="en-US" sz="6600" b="1" dirty="0" smtClean="0">
                <a:solidFill>
                  <a:srgbClr val="FF0000"/>
                </a:solidFill>
              </a:rPr>
              <a:t> : </a:t>
            </a:r>
            <a:r>
              <a:rPr lang="en-US" sz="6600" b="1" dirty="0" err="1" smtClean="0">
                <a:solidFill>
                  <a:srgbClr val="FF0000"/>
                </a:solidFill>
              </a:rPr>
              <a:t>Mẹ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và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bé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4384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Người</a:t>
            </a:r>
            <a:r>
              <a:rPr lang="en-US" dirty="0" smtClean="0"/>
              <a:t> </a:t>
            </a:r>
            <a:r>
              <a:rPr lang="en-US" dirty="0" err="1" smtClean="0"/>
              <a:t>thực</a:t>
            </a:r>
            <a:r>
              <a:rPr lang="en-US" dirty="0" smtClean="0"/>
              <a:t> </a:t>
            </a:r>
            <a:r>
              <a:rPr lang="en-US" dirty="0" err="1" smtClean="0"/>
              <a:t>hiện</a:t>
            </a:r>
            <a:r>
              <a:rPr lang="en-US" dirty="0" smtClean="0"/>
              <a:t>: </a:t>
            </a:r>
            <a:r>
              <a:rPr lang="en-US" dirty="0" err="1" smtClean="0"/>
              <a:t>Lê</a:t>
            </a:r>
            <a:r>
              <a:rPr lang="en-US" dirty="0" smtClean="0"/>
              <a:t> </a:t>
            </a:r>
            <a:r>
              <a:rPr lang="en-US" dirty="0" err="1" smtClean="0"/>
              <a:t>Thị</a:t>
            </a:r>
            <a:r>
              <a:rPr lang="en-US" dirty="0" smtClean="0"/>
              <a:t> </a:t>
            </a:r>
            <a:r>
              <a:rPr lang="en-US" dirty="0" err="1" smtClean="0"/>
              <a:t>Huyền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9631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84723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91266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91600" cy="6629400"/>
          </a:xfrm>
        </p:spPr>
      </p:pic>
    </p:spTree>
    <p:extLst>
      <p:ext uri="{BB962C8B-B14F-4D97-AF65-F5344CB8AC3E}">
        <p14:creationId xmlns:p14="http://schemas.microsoft.com/office/powerpoint/2010/main" val="121462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8915399" cy="6553200"/>
          </a:xfrm>
        </p:spPr>
      </p:pic>
    </p:spTree>
    <p:extLst>
      <p:ext uri="{BB962C8B-B14F-4D97-AF65-F5344CB8AC3E}">
        <p14:creationId xmlns:p14="http://schemas.microsoft.com/office/powerpoint/2010/main" val="64643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59909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04337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152400" y="1752600"/>
            <a:ext cx="6934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Chúc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các</a:t>
            </a:r>
            <a:r>
              <a:rPr lang="en-US" sz="5400" b="1" dirty="0" smtClean="0">
                <a:solidFill>
                  <a:srgbClr val="FF0000"/>
                </a:solidFill>
              </a:rPr>
              <a:t> con </a:t>
            </a:r>
            <a:r>
              <a:rPr lang="en-US" sz="5400" b="1" dirty="0" err="1" smtClean="0">
                <a:solidFill>
                  <a:srgbClr val="FF0000"/>
                </a:solidFill>
              </a:rPr>
              <a:t>có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một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ngày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hoạt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động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thật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vui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vẻ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và</a:t>
            </a:r>
            <a:r>
              <a:rPr lang="en-US" sz="5400" b="1" dirty="0" smtClean="0">
                <a:solidFill>
                  <a:srgbClr val="FF0000"/>
                </a:solidFill>
              </a:rPr>
              <a:t> ý </a:t>
            </a:r>
            <a:r>
              <a:rPr lang="en-US" sz="5400" b="1" dirty="0" err="1" smtClean="0">
                <a:solidFill>
                  <a:srgbClr val="FF0000"/>
                </a:solidFill>
              </a:rPr>
              <a:t>nghĩa</a:t>
            </a:r>
            <a:r>
              <a:rPr lang="en-US" sz="5400" b="1" dirty="0" smtClean="0">
                <a:solidFill>
                  <a:srgbClr val="FF0000"/>
                </a:solidFill>
              </a:rPr>
              <a:t> … !!!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8927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</Words>
  <Application>Microsoft Office PowerPoint</Application>
  <PresentationFormat>On-screen Show (4:3)</PresentationFormat>
  <Paragraphs>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huy_ctn</cp:lastModifiedBy>
  <cp:revision>1</cp:revision>
  <dcterms:created xsi:type="dcterms:W3CDTF">2017-10-17T00:59:03Z</dcterms:created>
  <dcterms:modified xsi:type="dcterms:W3CDTF">2017-10-17T01:07:58Z</dcterms:modified>
</cp:coreProperties>
</file>