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9" r:id="rId3"/>
    <p:sldId id="287" r:id="rId4"/>
    <p:sldId id="256" r:id="rId5"/>
    <p:sldId id="272" r:id="rId6"/>
    <p:sldId id="275" r:id="rId7"/>
    <p:sldId id="259" r:id="rId8"/>
    <p:sldId id="280" r:id="rId9"/>
    <p:sldId id="281" r:id="rId10"/>
    <p:sldId id="286" r:id="rId11"/>
    <p:sldId id="278" r:id="rId12"/>
    <p:sldId id="282" r:id="rId13"/>
    <p:sldId id="265" r:id="rId14"/>
    <p:sldId id="266" r:id="rId15"/>
    <p:sldId id="262" r:id="rId16"/>
    <p:sldId id="263" r:id="rId17"/>
    <p:sldId id="264" r:id="rId18"/>
    <p:sldId id="283" r:id="rId19"/>
    <p:sldId id="284" r:id="rId20"/>
    <p:sldId id="285" r:id="rId21"/>
    <p:sldId id="267" r:id="rId22"/>
    <p:sldId id="269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17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1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8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1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88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84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3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5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1D93F-FBF0-4495-94C5-41B63404BF52}" type="datetimeFigureOut">
              <a:rPr lang="en-US" smtClean="0"/>
              <a:t>8/4/2017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64458-46D4-482A-87AD-4562693E6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9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-342900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4770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27731" y="1393329"/>
            <a:ext cx="6934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GD &amp; QUẬN LONG BIÊN </a:t>
            </a:r>
          </a:p>
          <a:p>
            <a:pPr algn="ctr"/>
            <a:r>
              <a:rPr lang="en-US" sz="1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HOA PHƯỢNG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ĐIỆN TỬ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  <a:p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3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endParaRPr lang="en-US" sz="24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4-5 </a:t>
            </a:r>
            <a:r>
              <a:rPr lang="en-US" sz="24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22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94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y định 4.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914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Đ 5.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796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giang\IMG_2049-d73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1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istrator\Desktop\giang\đ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giang\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giang\tu-18-tang-muc-xu-phat-voi-nguoi-vua-di-xe-vua-nghe-dien-tho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02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istrator\Desktop\giang\sdo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3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 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9293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.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107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lowers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152400"/>
            <a:ext cx="838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I/MỤC ĐÍCH YÊU 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1.Kiến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định,Chấp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ATGT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LLATGT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GT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3.Thái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76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TH 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438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Text Placeholder 3" descr="k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240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4770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Thử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endParaRPr lang="en-US" sz="4400" kern="10" dirty="0" smtClean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vi-VN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72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9144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1371600" y="1600200"/>
            <a:ext cx="64770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vi-VN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đúng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luật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805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533400" y="2057400"/>
            <a:ext cx="79248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thi</a:t>
            </a:r>
            <a:endParaRPr lang="en-US" sz="4400" kern="10" dirty="0" smtClean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Thành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công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rực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rỡ</a:t>
            </a:r>
            <a:r>
              <a:rPr lang="en-US" sz="4400" kern="1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  <a:endParaRPr lang="vi-VN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21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lowers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1273" y="381000"/>
            <a:ext cx="7315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II/CHUẨN BỊ</a:t>
            </a:r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1.Đồ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Slide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Sa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”,"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90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ả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4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Administrator\Desktop\nguoidib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8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y định G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781800"/>
          </a:xfrm>
        </p:spPr>
      </p:pic>
    </p:spTree>
    <p:extLst>
      <p:ext uri="{BB962C8B-B14F-4D97-AF65-F5344CB8AC3E}">
        <p14:creationId xmlns:p14="http://schemas.microsoft.com/office/powerpoint/2010/main" val="17766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Biển 209 - Giao nhau có tín hiệu đè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6157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Đ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5001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Đ 3.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0722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367</Words>
  <Application>Microsoft Office PowerPoint</Application>
  <PresentationFormat>On-screen Show (4:3)</PresentationFormat>
  <Paragraphs>36</Paragraphs>
  <Slides>23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22</cp:revision>
  <dcterms:created xsi:type="dcterms:W3CDTF">2017-01-16T06:29:28Z</dcterms:created>
  <dcterms:modified xsi:type="dcterms:W3CDTF">2017-08-04T02:50:40Z</dcterms:modified>
</cp:coreProperties>
</file>