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07/05/2019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,%20L&#7898;P%20C3%20(2018-2019)\3.%20LINH\GI&#193;O%20&#193;N%20&#272;I&#7878;N%20T&#7916;\gadt%20tHANG%2011\NH&#7840;C\Cogiaoem-NguyetAnh_eht5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,%20L&#7898;P%20C3%20(2018-2019)\3.%20LINH\GI&#193;O%20&#193;N%20&#272;I&#7878;N%20T&#7916;\gadt%20tHANG%2011\NH&#7840;C\2,%20nh&#7841;c%20nh&#7865;.mp3" TargetMode="Externa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,%20L&#7898;P%20C3%20(2018-2019)\3.%20LINH\GI&#193;O%20&#193;N%20&#272;I&#7878;N%20T&#7916;\gadt%20tHANG%2011\NH&#7840;C\RaChoiVuonHoa-V.A-3847912.mp3" TargetMode="Externa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6248400"/>
            <a:ext cx="3886200" cy="609600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en-US" sz="5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5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2018- 2019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04800" y="1"/>
            <a:ext cx="8610600" cy="1447799"/>
          </a:xfrm>
        </p:spPr>
        <p:txBody>
          <a:bodyPr>
            <a:norm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 THƯỢNG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LOGO MNGT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CF9"/>
              </a:clrFrom>
              <a:clrTo>
                <a:srgbClr val="FFFCF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33800" y="1066800"/>
            <a:ext cx="1436915" cy="1371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81000" y="2819400"/>
            <a:ext cx="8229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 HÌNH</a:t>
            </a:r>
          </a:p>
          <a:p>
            <a:pPr marL="457200" indent="-457200" algn="ctr"/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tài:Dán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20-10</a:t>
            </a:r>
            <a:endPara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15-20 (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 algn="ctr"/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Thùy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I.MỤC ĐÍCH - YÊU CẦU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198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971800"/>
            <a:ext cx="81534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to,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876800"/>
            <a:ext cx="81534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5029200"/>
            <a:ext cx="81534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 BỊ</a:t>
            </a:r>
            <a:endParaRPr lang="en-US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848600" cy="2971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1.Đồ </a:t>
            </a:r>
            <a:r>
              <a:rPr lang="en-US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endParaRPr lang="en-US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Ra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mầu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4419600"/>
            <a:ext cx="78486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1.Đồ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dùng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cháu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TIẾN HÀNH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buNone/>
            </a:pP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giaoem-NguyetAnh_eht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maxresdefault-7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4800" y="914400"/>
            <a:ext cx="8534400" cy="4342257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09600" y="5562600"/>
            <a:ext cx="82296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algn="ctr"/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Ai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55626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590800"/>
          </a:xfrm>
        </p:spPr>
        <p:txBody>
          <a:bodyPr/>
          <a:lstStyle/>
          <a:p>
            <a:pPr>
              <a:buNone/>
            </a:pP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Con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Con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8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8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8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2, nhạc nh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29600" y="58674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28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>
              <a:buNone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676400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6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6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6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14600"/>
            <a:ext cx="7924800" cy="1295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Ra </a:t>
            </a:r>
            <a:r>
              <a:rPr lang="en-US" sz="5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RaChoiVuonHoa-V.A-384791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305800" y="60198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27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c9a3b594b2ec1496eddac4c7adef7327b58f1c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386</Words>
  <Application>Microsoft Office PowerPoint</Application>
  <PresentationFormat>On-screen Show (4:3)</PresentationFormat>
  <Paragraphs>48</Paragraphs>
  <Slides>9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PHÒNG GIÁO DỤC VÀ ĐÀO TẠO QUẬN LONG BIÊN TRƯỜNG MẦM NON GIA THƯỢNG </vt:lpstr>
      <vt:lpstr>I.MỤC ĐÍCH - YÊU CẦU</vt:lpstr>
      <vt:lpstr>II. CHUẨN BỊ</vt:lpstr>
      <vt:lpstr>III. TIẾN HÀNH</vt:lpstr>
      <vt:lpstr>2. Phương pháp, hình thức tổ chức</vt:lpstr>
      <vt:lpstr> Hướng dẫn cá nhân: </vt:lpstr>
      <vt:lpstr>Trẻ thực hiện</vt:lpstr>
      <vt:lpstr>Nhận xét sản phẩm:</vt:lpstr>
      <vt:lpstr>3. Kết thúc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 </dc:title>
  <dc:creator>Welcome</dc:creator>
  <cp:lastModifiedBy>Welcome</cp:lastModifiedBy>
  <cp:revision>9</cp:revision>
  <dcterms:created xsi:type="dcterms:W3CDTF">2006-08-16T00:00:00Z</dcterms:created>
  <dcterms:modified xsi:type="dcterms:W3CDTF">2019-05-07T08:45:53Z</dcterms:modified>
</cp:coreProperties>
</file>