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68" r:id="rId4"/>
    <p:sldId id="259" r:id="rId5"/>
    <p:sldId id="277" r:id="rId6"/>
    <p:sldId id="279" r:id="rId7"/>
    <p:sldId id="280" r:id="rId8"/>
    <p:sldId id="276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0" autoAdjust="0"/>
    <p:restoredTop sz="94660"/>
  </p:normalViewPr>
  <p:slideViewPr>
    <p:cSldViewPr>
      <p:cViewPr varScale="1">
        <p:scale>
          <a:sx n="69" d="100"/>
          <a:sy n="69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" y="-12858"/>
            <a:ext cx="9178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 descr="C:\Users\Welcome\Downloads\LOGO_fi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4893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87034" y="2769811"/>
            <a:ext cx="5864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Phát triển thẩm mỹ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5851" y="5526098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5959733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9798" y="120134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6079" y="658892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3873" y="3516968"/>
            <a:ext cx="522375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Vẽ ngôi nhà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4143359"/>
            <a:ext cx="4433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Đinh Thị Huyền Trang.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902" y="4512691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4572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1475837"/>
            <a:ext cx="6934200" cy="4912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latin typeface="Times New Roman"/>
                <a:ea typeface="Times New Roman"/>
                <a:cs typeface="Times New Roman"/>
              </a:rPr>
              <a:t>1. Kiến thức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: 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r>
              <a:rPr lang="en-US" sz="2400" dirty="0">
                <a:latin typeface="Times New Roman" pitchFamily="18" charset="0"/>
                <a:ea typeface="Calibri"/>
                <a:cs typeface="Times New Roman" pitchFamily="18" charset="0"/>
              </a:rPr>
              <a:t>- Trẻ biết </a:t>
            </a:r>
            <a:r>
              <a:rPr lang="en-US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vẽ mưa.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 - Trẻ cảm nhận được vẻ đẹp của bài vẽ qua màu sắc đã tô.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 Gọi được tên sản phẩm của mình.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 Biết vẽ theo sự hướng dẫn của cô</a:t>
            </a:r>
            <a:r>
              <a:rPr lang="pt-BR" sz="2400" dirty="0" smtClean="0"/>
              <a:t>.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PT" sz="2400" b="1" dirty="0">
                <a:latin typeface="Times New Roman"/>
                <a:ea typeface="Calibri"/>
                <a:cs typeface="Times New Roman"/>
              </a:rPr>
              <a:t>* Kĩ năng: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- Trẻ có kỹ năng 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di màu đều tay, mịn, không di màu ra ngoài hình.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latin typeface="Times New Roman"/>
                <a:ea typeface="Calibri"/>
                <a:cs typeface="Times New Roman"/>
              </a:rPr>
              <a:t>*Thái độ: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- Trẻ hứng thú khi tham gia vào hoạt động dán ngôi nhà.</a:t>
            </a:r>
          </a:p>
          <a:p>
            <a:r>
              <a:rPr lang="en-US" sz="2400" dirty="0">
                <a:latin typeface="Times New Roman"/>
                <a:ea typeface="Calibri"/>
              </a:rPr>
              <a:t>- Trẻ có ý thức giữ gìn sản phẩm của mình tạo ra.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208" y="1676400"/>
            <a:ext cx="6182591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Đồ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dùng của cô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- Tranh mẫu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- Bút sáp màu.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Hệ thống câu hỏi đàm thoại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Đồ dùng của trẻ: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3200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Vở bé tập tạo hình.</a:t>
            </a:r>
          </a:p>
          <a:p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- Trang phục gọn gàng.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- Chỗ ngồi cho trẻ.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2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44" y="6927"/>
            <a:ext cx="9143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2115" y="6927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99" y="776881"/>
            <a:ext cx="9005455" cy="1354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Bef>
                <a:spcPts val="600"/>
              </a:spcBef>
              <a:buAutoNum type="arabicPeriod"/>
            </a:pP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Ổn </a:t>
            </a:r>
            <a:r>
              <a:rPr lang="pt-BR" sz="36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 tổ </a:t>
            </a: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chức: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en-US" sz="36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- Cô </a:t>
            </a:r>
            <a:r>
              <a:rPr lang="en-US" sz="3600" dirty="0">
                <a:solidFill>
                  <a:srgbClr val="0000FF"/>
                </a:solidFill>
                <a:latin typeface="Times New Roman"/>
                <a:ea typeface="Times New Roman"/>
              </a:rPr>
              <a:t>và trẻ cùng hát bài: </a:t>
            </a:r>
            <a:r>
              <a:rPr lang="en-US" sz="36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“ </a:t>
            </a:r>
            <a:r>
              <a:rPr lang="en-US" sz="36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giọt </a:t>
            </a:r>
            <a:r>
              <a:rPr lang="en-US" sz="36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mưa </a:t>
            </a:r>
            <a:r>
              <a:rPr lang="en-US" sz="36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và em bé”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" name="Minh Nhí, Nguyệt Hằng – Giọt mưa và em b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3962400" y="3429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hoa anh p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34" y="0"/>
            <a:ext cx="92134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8989" y="295159"/>
            <a:ext cx="560602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r>
              <a:rPr lang="vi-VN" sz="2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812859"/>
            <a:ext cx="3706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i="1" dirty="0">
                <a:latin typeface="Times New Roman"/>
                <a:ea typeface="Times New Roman"/>
              </a:rPr>
              <a:t>*</a:t>
            </a:r>
            <a:r>
              <a:rPr lang="vi-VN" i="1" dirty="0">
                <a:latin typeface="Times New Roman"/>
                <a:ea typeface="Calibri"/>
              </a:rPr>
              <a:t> </a:t>
            </a:r>
            <a:r>
              <a:rPr lang="fr-FR" sz="2800" i="1" dirty="0">
                <a:solidFill>
                  <a:srgbClr val="0000FF"/>
                </a:solidFill>
                <a:latin typeface="Times New Roman"/>
                <a:ea typeface="Calibri"/>
              </a:rPr>
              <a:t>Quan sát và nhận xét :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7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0163"/>
            <a:ext cx="9163050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457200"/>
            <a:ext cx="6248400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Cô làm mẫu:</a:t>
            </a:r>
            <a:endParaRPr lang="en-US" sz="3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3" name="RiverFlowsInYou-Yiruma-2967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0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1800" y="1295400"/>
            <a:ext cx="2880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*Trẻ thực hiện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2745736"/>
            <a:ext cx="54864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3600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fr-FR" sz="3600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 Nhận xét sản phẩm : </a:t>
            </a:r>
            <a:endParaRPr lang="en-US" sz="36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Cô cho trẻ mang sản phẩm lên trưng bày.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Cô nhận xét chung sản phẩm, khuyến </a:t>
            </a:r>
            <a:r>
              <a:rPr lang="pt-BR" sz="24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khích, 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động viên trẻ.</a:t>
            </a:r>
            <a:endParaRPr lang="en-US" sz="2400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248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1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990600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 Cô nhận xét động </a:t>
            </a:r>
            <a:r>
              <a:rPr lang="pt-BR" sz="24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khuyến khích trẻ.</a:t>
            </a:r>
            <a:endParaRPr 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277</Words>
  <Application>Microsoft Office PowerPoint</Application>
  <PresentationFormat>On-screen Show (4:3)</PresentationFormat>
  <Paragraphs>40</Paragraphs>
  <Slides>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35</cp:revision>
  <dcterms:created xsi:type="dcterms:W3CDTF">2017-10-30T05:50:21Z</dcterms:created>
  <dcterms:modified xsi:type="dcterms:W3CDTF">2019-05-07T05:27:21Z</dcterms:modified>
</cp:coreProperties>
</file>