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7" r:id="rId4"/>
    <p:sldId id="276" r:id="rId5"/>
    <p:sldId id="277" r:id="rId6"/>
    <p:sldId id="281" r:id="rId7"/>
    <p:sldId id="278" r:id="rId8"/>
    <p:sldId id="279" r:id="rId9"/>
    <p:sldId id="283" r:id="rId10"/>
    <p:sldId id="275" r:id="rId11"/>
    <p:sldId id="28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B228-E0F7-4664-AD8B-61528C54A408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066800" y="1143000"/>
            <a:ext cx="3352800" cy="1298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vant"/>
              </a:rPr>
              <a:t>TruyÖn :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800225" y="2819400"/>
            <a:ext cx="5438775" cy="2441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vant"/>
              </a:rPr>
              <a:t>Thá ngoan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ho-c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25" y="2514600"/>
            <a:ext cx="32035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l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5186">
            <a:off x="7916863" y="4178300"/>
            <a:ext cx="12239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78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03225" y="1219200"/>
            <a:ext cx="44894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+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sưởi</a:t>
            </a:r>
            <a:r>
              <a:rPr lang="en-US" dirty="0"/>
              <a:t>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  +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truyện</a:t>
            </a:r>
            <a:r>
              <a:rPr lang="en-US" dirty="0"/>
              <a:t> các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hay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con?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Hat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tròi</a:t>
            </a:r>
            <a:r>
              <a:rPr lang="en-US" dirty="0" smtClean="0"/>
              <a:t> </a:t>
            </a:r>
            <a:r>
              <a:rPr lang="en-US" dirty="0" err="1" smtClean="0"/>
              <a:t>nắng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 </a:t>
            </a:r>
            <a:r>
              <a:rPr lang="en-US" dirty="0" err="1" smtClean="0"/>
              <a:t>mưa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loibaihat.mobi_do-ban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0" y="3557588"/>
            <a:ext cx="1447800" cy="144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bac-ga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1676400"/>
            <a:ext cx="4029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guy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50175">
            <a:off x="3503932" y="2970532"/>
            <a:ext cx="2141902" cy="214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8" descr="tho-con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1234" y="1981200"/>
            <a:ext cx="3082766" cy="3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bac-ga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52800" y="1752600"/>
            <a:ext cx="4029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928">
            <a:off x="6781800" y="36576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408">
            <a:off x="4876800" y="0"/>
            <a:ext cx="144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927">
            <a:off x="4800600" y="3959225"/>
            <a:ext cx="121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3463925" y="1641475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928">
            <a:off x="6351588" y="2044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5898">
            <a:off x="2286000" y="3394075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764">
            <a:off x="1524000" y="15240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820">
            <a:off x="8229600" y="19812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408">
            <a:off x="6629400" y="533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1219200" y="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3048000" y="-685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0" y="685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7315200" y="-304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1066800" y="16764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78035E-7 C 0.0033 -0.03422 0.00608 -0.03584 0.01771 -0.04393 C 0.12223 -0.24324 0.26928 -0.05711 0.39532 -0.05549 C 0.53629 -0.05156 0.52379 -0.05156 0.61181 -0.03861 C 0.62691 -0.03954 0.73039 0.01202 0.77327 -0.06613 C 0.80573 -0.08416 0.81667 -0.12046 0.82553 -0.14266 C 0.83438 -0.16486 0.82605 -0.18752 0.82657 -0.19954 C 0.82726 -0.20486 0.82865 -0.21642 0.82865 -0.21549 " pathEditMode="relative" rAng="0" ptsTypes="fffffa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705600" y="685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4038600" y="990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858000" y="8382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838200" y="228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7086600" y="35052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133600" y="11430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guy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1713">
            <a:off x="5715000" y="3352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gau-go-cu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352800" y="2609850"/>
            <a:ext cx="39528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657600" y="-304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400800" y="-3810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-381000" y="-609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52400" y="1066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133600" y="-609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019800" y="1447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219200" y="533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4104E-6 L 0.39115 0.0069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4000" accel="50000" decel="50000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animMotion origin="layout" path="M 1.11111E-6 1.84971E-6 C 1.11111E-6 1.84971E-6 0.0026 -0.01642 0.00312 -0.01688 C 0.00364 -0.01734 1.11111E-6 1.84971E-6 1.11111E-6 1.84971E-6 Z " pathEditMode="relative" ptsTypes="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Đàm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r>
              <a:rPr lang="en-US" dirty="0" smtClean="0"/>
              <a:t> </a:t>
            </a:r>
            <a:r>
              <a:rPr lang="en-US" dirty="0" err="1" smtClean="0"/>
              <a:t>trích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+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 smtClean="0"/>
              <a:t>?</a:t>
            </a:r>
          </a:p>
          <a:p>
            <a:r>
              <a:rPr lang="en-US" dirty="0"/>
              <a:t>+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Cáo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en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28">
            <a:off x="6629400" y="48768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231">
            <a:off x="6019800" y="8382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810000" y="381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4191000" y="45720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6705600" y="-2286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28">
            <a:off x="6096000" y="28194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28">
            <a:off x="838200" y="10668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595">
            <a:off x="990600" y="39624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764">
            <a:off x="1295400" y="19812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820">
            <a:off x="8001000" y="24384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bac-ga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0" y="2590800"/>
            <a:ext cx="4029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447800" y="-6096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0" y="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895600" y="-381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962400" y="5334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971800" y="2667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78035E-7 C 0.0033 -0.03422 0.00608 -0.03584 0.01771 -0.04393 C 0.12223 -0.24324 0.26928 -0.05711 0.39532 -0.05549 C 0.53629 -0.05156 0.52379 -0.05156 0.61181 -0.03861 C 0.62691 -0.03954 0.73039 0.01202 0.77327 -0.06613 C 0.80573 -0.08416 0.81667 -0.12046 0.82553 -0.14266 C 0.83438 -0.16486 0.82605 -0.18752 0.82657 -0.19954 C 0.82726 -0.20486 0.82865 -0.21642 0.82865 -0.21549 " pathEditMode="relative" rAng="0" ptsTypes="fffffaff">
                                      <p:cBhvr>
                                        <p:cTn id="6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3 copygdkj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231">
            <a:off x="5334000" y="7620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28">
            <a:off x="5410200" y="27432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820">
            <a:off x="7315200" y="23622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3276600" y="10668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3505200" y="4495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59436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SCF4124y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4E5D7"/>
              </a:clrFrom>
              <a:clrTo>
                <a:srgbClr val="04E5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0"/>
            <a:ext cx="62865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124200" y="3048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1219200" y="29718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764">
            <a:off x="609600" y="19050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228600" y="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6934200" y="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5334000" y="914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7239000" y="2057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5181600" y="2057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6400800" y="45720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4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4876800" y="35052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7620000" y="3581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-1066800" y="27432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-4572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2133600" y="50292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42672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73914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 descr="gau-go-cu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191000" y="990600"/>
            <a:ext cx="39528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tho-co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743200"/>
            <a:ext cx="2101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2312E-6 L 0.63386 -0.006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400"/>
                            </p:stCondLst>
                            <p:childTnLst>
                              <p:par>
                                <p:cTn id="13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C 0.00052 -0.00601 0.00087 -0.01203 0.00174 -0.01782 C 0.00209 -0.02013 0.00191 -0.02337 0.00348 -0.02453 C 0.00504 -0.02546 0.00677 -0.02291 0.00834 -0.02222 C 0.00747 -0.01643 0.00851 -0.00509 -3.88889E-6 -0.00902 C -0.00191 -0.00995 -0.00225 -0.01342 -0.00329 -0.01574 C -0.00277 -0.01875 -0.00347 -0.02268 -0.00156 -0.02453 C -0.00017 -0.02592 0.00313 -0.02453 0.00348 -0.02222 C 0.00452 -0.01643 0.00226 -0.01041 0.00174 -0.00462 C -0.00399 -0.00694 -0.00659 -0.00949 -0.00659 -0.01782 " pathEditMode="relative" ptsTypes="fffffffffA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+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?</a:t>
            </a:r>
          </a:p>
          <a:p>
            <a:r>
              <a:rPr lang="en-US" dirty="0"/>
              <a:t>+ 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77</Words>
  <Application>Microsoft Office PowerPoint</Application>
  <PresentationFormat>On-screen Show (4:3)</PresentationFormat>
  <Paragraphs>13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Đàm thoại trích dẫn 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Welcome</cp:lastModifiedBy>
  <cp:revision>19</cp:revision>
  <dcterms:created xsi:type="dcterms:W3CDTF">2016-12-01T01:54:39Z</dcterms:created>
  <dcterms:modified xsi:type="dcterms:W3CDTF">2019-04-10T09:02:02Z</dcterms:modified>
</cp:coreProperties>
</file>