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71" r:id="rId7"/>
    <p:sldId id="279" r:id="rId8"/>
    <p:sldId id="284" r:id="rId9"/>
    <p:sldId id="285" r:id="rId10"/>
    <p:sldId id="286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04/04/2019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99"/>
            <a:ext cx="77724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152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D2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pPr algn="l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 lượng: 15-18 trẻ</a:t>
            </a:r>
          </a:p>
          <a:p>
            <a:pPr algn="l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_fin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86200" y="838200"/>
            <a:ext cx="1143001" cy="10972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95600" y="6052692"/>
            <a:ext cx="41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2018-2019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3581400" y="4076700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anh Ngân – Mẹ Yêu Không Nà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371600" y="5382244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biết tên bài thơ, tên các nhân vật trong bài thơ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hiểu nội dung bài thơ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0010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to rõ ràng các câu hỏi theo nội dung truyện</a:t>
            </a: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-đọc từ đầu đến hết bài thơ theo sự giúp đỡ của cô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1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900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Nhạc  bài hát “Cô và mẹ”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342900" indent="-3429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Tâm lý thoải mái trước khi vào giờ học.</a:t>
            </a: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76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91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VaMe-BeThanhNgan-55651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5257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1:Không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2209800" y="5410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438400" y="5181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Câu hỏi 2: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Mẹ đi làm từ khi 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9916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Câu hỏi 3: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Mẹ dậy sớm để làm 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Các con phải ngoan ngoãn yêu mến và kính trọng mẹ,đi học không khóc nhè để mẹ yên tâm đi làm.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243</Words>
  <Application>Microsoft Office PowerPoint</Application>
  <PresentationFormat>On-screen Show (4:3)</PresentationFormat>
  <Paragraphs>38</Paragraphs>
  <Slides>11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ỦY BAN NHÂN DÂN QUẬN LONG BIÊN TRƯỜNG MẦM NON GIA THƯỢNG  </vt:lpstr>
      <vt:lpstr>I. Mục đích – Yêu cầu 1. Kiến thức:  - Trẻ biết tên bài thơ, tên các nhân vật trong bài thơ  - Trẻ hiểu nội dung bài thơ </vt:lpstr>
      <vt:lpstr>Ổn định tổ chức</vt:lpstr>
      <vt:lpstr>Phương pháp, hình thức tổ chức</vt:lpstr>
      <vt:lpstr>*Cô đọc lần 2: Kết hợp tranh minh hoạ. </vt:lpstr>
      <vt:lpstr>Câu hỏi 1: Cô vừa đọc cho các con nghe bài thơ gì?</vt:lpstr>
      <vt:lpstr>Câu hỏi 2: Mẹ đi làm từ khi nào ?</vt:lpstr>
      <vt:lpstr>Câu hỏi 3: Mẹ dậy sớm để làm gì?</vt:lpstr>
      <vt:lpstr>  Giáo dục:  Các con phải ngoan ngoãn yêu mến và kính trọng mẹ,đi học không khóc nhè để mẹ yên tâm đi làm. </vt:lpstr>
      <vt:lpstr>*Cô đọc lần 3: Cho trẻ xem video bài thơ và khuyến khích trẻ đọc theo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Administrator_PC</cp:lastModifiedBy>
  <cp:revision>43</cp:revision>
  <dcterms:created xsi:type="dcterms:W3CDTF">2018-10-11T05:44:24Z</dcterms:created>
  <dcterms:modified xsi:type="dcterms:W3CDTF">2019-04-04T03:41:09Z</dcterms:modified>
</cp:coreProperties>
</file>