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838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PHÒNG ĐÀO TẠO VÀ GIÁO DỤC QUẬN LONG BIÊN </a:t>
            </a:r>
            <a:br>
              <a:rPr lang="en-US" sz="2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3124200"/>
            <a:ext cx="6400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marL="0" indent="0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NBTN: ‘’ Quả bí – quả bầu’’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 – 36 THÁNG 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THỰC HIỆN : Đào Thị Nga Linh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GIAN: 12-15 PHÚT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 học: 2019-2020</a:t>
            </a:r>
            <a:endParaRPr lang="vi-VN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 smtClean="0">
              <a:solidFill>
                <a:srgbClr val="00B050"/>
              </a:solidFill>
            </a:endParaRP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18" y="1420091"/>
            <a:ext cx="144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3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dirty="0" smtClean="0"/>
              <a:t>I: Mục đích-yêu cầu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* Kiến thức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Trẻ biết tên quả Bầu -quả Bí, biết 1 số đặc điểm của đặc điểm cơ bản của 2 quả.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* Kỹ 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Phát âm rõ, không ngọng.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Kể được 1 số đặc điểm của 2 loài quả.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Phân biệt được quả Bầu - quả Bí.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* Thái độ: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-Trẻ ngoan, hứng thú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tham gia vào hoạt động.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GD: Dinh dưỡng cho trẻ.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t-BR" sz="4000" b="1" dirty="0" smtClean="0">
                <a:latin typeface="Times New Roman" pitchFamily="18" charset="0"/>
                <a:cs typeface="Times New Roman" pitchFamily="18" charset="0"/>
              </a:rPr>
              <a:t>1. Ổn định tổ chức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 và trẻ chơi: “Chiếc hộp kì diệu”. Đàm thoại dẫn dắt trẻ vào bài.</a:t>
            </a:r>
          </a:p>
          <a:p>
            <a:pPr marL="0" indent="0" algn="ctr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.A – Nhạc Diễn Ảo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2667000" y="5029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2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Phương pháp, hình thức tổ chức: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Nhận biết quả Bí.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Cô cho trẻ quan sát quả Bí và đàm thoại: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 biết quả Bầu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Cô cho trẻ quan sát quả Bầu và đàm thoại: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Mở rộng: Cho trẻ kể tên các loại rau, củ mà trẻ biết. Cô cho trẻ xem tranh một số  loại quả ( Quả Mướp, Mướp đắng, Su Su, Gấc)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dục trẻ về dinh dưỡng.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Cho trẻ chơi TC: Đi siêu thị: Chia sẻ thành 2 đội bật qua suối nhỏ đi siêu thị mua quả Bầu - Bí để về đúng rổ theo yêu cầu của cô.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Cô và trẻ hát bài “Quả bầu quả bí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hạm Phương Thảo – Bầu Và B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676400" y="59436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 THÀNH CẢM ƠN!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312</Words>
  <Application>Microsoft Office PowerPoint</Application>
  <PresentationFormat>On-screen Show (4:3)</PresentationFormat>
  <Paragraphs>32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I: Mục đích-yêu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huy_ctn</cp:lastModifiedBy>
  <cp:revision>9</cp:revision>
  <dcterms:created xsi:type="dcterms:W3CDTF">2006-08-16T00:00:00Z</dcterms:created>
  <dcterms:modified xsi:type="dcterms:W3CDTF">2019-04-04T06:09:15Z</dcterms:modified>
</cp:coreProperties>
</file>