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624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xa bằng </a:t>
            </a:r>
            <a:r>
              <a:rPr lang="vi-VN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một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trong vườn rau.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Thị Hồng Hoa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Kiến thức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nhớ tên BTPTC, tên VĐCB, tên trò chơi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Biết cách thực hiện các vận động.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Kỹ năng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ném xa ném mạnh về phía trước bằng 1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giữ thăng bằng sau khi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Thái độ: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ngoan, không xô đẩy bạn.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Hứng thú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</a:rPr>
              <a:t>tham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</a:rPr>
              <a:t>gia vào hoạt động.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dùng của cô: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</a:t>
            </a: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Vạch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chuẩn.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Nhạc tập thể dục cho trẻ (không lời) 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</a:t>
            </a: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dùng của </a:t>
            </a: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trẻ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chạy, nhanh, 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3528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5350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ĐT1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: Tay đưa gậy lên cao, trước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mặt (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ĐT2: Co 1 chân lên chạm gậy hạ xuống, đổi chân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ĐT3: Tay đưa lên cao, cúi gập gậy chạm chân 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ĐT4: Bật tại chỗ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87.5328" end="7993.4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962400" y="4984941"/>
            <a:ext cx="762000" cy="10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với gậy”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5891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Ném 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xa bằng 1 tay: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4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62205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trong vườn rau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358</Words>
  <Application>Microsoft Office PowerPoint</Application>
  <PresentationFormat>On-screen Show (4:3)</PresentationFormat>
  <Paragraphs>46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31</cp:revision>
  <dcterms:created xsi:type="dcterms:W3CDTF">2017-10-30T05:50:21Z</dcterms:created>
  <dcterms:modified xsi:type="dcterms:W3CDTF">2019-01-31T06:44:25Z</dcterms:modified>
</cp:coreProperties>
</file>