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3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22/03/2019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0"/>
            <a:ext cx="8686800" cy="1447800"/>
          </a:xfrm>
        </p:spPr>
        <p:txBody>
          <a:bodyPr>
            <a:normAutofit fontScale="90000"/>
          </a:bodyPr>
          <a:lstStyle/>
          <a:p>
            <a:r>
              <a:rPr lang="pt-BR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 THƯỢNG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514600"/>
            <a:ext cx="8839200" cy="33528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 QUEN VỚI TOÁN</a:t>
            </a:r>
          </a:p>
          <a:p>
            <a:pPr marL="457200" indent="-457200"/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tài:Ôn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endParaRPr lang="en-US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15-20 (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/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Thu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endParaRPr lang="en-US" dirty="0"/>
          </a:p>
        </p:txBody>
      </p:sp>
      <p:pic>
        <p:nvPicPr>
          <p:cNvPr id="4" name="Picture 3" descr="LOGO MNGT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CF9"/>
              </a:clrFrom>
              <a:clrTo>
                <a:srgbClr val="FFFCF9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33800" y="1066800"/>
            <a:ext cx="1436915" cy="13716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048000" y="6591300"/>
            <a:ext cx="31242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algn="ctr">
              <a:spcBef>
                <a:spcPct val="0"/>
              </a:spcBef>
            </a:pPr>
            <a:r>
              <a:rPr lang="en-US" sz="72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7200" b="1" dirty="0" smtClean="0">
                <a:latin typeface="Times New Roman" pitchFamily="18" charset="0"/>
                <a:cs typeface="Times New Roman" pitchFamily="18" charset="0"/>
              </a:rPr>
              <a:t> 2018- 2019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dirty="0" smtClean="0">
                <a:latin typeface="Times New Roman" pitchFamily="18" charset="0"/>
                <a:cs typeface="Times New Roman" pitchFamily="18" charset="0"/>
              </a:rPr>
            </a:br>
            <a:endParaRPr lang="en-US" sz="7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I.MỤC ĐÍCH - YÊU CẦU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620000" cy="152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581400"/>
            <a:ext cx="71628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502920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kỷ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CHUẨN BỊ</a:t>
            </a:r>
            <a:endParaRPr lang="en-US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00200"/>
            <a:ext cx="6553200" cy="2438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1.Đồ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endParaRPr lang="en-US" sz="28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- 2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endParaRPr lang="fr-FR" sz="28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71600" y="4267200"/>
            <a:ext cx="65532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2.Đồ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rổ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sz="2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TIẾN HÀNH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077200" cy="1447800"/>
          </a:xfrm>
        </p:spPr>
        <p:txBody>
          <a:bodyPr>
            <a:normAutofit fontScale="55000" lnSpcReduction="20000"/>
          </a:bodyPr>
          <a:lstStyle/>
          <a:p>
            <a:pPr marL="742950" indent="-742950">
              <a:buNone/>
            </a:pPr>
            <a:r>
              <a:rPr lang="en-US" sz="45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en-US" sz="45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5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5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5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5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5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sỹ</a:t>
            </a: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45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endParaRPr lang="en-US" sz="45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09800" y="3429000"/>
            <a:ext cx="4209807" cy="96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Nghề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20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endParaRPr lang="en-US" sz="20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362200"/>
            <a:ext cx="7086600" cy="167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077200" cy="3733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None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tùy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838200"/>
            <a:ext cx="72390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“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giơ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thiệp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6162264" cy="51042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3 :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iền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viền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lãm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cúc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514600"/>
            <a:ext cx="8229600" cy="83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8439e56c23167dee68c8c7c183d2a66d4dbf6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500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PHÒNG GIÁO DỤC VÀ ĐÀO TẠO QUẬN LONG BIÊN TRƯỜNG MẦM NON GIA THƯỢNG </vt:lpstr>
      <vt:lpstr>I.MỤC ĐÍCH - YÊU CẦU</vt:lpstr>
      <vt:lpstr>II. CHUẨN BỊ</vt:lpstr>
      <vt:lpstr>III. TIẾN HÀNH</vt:lpstr>
      <vt:lpstr>2. Phương pháp, hình thức tổ chức </vt:lpstr>
      <vt:lpstr>Slide 6</vt:lpstr>
      <vt:lpstr>Slide 7</vt:lpstr>
      <vt:lpstr>Slide 8</vt:lpstr>
      <vt:lpstr>3. Kết thúc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Welcome</dc:creator>
  <cp:lastModifiedBy>Welcome</cp:lastModifiedBy>
  <cp:revision>11</cp:revision>
  <dcterms:created xsi:type="dcterms:W3CDTF">2006-08-16T00:00:00Z</dcterms:created>
  <dcterms:modified xsi:type="dcterms:W3CDTF">2019-03-22T05:43:11Z</dcterms:modified>
</cp:coreProperties>
</file>