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86" r:id="rId3"/>
    <p:sldId id="287" r:id="rId4"/>
    <p:sldId id="263" r:id="rId5"/>
    <p:sldId id="280" r:id="rId6"/>
    <p:sldId id="271" r:id="rId7"/>
    <p:sldId id="283" r:id="rId8"/>
    <p:sldId id="264" r:id="rId9"/>
    <p:sldId id="285" r:id="rId10"/>
    <p:sldId id="284" r:id="rId11"/>
    <p:sldId id="269" r:id="rId12"/>
    <p:sldId id="258" r:id="rId13"/>
    <p:sldId id="25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3178" autoAdjust="0"/>
  </p:normalViewPr>
  <p:slideViewPr>
    <p:cSldViewPr>
      <p:cViewPr varScale="1">
        <p:scale>
          <a:sx n="50" d="100"/>
          <a:sy n="50" d="100"/>
        </p:scale>
        <p:origin x="72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F2023-C06F-4C8A-92FC-4CEF7A542A0A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35C3-483A-4407-BBD5-927BBD325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9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7A98-3FAC-4FF1-962D-F20D02BC0703}" type="datetimeFigureOut">
              <a:rPr lang="en-US" smtClean="0"/>
              <a:pPr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15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p3"/><Relationship Id="rId7" Type="http://schemas.openxmlformats.org/officeDocument/2006/relationships/image" Target="../media/image2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7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ice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1" y="1600201"/>
            <a:ext cx="7086599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Sự kì diệu của nước và </a:t>
            </a:r>
          </a:p>
          <a:p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các hiện tượng thiên nhiên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tài: Nhận biết phân biệt hình vuông – hình tròn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15-20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4" y="-457200"/>
            <a:ext cx="2819400" cy="3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858000" y="33338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52800" y="2468880"/>
            <a:ext cx="4800600" cy="40081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 dung roi. be that la tai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28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1756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nh nen (3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71800" y="1625204"/>
            <a:ext cx="5638800" cy="4646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1715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MẤY CẠNH? MẤY GÓC</a:t>
            </a:r>
          </a:p>
          <a:p>
            <a:pPr algn="ctr"/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ố be bek hinh có may canh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3100" y="6148626"/>
            <a:ext cx="609600" cy="609600"/>
          </a:xfrm>
          <a:prstGeom prst="rect">
            <a:avLst/>
          </a:prstGeom>
        </p:spPr>
      </p:pic>
      <p:pic>
        <p:nvPicPr>
          <p:cNvPr id="3" name="a đúng roy bạn gioi q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8400" y="5843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6828"/>
            <a:ext cx="3754437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3770476"/>
            <a:ext cx="3921124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0476"/>
            <a:ext cx="3352800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-27700"/>
            <a:ext cx="3194050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3542"/>
            <a:ext cx="3705236" cy="32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53039" y="1402952"/>
            <a:ext cx="4033361" cy="347384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58000" y="1402952"/>
            <a:ext cx="4152900" cy="36038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ố bé hnh nao bien mat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5062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570294" cy="464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cô ơi! hãy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bé thi tài nhé!</a:t>
            </a:r>
          </a:p>
        </p:txBody>
      </p:sp>
      <p:pic>
        <p:nvPicPr>
          <p:cNvPr id="6" name="Diana Boncheva feat. BanYa - Beethoven Virus Full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5773947"/>
            <a:ext cx="609600" cy="609600"/>
          </a:xfrm>
          <a:prstGeom prst="rect">
            <a:avLst/>
          </a:prstGeom>
        </p:spPr>
      </p:pic>
      <p:pic>
        <p:nvPicPr>
          <p:cNvPr id="7" name="SpanishGypsyDance-CasaMusica_65q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5631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6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7" dur="22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7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a5d6a31_78117136_anhve11146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chương trình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nh nen (1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Ã¬nh áº£nh  mÃ¢y dá» thÆ°Æ¡ng hoáº¡t hÃ¬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34743"/>
            <a:ext cx="3276600" cy="2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1250" y="1260609"/>
            <a:ext cx="742950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BÉ ĐỀN VỚI CHƯƠNG TRÌNH “ĐỐ VUI” CÙNG CÔ MÂY </a:t>
            </a:r>
            <a:endParaRPr lang="en-US" sz="25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4025" y="597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838200" y="457200"/>
            <a:ext cx="3200400" cy="249555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3886200" y="3810000"/>
            <a:ext cx="3657600" cy="2438400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228600"/>
            <a:ext cx="3846512" cy="3352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inh co mau do la hinh j vay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705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0800" y="990600"/>
            <a:ext cx="6477000" cy="525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10668001" y="56388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huc mung bạn dung r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1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88665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38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 animBg="1"/>
      <p:bldP spid="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1524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mây đố các con hình có đường cong tròn khép kín là hình gì?</a:t>
            </a:r>
          </a:p>
        </p:txBody>
      </p:sp>
      <p:pic>
        <p:nvPicPr>
          <p:cNvPr id="2" name="hinh co duong cong tr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0" y="914400"/>
            <a:ext cx="6934200" cy="5562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9982201" y="70866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98195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42" y="3193889"/>
            <a:ext cx="4353278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74" y="1689902"/>
            <a:ext cx="42930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24361"/>
            <a:ext cx="3758228" cy="3180041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10058401" y="6229351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74" y="192113"/>
            <a:ext cx="358140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5" y="3779852"/>
            <a:ext cx="2767540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 đúng roi bạn giỏi q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7061" y="6205211"/>
            <a:ext cx="481340" cy="48134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26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99142"/>
            <a:ext cx="2863045" cy="27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6200000">
            <a:off x="1121637" y="1731237"/>
            <a:ext cx="1343489" cy="1899636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55" y="1066800"/>
            <a:ext cx="3174245" cy="27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947733" y="3460665"/>
            <a:ext cx="2512953" cy="146067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25" y="2286000"/>
            <a:ext cx="1623090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53400" y="4191000"/>
            <a:ext cx="2438400" cy="197588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đố bé bek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20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96</Words>
  <Application>Microsoft Office PowerPoint</Application>
  <PresentationFormat>Widescreen</PresentationFormat>
  <Paragraphs>14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Le Tien Duat</cp:lastModifiedBy>
  <cp:revision>343</cp:revision>
  <dcterms:created xsi:type="dcterms:W3CDTF">2017-09-15T06:27:34Z</dcterms:created>
  <dcterms:modified xsi:type="dcterms:W3CDTF">2018-11-06T14:12:10Z</dcterms:modified>
</cp:coreProperties>
</file>