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57" r:id="rId2"/>
    <p:sldId id="259" r:id="rId3"/>
    <p:sldId id="277" r:id="rId4"/>
    <p:sldId id="263" r:id="rId5"/>
    <p:sldId id="262" r:id="rId6"/>
    <p:sldId id="264" r:id="rId7"/>
    <p:sldId id="274" r:id="rId8"/>
    <p:sldId id="276" r:id="rId9"/>
    <p:sldId id="279" r:id="rId10"/>
    <p:sldId id="280" r:id="rId11"/>
    <p:sldId id="268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19BBE36-9EDA-4E9D-A5FE-5A82A15157D7}" type="datetimeFigureOut">
              <a:rPr lang="en-US" smtClean="0"/>
              <a:pPr/>
              <a:t>4/16/2019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A57E030-3509-4B30-8990-6E51A02EACC2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57E030-3509-4B30-8990-6E51A02EACC2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861196-744D-45ED-ACF6-C8163774BF83}" type="datetimeFigureOut">
              <a:rPr lang="en-US" smtClean="0"/>
              <a:pPr/>
              <a:t>4/16/2019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4BA078-552C-4AB3-A7AE-03419277332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861196-744D-45ED-ACF6-C8163774BF83}" type="datetimeFigureOut">
              <a:rPr lang="en-US" smtClean="0"/>
              <a:pPr/>
              <a:t>4/16/2019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4BA078-552C-4AB3-A7AE-03419277332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861196-744D-45ED-ACF6-C8163774BF83}" type="datetimeFigureOut">
              <a:rPr lang="en-US" smtClean="0"/>
              <a:pPr/>
              <a:t>4/16/2019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4BA078-552C-4AB3-A7AE-03419277332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861196-744D-45ED-ACF6-C8163774BF83}" type="datetimeFigureOut">
              <a:rPr lang="en-US" smtClean="0"/>
              <a:pPr/>
              <a:t>4/16/2019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4BA078-552C-4AB3-A7AE-03419277332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861196-744D-45ED-ACF6-C8163774BF83}" type="datetimeFigureOut">
              <a:rPr lang="en-US" smtClean="0"/>
              <a:pPr/>
              <a:t>4/16/2019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4BA078-552C-4AB3-A7AE-03419277332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861196-744D-45ED-ACF6-C8163774BF83}" type="datetimeFigureOut">
              <a:rPr lang="en-US" smtClean="0"/>
              <a:pPr/>
              <a:t>4/16/2019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4BA078-552C-4AB3-A7AE-03419277332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861196-744D-45ED-ACF6-C8163774BF83}" type="datetimeFigureOut">
              <a:rPr lang="en-US" smtClean="0"/>
              <a:pPr/>
              <a:t>4/16/2019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4BA078-552C-4AB3-A7AE-03419277332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861196-744D-45ED-ACF6-C8163774BF83}" type="datetimeFigureOut">
              <a:rPr lang="en-US" smtClean="0"/>
              <a:pPr/>
              <a:t>4/16/2019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4BA078-552C-4AB3-A7AE-03419277332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861196-744D-45ED-ACF6-C8163774BF83}" type="datetimeFigureOut">
              <a:rPr lang="en-US" smtClean="0"/>
              <a:pPr/>
              <a:t>4/16/2019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4BA078-552C-4AB3-A7AE-03419277332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861196-744D-45ED-ACF6-C8163774BF83}" type="datetimeFigureOut">
              <a:rPr lang="en-US" smtClean="0"/>
              <a:pPr/>
              <a:t>4/16/2019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4BA078-552C-4AB3-A7AE-03419277332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861196-744D-45ED-ACF6-C8163774BF83}" type="datetimeFigureOut">
              <a:rPr lang="en-US" smtClean="0"/>
              <a:pPr/>
              <a:t>4/16/2019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4BA078-552C-4AB3-A7AE-03419277332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861196-744D-45ED-ACF6-C8163774BF83}" type="datetimeFigureOut">
              <a:rPr lang="en-US" smtClean="0"/>
              <a:pPr/>
              <a:t>4/16/2019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4BA078-552C-4AB3-A7AE-034192773327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7" Type="http://schemas.openxmlformats.org/officeDocument/2006/relationships/image" Target="../media/image6.jpe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emf"/><Relationship Id="rId4" Type="http://schemas.openxmlformats.org/officeDocument/2006/relationships/image" Target="../media/image3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gif"/><Relationship Id="rId2" Type="http://schemas.openxmlformats.org/officeDocument/2006/relationships/slideLayout" Target="../slideLayouts/slideLayout7.xml"/><Relationship Id="rId1" Type="http://schemas.openxmlformats.org/officeDocument/2006/relationships/audio" Target="file:///D:\nh&#7841;c%20nh&#7843;y\mix_1m17s%20(audio-joiner.com).mp3" TargetMode="External"/><Relationship Id="rId4" Type="http://schemas.openxmlformats.org/officeDocument/2006/relationships/image" Target="../media/image36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gif"/><Relationship Id="rId3" Type="http://schemas.openxmlformats.org/officeDocument/2006/relationships/audio" Target="../media/audio1.wav"/><Relationship Id="rId7" Type="http://schemas.openxmlformats.org/officeDocument/2006/relationships/image" Target="../media/image9.png"/><Relationship Id="rId2" Type="http://schemas.openxmlformats.org/officeDocument/2006/relationships/audio" Target="file:///G:\nhac%20thieu%20nhi\Binh%20Minh%20Diu%20Em%20-%20Xuan%20Mai.mp3" TargetMode="External"/><Relationship Id="rId1" Type="http://schemas.openxmlformats.org/officeDocument/2006/relationships/audio" Target="file:///D:\lEtsgO\My%20Documents\Dan-Ga-Moi-No.mp3" TargetMode="External"/><Relationship Id="rId6" Type="http://schemas.openxmlformats.org/officeDocument/2006/relationships/image" Target="../media/image8.gif"/><Relationship Id="rId5" Type="http://schemas.openxmlformats.org/officeDocument/2006/relationships/image" Target="../media/image7.gif"/><Relationship Id="rId10" Type="http://schemas.openxmlformats.org/officeDocument/2006/relationships/image" Target="../media/image12.png"/><Relationship Id="rId4" Type="http://schemas.openxmlformats.org/officeDocument/2006/relationships/slideLayout" Target="../slideLayouts/slideLayout2.xml"/><Relationship Id="rId9" Type="http://schemas.openxmlformats.org/officeDocument/2006/relationships/image" Target="../media/image11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notesSlide" Target="../notesSlides/notesSlide1.xml"/><Relationship Id="rId7" Type="http://schemas.openxmlformats.org/officeDocument/2006/relationships/image" Target="../media/image15.jpeg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Users\OSAKA-SCV\Downloads\Thanh%20Th&#7843;o%20-%20B&#244;ng%20H&#7891;ng%20T&#7863;ng%20C&#244;.mp3" TargetMode="External"/><Relationship Id="rId6" Type="http://schemas.openxmlformats.org/officeDocument/2006/relationships/image" Target="../media/image14.gif"/><Relationship Id="rId5" Type="http://schemas.openxmlformats.org/officeDocument/2006/relationships/image" Target="../media/image13.gif"/><Relationship Id="rId4" Type="http://schemas.openxmlformats.org/officeDocument/2006/relationships/audio" Target="../media/audio2.wav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audio" Target="../media/audio3.wav"/><Relationship Id="rId7" Type="http://schemas.openxmlformats.org/officeDocument/2006/relationships/image" Target="../media/image18.png"/><Relationship Id="rId2" Type="http://schemas.openxmlformats.org/officeDocument/2006/relationships/slideLayout" Target="../slideLayouts/slideLayout1.xml"/><Relationship Id="rId1" Type="http://schemas.openxmlformats.org/officeDocument/2006/relationships/audio" Target="file:///C:\Users\OSAKA-SCV\Downloads\V.A%20&#8211;%20Ch&#250;%20B&#7897;%20&#272;&#7897;i%20Beat.mp3" TargetMode="External"/><Relationship Id="rId6" Type="http://schemas.openxmlformats.org/officeDocument/2006/relationships/image" Target="../media/image14.gif"/><Relationship Id="rId5" Type="http://schemas.openxmlformats.org/officeDocument/2006/relationships/image" Target="../media/image13.gif"/><Relationship Id="rId4" Type="http://schemas.openxmlformats.org/officeDocument/2006/relationships/image" Target="../media/image17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audio" Target="../media/audio2.wav"/><Relationship Id="rId7" Type="http://schemas.openxmlformats.org/officeDocument/2006/relationships/image" Target="../media/image23.jpeg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Users\OSAKA-SCV\Downloads\VA%20-%20Ch&#225;u%20Y&#234;u%20C&#244;%20Ch&#250;%20C&#244;ng%20Nh&#226;n%20Beat.mp3" TargetMode="External"/><Relationship Id="rId6" Type="http://schemas.openxmlformats.org/officeDocument/2006/relationships/image" Target="../media/image22.gif"/><Relationship Id="rId5" Type="http://schemas.openxmlformats.org/officeDocument/2006/relationships/image" Target="../media/image21.gif"/><Relationship Id="rId4" Type="http://schemas.openxmlformats.org/officeDocument/2006/relationships/image" Target="../media/image20.gi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Users\OSAKA-SCV\Downloads\VA%20-%20Ch&#225;u%20Y&#234;u%20C&#244;%20Ch&#250;%20C&#244;ng%20Nh&#226;n%20Beat.mp3" TargetMode="External"/><Relationship Id="rId5" Type="http://schemas.openxmlformats.org/officeDocument/2006/relationships/image" Target="../media/image26.png"/><Relationship Id="rId4" Type="http://schemas.openxmlformats.org/officeDocument/2006/relationships/image" Target="../media/image25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gif"/><Relationship Id="rId3" Type="http://schemas.openxmlformats.org/officeDocument/2006/relationships/audio" Target="../media/audio2.wav"/><Relationship Id="rId7" Type="http://schemas.openxmlformats.org/officeDocument/2006/relationships/image" Target="../media/image30.gif"/><Relationship Id="rId12" Type="http://schemas.openxmlformats.org/officeDocument/2006/relationships/image" Target="../media/image33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C:\Users\OSAKA-SCV\Downloads\Ch&#225;u%20y&#234;u%20c&#244;%20th&#7907;%20d&#7879;t%20-%20Karaoke.mp4" TargetMode="External"/><Relationship Id="rId6" Type="http://schemas.openxmlformats.org/officeDocument/2006/relationships/image" Target="../media/image29.gif"/><Relationship Id="rId11" Type="http://schemas.openxmlformats.org/officeDocument/2006/relationships/image" Target="../media/image3.gif"/><Relationship Id="rId5" Type="http://schemas.openxmlformats.org/officeDocument/2006/relationships/image" Target="../media/image28.gif"/><Relationship Id="rId10" Type="http://schemas.openxmlformats.org/officeDocument/2006/relationships/image" Target="../media/image32.gif"/><Relationship Id="rId4" Type="http://schemas.openxmlformats.org/officeDocument/2006/relationships/image" Target="../media/image27.jpeg"/><Relationship Id="rId9" Type="http://schemas.openxmlformats.org/officeDocument/2006/relationships/image" Target="../media/image31.gi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1.gif"/><Relationship Id="rId4" Type="http://schemas.openxmlformats.org/officeDocument/2006/relationships/image" Target="../media/image32.gi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audio" Target="../media/audio4.wav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Users\OSAKA-SCV\Downloads\V.A%20&#8211;%20Ch&#225;u%20Y&#234;u%20C&#244;%20Th&#7907;%20D&#7879;t.mp3" TargetMode="External"/><Relationship Id="rId6" Type="http://schemas.openxmlformats.org/officeDocument/2006/relationships/image" Target="../media/image35.png"/><Relationship Id="rId5" Type="http://schemas.openxmlformats.org/officeDocument/2006/relationships/image" Target="../media/image31.gif"/><Relationship Id="rId4" Type="http://schemas.openxmlformats.org/officeDocument/2006/relationships/image" Target="../media/image3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6371" name="Picture 3" descr="lang hoa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724400"/>
            <a:ext cx="2133600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6372" name="Picture 4" descr="lang hoa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10400" y="4724400"/>
            <a:ext cx="2133600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6373" name="Picture 5" descr="5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H="1">
            <a:off x="7315200" y="0"/>
            <a:ext cx="2286000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6374" name="Picture 6" descr="5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81000" y="-152400"/>
            <a:ext cx="2009775" cy="2428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6375" name="Picture 7" descr="Picture7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-1091653">
            <a:off x="1143000" y="1219200"/>
            <a:ext cx="1066800" cy="733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6376" name="Picture 8" descr="Picture7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-1091653">
            <a:off x="8077200" y="3657600"/>
            <a:ext cx="1066800" cy="733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6377" name="Picture 9" descr="Picture7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-1091653">
            <a:off x="838200" y="4038600"/>
            <a:ext cx="1066800" cy="733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6378" name="Picture 10" descr="Picture7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-1091653">
            <a:off x="6553200" y="990600"/>
            <a:ext cx="1066800" cy="733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31" name="Picture 11" descr="Picture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786578" y="2214554"/>
            <a:ext cx="1993900" cy="153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32" name="Picture 12" descr="Picture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2285992"/>
            <a:ext cx="1993900" cy="153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6381" name="Picture 13" descr="Picture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428992" y="214290"/>
            <a:ext cx="1993900" cy="153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35" name="Picture 15" descr="flowerba[1]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295400" y="6324600"/>
            <a:ext cx="68580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" name="Subtitle 21"/>
          <p:cNvSpPr>
            <a:spLocks noGrp="1"/>
          </p:cNvSpPr>
          <p:nvPr>
            <p:ph type="subTitle" idx="1"/>
          </p:nvPr>
        </p:nvSpPr>
        <p:spPr>
          <a:xfrm>
            <a:off x="467544" y="500042"/>
            <a:ext cx="8496944" cy="928694"/>
          </a:xfrm>
        </p:spPr>
        <p:txBody>
          <a:bodyPr>
            <a:normAutofit fontScale="92500" lnSpcReduction="20000"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PHÒNG GIÓA DỤC VÀ ĐÀO TẠO </a:t>
            </a:r>
            <a:r>
              <a:rPr lang="en-US" b="1" dirty="0" err="1" smtClean="0">
                <a:solidFill>
                  <a:srgbClr val="FF0000"/>
                </a:solidFill>
              </a:rPr>
              <a:t>QuẬN</a:t>
            </a:r>
            <a:r>
              <a:rPr lang="en-US" b="1" dirty="0" smtClean="0">
                <a:solidFill>
                  <a:srgbClr val="FF0000"/>
                </a:solidFill>
              </a:rPr>
              <a:t> LONG BIÊN </a:t>
            </a:r>
          </a:p>
          <a:p>
            <a:r>
              <a:rPr lang="en-US" b="1" dirty="0" smtClean="0">
                <a:solidFill>
                  <a:srgbClr val="FF0000"/>
                </a:solidFill>
              </a:rPr>
              <a:t>TRƯỜNG MẦM NON GIA THƯỢNG</a:t>
            </a:r>
            <a:endParaRPr lang="en-US" b="1" dirty="0">
              <a:solidFill>
                <a:srgbClr val="FF0000"/>
              </a:solidFill>
            </a:endParaRPr>
          </a:p>
        </p:txBody>
      </p:sp>
      <p:pic>
        <p:nvPicPr>
          <p:cNvPr id="17" name="Picture 16" descr="LOGO MNGT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3357554" y="1500174"/>
            <a:ext cx="1526942" cy="1285884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1428728" y="3071810"/>
            <a:ext cx="6000792" cy="24622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/>
              <a:t>GIÁO DỤC ÂM NHẠC</a:t>
            </a:r>
          </a:p>
          <a:p>
            <a:r>
              <a:rPr lang="en-US" sz="2400" dirty="0" err="1" smtClean="0">
                <a:solidFill>
                  <a:srgbClr val="FF0000"/>
                </a:solidFill>
              </a:rPr>
              <a:t>Chủ</a:t>
            </a:r>
            <a:r>
              <a:rPr lang="en-US" sz="2400" dirty="0" smtClean="0">
                <a:solidFill>
                  <a:srgbClr val="FF0000"/>
                </a:solidFill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</a:rPr>
              <a:t>đề</a:t>
            </a:r>
            <a:r>
              <a:rPr lang="en-US" sz="2400" dirty="0" smtClean="0">
                <a:solidFill>
                  <a:srgbClr val="FF0000"/>
                </a:solidFill>
              </a:rPr>
              <a:t> : </a:t>
            </a:r>
            <a:r>
              <a:rPr lang="en-US" sz="2400" dirty="0" err="1" smtClean="0">
                <a:solidFill>
                  <a:srgbClr val="FF0000"/>
                </a:solidFill>
              </a:rPr>
              <a:t>Nghề</a:t>
            </a:r>
            <a:r>
              <a:rPr lang="en-US" sz="2400" dirty="0" smtClean="0">
                <a:solidFill>
                  <a:srgbClr val="FF0000"/>
                </a:solidFill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</a:rPr>
              <a:t>nghiệp</a:t>
            </a:r>
            <a:endParaRPr lang="en-US" sz="2400" dirty="0" smtClean="0">
              <a:solidFill>
                <a:srgbClr val="FF0000"/>
              </a:solidFill>
            </a:endParaRPr>
          </a:p>
          <a:p>
            <a:r>
              <a:rPr lang="en-US" sz="2400" dirty="0" err="1" smtClean="0">
                <a:solidFill>
                  <a:srgbClr val="FF0000"/>
                </a:solidFill>
              </a:rPr>
              <a:t>Đề</a:t>
            </a:r>
            <a:r>
              <a:rPr lang="en-US" sz="2400" dirty="0" smtClean="0">
                <a:solidFill>
                  <a:srgbClr val="FF0000"/>
                </a:solidFill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</a:rPr>
              <a:t>tài</a:t>
            </a:r>
            <a:r>
              <a:rPr lang="en-US" sz="2400" dirty="0" smtClean="0">
                <a:solidFill>
                  <a:srgbClr val="FF0000"/>
                </a:solidFill>
              </a:rPr>
              <a:t>: </a:t>
            </a:r>
            <a:r>
              <a:rPr lang="en-US" sz="2400" dirty="0" err="1" smtClean="0">
                <a:solidFill>
                  <a:srgbClr val="FF0000"/>
                </a:solidFill>
              </a:rPr>
              <a:t>Dạy</a:t>
            </a:r>
            <a:r>
              <a:rPr lang="en-US" sz="2400" dirty="0" smtClean="0">
                <a:solidFill>
                  <a:srgbClr val="FF0000"/>
                </a:solidFill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</a:rPr>
              <a:t>hát</a:t>
            </a:r>
            <a:r>
              <a:rPr lang="en-US" sz="2400" dirty="0" smtClean="0">
                <a:solidFill>
                  <a:srgbClr val="FF0000"/>
                </a:solidFill>
              </a:rPr>
              <a:t> “ </a:t>
            </a:r>
            <a:r>
              <a:rPr lang="en-US" sz="2400" dirty="0" err="1" smtClean="0">
                <a:solidFill>
                  <a:srgbClr val="FF0000"/>
                </a:solidFill>
              </a:rPr>
              <a:t>Cháu</a:t>
            </a:r>
            <a:r>
              <a:rPr lang="en-US" sz="2400" dirty="0" smtClean="0">
                <a:solidFill>
                  <a:srgbClr val="FF0000"/>
                </a:solidFill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</a:rPr>
              <a:t>Yêu</a:t>
            </a:r>
            <a:r>
              <a:rPr lang="en-US" sz="2400" dirty="0" smtClean="0">
                <a:solidFill>
                  <a:srgbClr val="FF0000"/>
                </a:solidFill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</a:rPr>
              <a:t>Cô</a:t>
            </a:r>
            <a:r>
              <a:rPr lang="en-US" sz="2400" dirty="0" smtClean="0">
                <a:solidFill>
                  <a:srgbClr val="FF0000"/>
                </a:solidFill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</a:rPr>
              <a:t>Chú</a:t>
            </a:r>
            <a:r>
              <a:rPr lang="en-US" sz="2400" dirty="0" smtClean="0">
                <a:solidFill>
                  <a:srgbClr val="FF0000"/>
                </a:solidFill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</a:rPr>
              <a:t>Công</a:t>
            </a:r>
            <a:r>
              <a:rPr lang="en-US" sz="2400" dirty="0" smtClean="0">
                <a:solidFill>
                  <a:srgbClr val="FF0000"/>
                </a:solidFill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</a:rPr>
              <a:t>Nhân</a:t>
            </a:r>
            <a:r>
              <a:rPr lang="en-US" sz="2400" dirty="0" smtClean="0">
                <a:solidFill>
                  <a:srgbClr val="FF0000"/>
                </a:solidFill>
              </a:rPr>
              <a:t>”</a:t>
            </a:r>
          </a:p>
          <a:p>
            <a:r>
              <a:rPr lang="en-US" sz="2400" dirty="0" err="1" smtClean="0">
                <a:solidFill>
                  <a:srgbClr val="FF0000"/>
                </a:solidFill>
              </a:rPr>
              <a:t>Lưá</a:t>
            </a:r>
            <a:r>
              <a:rPr lang="en-US" sz="2400" dirty="0" smtClean="0">
                <a:solidFill>
                  <a:srgbClr val="FF0000"/>
                </a:solidFill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</a:rPr>
              <a:t>tuổi</a:t>
            </a:r>
            <a:r>
              <a:rPr lang="en-US" sz="2400" dirty="0" smtClean="0">
                <a:solidFill>
                  <a:srgbClr val="FF0000"/>
                </a:solidFill>
              </a:rPr>
              <a:t>: 4- 5 </a:t>
            </a:r>
            <a:r>
              <a:rPr lang="en-US" sz="2400" dirty="0" err="1" smtClean="0">
                <a:solidFill>
                  <a:srgbClr val="FF0000"/>
                </a:solidFill>
              </a:rPr>
              <a:t>tuổi</a:t>
            </a:r>
            <a:endParaRPr lang="en-US" sz="2400" dirty="0" smtClean="0">
              <a:solidFill>
                <a:srgbClr val="FF0000"/>
              </a:solidFill>
            </a:endParaRPr>
          </a:p>
          <a:p>
            <a:r>
              <a:rPr lang="en-US" sz="2400" dirty="0" err="1" smtClean="0">
                <a:solidFill>
                  <a:srgbClr val="FF0000"/>
                </a:solidFill>
              </a:rPr>
              <a:t>Số</a:t>
            </a:r>
            <a:r>
              <a:rPr lang="en-US" sz="2400" dirty="0" smtClean="0">
                <a:solidFill>
                  <a:srgbClr val="FF0000"/>
                </a:solidFill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</a:rPr>
              <a:t>lượng</a:t>
            </a:r>
            <a:r>
              <a:rPr lang="en-US" sz="2400" dirty="0" smtClean="0">
                <a:solidFill>
                  <a:srgbClr val="FF0000"/>
                </a:solidFill>
              </a:rPr>
              <a:t> : 20-25 </a:t>
            </a:r>
            <a:r>
              <a:rPr lang="en-US" sz="2400" dirty="0" err="1" smtClean="0">
                <a:solidFill>
                  <a:srgbClr val="FF0000"/>
                </a:solidFill>
              </a:rPr>
              <a:t>trẻ</a:t>
            </a:r>
            <a:r>
              <a:rPr lang="en-US" sz="2400" dirty="0" smtClean="0">
                <a:solidFill>
                  <a:srgbClr val="FF0000"/>
                </a:solidFill>
              </a:rPr>
              <a:t> </a:t>
            </a:r>
          </a:p>
          <a:p>
            <a:endParaRPr lang="en-US" dirty="0"/>
          </a:p>
        </p:txBody>
      </p:sp>
      <p:sp>
        <p:nvSpPr>
          <p:cNvPr id="21" name="TextBox 20"/>
          <p:cNvSpPr txBox="1"/>
          <p:nvPr/>
        </p:nvSpPr>
        <p:spPr>
          <a:xfrm>
            <a:off x="2643174" y="5715016"/>
            <a:ext cx="29289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Năm</a:t>
            </a:r>
            <a:r>
              <a:rPr lang="en-US" dirty="0" smtClean="0"/>
              <a:t> </a:t>
            </a:r>
            <a:r>
              <a:rPr lang="en-US" dirty="0" err="1" smtClean="0"/>
              <a:t>học</a:t>
            </a:r>
            <a:r>
              <a:rPr lang="en-US" smtClean="0"/>
              <a:t> : 2018-2019</a:t>
            </a:r>
            <a:endParaRPr lang="en-US"/>
          </a:p>
        </p:txBody>
      </p:sp>
    </p:spTree>
  </p:cSld>
  <p:clrMapOvr>
    <a:masterClrMapping/>
  </p:clrMapOvr>
  <p:transition advTm="13000">
    <p:dissolv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-387424"/>
            <a:ext cx="9144000" cy="685800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AutoShape 10"/>
          <p:cNvSpPr>
            <a:spLocks noChangeArrowheads="1"/>
          </p:cNvSpPr>
          <p:nvPr/>
        </p:nvSpPr>
        <p:spPr bwMode="auto">
          <a:xfrm>
            <a:off x="0" y="0"/>
            <a:ext cx="2438400" cy="1600200"/>
          </a:xfrm>
          <a:prstGeom prst="star32">
            <a:avLst>
              <a:gd name="adj" fmla="val 11069"/>
            </a:avLst>
          </a:prstGeom>
          <a:solidFill>
            <a:srgbClr val="33CC33"/>
          </a:solidFill>
          <a:ln w="28575" algn="ctr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2" name="AutoShape 9"/>
          <p:cNvSpPr>
            <a:spLocks noChangeArrowheads="1"/>
          </p:cNvSpPr>
          <p:nvPr/>
        </p:nvSpPr>
        <p:spPr bwMode="auto">
          <a:xfrm>
            <a:off x="7239000" y="0"/>
            <a:ext cx="1905000" cy="1600200"/>
          </a:xfrm>
          <a:prstGeom prst="star24">
            <a:avLst>
              <a:gd name="adj" fmla="val 8500"/>
            </a:avLst>
          </a:prstGeom>
          <a:solidFill>
            <a:srgbClr val="FF0000"/>
          </a:solidFill>
          <a:ln w="28575" algn="ctr">
            <a:solidFill>
              <a:srgbClr val="008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pic>
        <p:nvPicPr>
          <p:cNvPr id="13" name="Picture 38" descr="20070910141832536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5400000">
            <a:off x="3615364" y="2786046"/>
            <a:ext cx="1500198" cy="6643710"/>
          </a:xfrm>
          <a:prstGeom prst="rect">
            <a:avLst/>
          </a:prstGeom>
          <a:noFill/>
        </p:spPr>
      </p:pic>
      <p:pic>
        <p:nvPicPr>
          <p:cNvPr id="17" name="mix_1m17s (audio-joiner.com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899592" y="4293096"/>
            <a:ext cx="1152128" cy="1080120"/>
          </a:xfrm>
          <a:prstGeom prst="rect">
            <a:avLst/>
          </a:prstGeom>
        </p:spPr>
      </p:pic>
      <p:sp>
        <p:nvSpPr>
          <p:cNvPr id="18" name="Rectangle 17"/>
          <p:cNvSpPr/>
          <p:nvPr/>
        </p:nvSpPr>
        <p:spPr>
          <a:xfrm>
            <a:off x="683568" y="1844824"/>
            <a:ext cx="8064896" cy="2520280"/>
          </a:xfrm>
          <a:prstGeom prst="rect">
            <a:avLst/>
          </a:prstGeom>
          <a:noFill/>
        </p:spPr>
        <p:txBody>
          <a:bodyPr wrap="square" lIns="91440" tIns="45720" rIns="91440" bIns="45720">
            <a:prstTxWarp prst="textWave1">
              <a:avLst>
                <a:gd name="adj1" fmla="val 12500"/>
                <a:gd name="adj2" fmla="val 1750"/>
              </a:avLst>
            </a:prstTxWarp>
            <a:spAutoFit/>
          </a:bodyPr>
          <a:lstStyle/>
          <a:p>
            <a:pPr algn="ctr"/>
            <a:r>
              <a:rPr lang="vi-VN" sz="4000" b="1" cap="none" spc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7030A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Phần thi thứ 3:</a:t>
            </a:r>
            <a:r>
              <a:rPr lang="en-US" sz="4000" b="1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7030A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Trò</a:t>
            </a:r>
            <a:r>
              <a:rPr lang="en-US" sz="40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7030A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7030A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chơi</a:t>
            </a:r>
            <a:r>
              <a:rPr lang="en-US" sz="4000" b="1" cap="none" spc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7030A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cap="none" spc="0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7030A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âm</a:t>
            </a:r>
            <a:r>
              <a:rPr lang="en-US" sz="4000" b="1" cap="none" spc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7030A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</a:t>
            </a:r>
            <a:r>
              <a:rPr lang="en-US" sz="4000" b="1" cap="none" spc="0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7030A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nhạc</a:t>
            </a:r>
            <a:endParaRPr lang="en-US" sz="5400" b="1" cap="none" spc="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7030A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7114" fill="hold"/>
                                        <p:tgtEl>
                                          <p:spTgt spid="1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77114"/>
                            </p:stCondLst>
                            <p:childTnLst>
                              <p:par>
                                <p:cTn id="8" presetID="21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0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1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7"/>
                </p:tgtEl>
              </p:cMediaNode>
            </p:audio>
          </p:childTnLst>
        </p:cTn>
      </p:par>
    </p:tnLst>
    <p:bldLst>
      <p:bldP spid="1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5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1925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pic>
        <p:nvPicPr>
          <p:cNvPr id="13316" name="Picture 1" descr="86.GIF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52400"/>
            <a:ext cx="9144000" cy="6858000"/>
          </a:xfrm>
          <a:prstGeom prst="rect">
            <a:avLst/>
          </a:prstGeom>
          <a:solidFill>
            <a:srgbClr val="99CC00"/>
          </a:solidFill>
          <a:ln w="9525">
            <a:noFill/>
            <a:miter lim="800000"/>
            <a:headEnd/>
            <a:tailEnd/>
          </a:ln>
        </p:spPr>
      </p:pic>
      <p:sp>
        <p:nvSpPr>
          <p:cNvPr id="192517" name="Rectangle 5"/>
          <p:cNvSpPr>
            <a:spLocks noChangeArrowheads="1"/>
          </p:cNvSpPr>
          <p:nvPr/>
        </p:nvSpPr>
        <p:spPr bwMode="auto">
          <a:xfrm>
            <a:off x="914400" y="533400"/>
            <a:ext cx="7772400" cy="1470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endParaRPr lang="en-US" sz="5400" dirty="0"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92518" name="Text Box 6"/>
          <p:cNvSpPr txBox="1">
            <a:spLocks noChangeArrowheads="1"/>
          </p:cNvSpPr>
          <p:nvPr/>
        </p:nvSpPr>
        <p:spPr bwMode="auto">
          <a:xfrm>
            <a:off x="2971800" y="5181600"/>
            <a:ext cx="33528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 sz="3200" dirty="0"/>
          </a:p>
        </p:txBody>
      </p:sp>
      <p:sp>
        <p:nvSpPr>
          <p:cNvPr id="11" name="Rectangle 10"/>
          <p:cNvSpPr/>
          <p:nvPr/>
        </p:nvSpPr>
        <p:spPr>
          <a:xfrm>
            <a:off x="1403648" y="1268760"/>
            <a:ext cx="6696744" cy="2011000"/>
          </a:xfrm>
          <a:prstGeom prst="rect">
            <a:avLst/>
          </a:prstGeom>
        </p:spPr>
        <p:txBody>
          <a:bodyPr wrap="square">
            <a:prstTxWarp prst="textWave2">
              <a:avLst/>
            </a:prstTxWarp>
            <a:spAutoFit/>
          </a:bodyPr>
          <a:lstStyle/>
          <a:p>
            <a:pPr algn="ctr"/>
            <a:r>
              <a:rPr lang="en-US" sz="4000" b="1" u="sng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Kính</a:t>
            </a:r>
            <a:r>
              <a:rPr lang="en-US" sz="4000" b="1" u="sng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u="sng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chúc</a:t>
            </a:r>
            <a:r>
              <a:rPr lang="en-US" sz="4000" b="1" u="sng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u="sng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4000" b="1" u="sng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u="sng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cô</a:t>
            </a:r>
            <a:r>
              <a:rPr lang="en-US" sz="4000" b="1" u="sng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u="sng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4000" b="1" u="sng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u="sng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4000" b="1" u="sng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u="sng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bé</a:t>
            </a:r>
            <a:r>
              <a:rPr lang="en-US" sz="4000" b="1" u="sng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u="sng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luôn</a:t>
            </a:r>
            <a:r>
              <a:rPr lang="en-US" sz="4000" b="1" u="sng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u="sng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luôn</a:t>
            </a:r>
            <a:r>
              <a:rPr lang="en-US" sz="4000" b="1" u="sng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u="sng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mạnh</a:t>
            </a:r>
            <a:r>
              <a:rPr lang="en-US" sz="4000" b="1" u="sng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u="sng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khỏe</a:t>
            </a:r>
            <a:r>
              <a:rPr lang="en-US" sz="4000" b="1" u="sng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4000" b="1" u="sng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xin</a:t>
            </a:r>
            <a:r>
              <a:rPr lang="en-US" sz="4000" b="1" u="sng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u="sng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chào</a:t>
            </a:r>
            <a:r>
              <a:rPr lang="en-US" sz="4000" b="1" u="sng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u="sng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4000" b="1" u="sng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u="sng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hẹn</a:t>
            </a:r>
            <a:r>
              <a:rPr lang="en-US" sz="4000" b="1" u="sng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u="sng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gặp</a:t>
            </a:r>
            <a:r>
              <a:rPr lang="en-US" sz="4000" b="1" u="sng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u="sng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sz="4000" b="1" u="sng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endParaRPr lang="en-US" sz="4000" b="1" u="sng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felicitsh71-1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0"/>
            <a:ext cx="9144000" cy="708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27" name="Picture 5" descr="E:\image\anhdong moi\hd36.gif"/>
          <p:cNvPicPr>
            <a:picLocks noChangeAspect="1" noChangeArrowheads="1" noCrop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-8742573">
            <a:off x="0" y="0"/>
            <a:ext cx="1076325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28" name="Picture 5" descr="E:\image\anhdong moi\hd36.gif"/>
          <p:cNvPicPr>
            <a:picLocks noChangeAspect="1" noChangeArrowheads="1" noCrop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-8742573">
            <a:off x="304800" y="5486400"/>
            <a:ext cx="1076325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29" name="Picture 5" descr="E:\image\anhdong moi\hd36.gif"/>
          <p:cNvPicPr>
            <a:picLocks noChangeAspect="1" noChangeArrowheads="1" noCrop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-8742573">
            <a:off x="7924800" y="5638800"/>
            <a:ext cx="1076325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30" name="Picture 5" descr="E:\image\anhdong moi\hd36.gif"/>
          <p:cNvPicPr>
            <a:picLocks noChangeAspect="1" noChangeArrowheads="1" noCrop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-8742573">
            <a:off x="7848600" y="228600"/>
            <a:ext cx="1076325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287" name="WordArt 7"/>
          <p:cNvSpPr>
            <a:spLocks noChangeArrowheads="1" noChangeShapeType="1" noTextEdit="1"/>
          </p:cNvSpPr>
          <p:nvPr/>
        </p:nvSpPr>
        <p:spPr bwMode="auto">
          <a:xfrm>
            <a:off x="10287040" y="2143116"/>
            <a:ext cx="285728" cy="10000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.</a:t>
            </a:r>
            <a:endParaRPr lang="en-US" sz="3600" kern="10" dirty="0">
              <a:ln w="12700">
                <a:solidFill>
                  <a:srgbClr val="EAEAEA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0" scaled="1"/>
              </a:gradFill>
              <a:effectLst>
                <a:outerShdw dist="35921" dir="2700000" sy="50000" kx="2115830" algn="bl" rotWithShape="0">
                  <a:srgbClr val="C0C0C0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pic>
        <p:nvPicPr>
          <p:cNvPr id="225289" name="Dan-Ga-Moi-No.mp3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8382000" y="65532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34" name="Picture 10" descr="272_lg_clr"/>
          <p:cNvPicPr>
            <a:picLocks noChangeAspect="1" noChangeArrowheads="1" noCrop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105400" y="685800"/>
            <a:ext cx="1600200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Rectangle 10"/>
          <p:cNvSpPr/>
          <p:nvPr/>
        </p:nvSpPr>
        <p:spPr>
          <a:xfrm>
            <a:off x="214282" y="1857364"/>
            <a:ext cx="8715436" cy="3786214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Wave2">
              <a:avLst/>
            </a:prstTxWarp>
            <a:spAutoFit/>
          </a:bodyPr>
          <a:lstStyle/>
          <a:p>
            <a:pPr algn="ctr"/>
            <a:r>
              <a:rPr lang="en-US" sz="7200" b="1" cap="none" spc="0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+mj-lt"/>
              </a:rPr>
              <a:t>Trò</a:t>
            </a:r>
            <a:r>
              <a:rPr lang="en-US" sz="7200" b="1" cap="none" spc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+mj-lt"/>
              </a:rPr>
              <a:t> </a:t>
            </a:r>
            <a:r>
              <a:rPr lang="en-US" sz="7200" b="1" cap="none" spc="0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+mj-lt"/>
              </a:rPr>
              <a:t>chơi</a:t>
            </a:r>
            <a:r>
              <a:rPr lang="en-US" sz="7200" b="1" cap="none" spc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+mj-lt"/>
              </a:rPr>
              <a:t> </a:t>
            </a:r>
            <a:r>
              <a:rPr lang="en-US" sz="7200" b="1" cap="none" spc="0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+mj-lt"/>
              </a:rPr>
              <a:t>âm</a:t>
            </a:r>
            <a:r>
              <a:rPr lang="en-US" sz="7200" b="1" cap="none" spc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+mj-lt"/>
              </a:rPr>
              <a:t> </a:t>
            </a:r>
            <a:r>
              <a:rPr lang="en-US" sz="7200" b="1" cap="none" spc="0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+mj-lt"/>
              </a:rPr>
              <a:t>nhạc</a:t>
            </a:r>
            <a:endParaRPr lang="en-US" sz="7200" b="1" cap="none" spc="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FFFF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+mj-lt"/>
            </a:endParaRPr>
          </a:p>
        </p:txBody>
      </p:sp>
      <p:pic>
        <p:nvPicPr>
          <p:cNvPr id="13" name="Binh Minh Diu Em - Xuan Mai.mp3">
            <a:hlinkClick r:id="" action="ppaction://media"/>
          </p:cNvPr>
          <p:cNvPicPr>
            <a:picLocks noRot="1" noChangeAspect="1"/>
          </p:cNvPicPr>
          <p:nvPr>
            <a:audioFile r:link="rId2"/>
          </p:nvPr>
        </p:nvPicPr>
        <p:blipFill>
          <a:blip r:embed="rId9" cstate="print"/>
          <a:stretch>
            <a:fillRect/>
          </a:stretch>
        </p:blipFill>
        <p:spPr>
          <a:xfrm>
            <a:off x="7092280" y="1268760"/>
            <a:ext cx="304800" cy="304800"/>
          </a:xfrm>
          <a:prstGeom prst="rect">
            <a:avLst/>
          </a:prstGeom>
        </p:spPr>
      </p:pic>
      <p:pic>
        <p:nvPicPr>
          <p:cNvPr id="16" name="Recorded Sound">
            <a:hlinkClick r:id="" action="ppaction://media"/>
          </p:cNvPr>
          <p:cNvPicPr>
            <a:picLocks noRot="1" noChangeAspect="1"/>
          </p:cNvPicPr>
          <p:nvPr>
            <a:wavAudioFile r:embed="rId3" name="Recorded Sound"/>
          </p:nvPr>
        </p:nvPicPr>
        <p:blipFill>
          <a:blip r:embed="rId10" cstate="print"/>
          <a:stretch>
            <a:fillRect/>
          </a:stretch>
        </p:blipFill>
        <p:spPr>
          <a:xfrm>
            <a:off x="8839200" y="214290"/>
            <a:ext cx="304800" cy="30480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3168390" y="285728"/>
            <a:ext cx="2982420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800" b="1" u="sng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Trò</a:t>
            </a:r>
            <a:r>
              <a:rPr lang="en-US" sz="4800" b="1" u="sng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</a:t>
            </a:r>
            <a:r>
              <a:rPr lang="en-US" sz="4800" b="1" u="sng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chuyện</a:t>
            </a:r>
            <a:endParaRPr lang="en-US" sz="4800" b="1" u="sng" cap="none" spc="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FFFF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advTm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3814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25289"/>
                </p:tgtEl>
              </p:cMediaNode>
            </p:audio>
            <p:audio>
              <p:cMediaNode>
                <p:cTn id="8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  <p:audio>
              <p:cMediaNode>
                <p:cTn id="9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5" descr="Magnolia-01-june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79512" y="260648"/>
            <a:ext cx="1333500" cy="1295400"/>
          </a:xfrm>
          <a:prstGeom prst="rect">
            <a:avLst/>
          </a:prstGeom>
          <a:noFill/>
        </p:spPr>
      </p:pic>
      <p:pic>
        <p:nvPicPr>
          <p:cNvPr id="6" name="Picture 7" descr="Magnolia-01-june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51520" y="5301208"/>
            <a:ext cx="1333500" cy="1295400"/>
          </a:xfrm>
          <a:prstGeom prst="rect">
            <a:avLst/>
          </a:prstGeom>
          <a:noFill/>
        </p:spPr>
      </p:pic>
      <p:pic>
        <p:nvPicPr>
          <p:cNvPr id="7" name="Picture 7" descr="Magnolia-01-june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810500" y="5373216"/>
            <a:ext cx="1333500" cy="1295400"/>
          </a:xfrm>
          <a:prstGeom prst="rect">
            <a:avLst/>
          </a:prstGeom>
          <a:noFill/>
        </p:spPr>
      </p:pic>
      <p:pic>
        <p:nvPicPr>
          <p:cNvPr id="8" name="Picture 7" descr="Magnolia-01-june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810500" y="188640"/>
            <a:ext cx="1333500" cy="1295400"/>
          </a:xfrm>
          <a:prstGeom prst="rect">
            <a:avLst/>
          </a:prstGeom>
          <a:noFill/>
        </p:spPr>
      </p:pic>
      <p:pic>
        <p:nvPicPr>
          <p:cNvPr id="9" name="Picture 5" descr="buom hoa dong"/>
          <p:cNvPicPr>
            <a:picLocks noChangeAspect="1" noChangeArrowheads="1" noCrop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598442" y="4653136"/>
            <a:ext cx="1899071" cy="22048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11" descr="hinh-anh-hoc-sinh-tang-hoa-co-giao-1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1403648" y="764704"/>
            <a:ext cx="6264696" cy="5112567"/>
          </a:xfrm>
          <a:prstGeom prst="rect">
            <a:avLst/>
          </a:prstGeom>
        </p:spPr>
      </p:pic>
      <p:pic>
        <p:nvPicPr>
          <p:cNvPr id="15" name="Thanh Thảo - Bông Hồng Tặng Cô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8" cstate="print"/>
          <a:stretch>
            <a:fillRect/>
          </a:stretch>
        </p:blipFill>
        <p:spPr>
          <a:xfrm>
            <a:off x="1691680" y="1268760"/>
            <a:ext cx="1368152" cy="1080120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>
          <a:xfrm>
            <a:off x="1547664" y="836712"/>
            <a:ext cx="6048672" cy="4896544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600" dirty="0" smtClean="0"/>
              <a:t>1</a:t>
            </a:r>
            <a:endParaRPr lang="en-US" sz="9600" dirty="0"/>
          </a:p>
        </p:txBody>
      </p:sp>
    </p:spTree>
  </p:cSld>
  <p:clrMapOvr>
    <a:masterClrMapping/>
  </p:clrMapOvr>
  <p:transition>
    <p:dissolve/>
    <p:sndAc>
      <p:stSnd>
        <p:snd r:embed="rId4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288256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cmd type="call" cmd="stop">
                                      <p:cBhvr>
                                        <p:cTn id="16" dur="1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audio>
          </p:childTnLst>
        </p:cTn>
      </p:par>
    </p:tnLst>
    <p:bldLst>
      <p:bldP spid="1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2052" name="Picture 4" descr="Oth019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3" name="Picture 5" descr="Magnolia-01-june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457200"/>
            <a:ext cx="1333500" cy="1295400"/>
          </a:xfrm>
          <a:prstGeom prst="rect">
            <a:avLst/>
          </a:prstGeom>
          <a:noFill/>
        </p:spPr>
      </p:pic>
      <p:pic>
        <p:nvPicPr>
          <p:cNvPr id="2054" name="Picture 6" descr="Magnolia-01-june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620000" y="5410200"/>
            <a:ext cx="1333500" cy="1295400"/>
          </a:xfrm>
          <a:prstGeom prst="rect">
            <a:avLst/>
          </a:prstGeom>
          <a:noFill/>
        </p:spPr>
      </p:pic>
      <p:pic>
        <p:nvPicPr>
          <p:cNvPr id="2055" name="Picture 7" descr="Magnolia-01-june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5257800"/>
            <a:ext cx="1333500" cy="1295400"/>
          </a:xfrm>
          <a:prstGeom prst="rect">
            <a:avLst/>
          </a:prstGeom>
          <a:noFill/>
        </p:spPr>
      </p:pic>
      <p:pic>
        <p:nvPicPr>
          <p:cNvPr id="2056" name="Picture 8" descr="Magnolia-01-june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543800" y="304800"/>
            <a:ext cx="1333500" cy="1295400"/>
          </a:xfrm>
          <a:prstGeom prst="rect">
            <a:avLst/>
          </a:prstGeom>
          <a:noFill/>
        </p:spPr>
      </p:pic>
      <p:pic>
        <p:nvPicPr>
          <p:cNvPr id="2057" name="Picture 5" descr="buom hoa dong"/>
          <p:cNvPicPr>
            <a:picLocks noChangeAspect="1" noChangeArrowheads="1" noCrop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200400" y="4191000"/>
            <a:ext cx="2297113" cy="266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 descr="C:\Users\OSAKA-SCV\Pictures\hinh-anh-hinh-ve-anh-bo-doi-chu-bo-doi-dep-24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238250" y="980728"/>
            <a:ext cx="6862142" cy="4658072"/>
          </a:xfrm>
          <a:prstGeom prst="rect">
            <a:avLst/>
          </a:prstGeom>
          <a:noFill/>
        </p:spPr>
      </p:pic>
      <p:pic>
        <p:nvPicPr>
          <p:cNvPr id="14" name="V.A – Chú Bộ Đội Beat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8" cstate="print"/>
          <a:stretch>
            <a:fillRect/>
          </a:stretch>
        </p:blipFill>
        <p:spPr>
          <a:xfrm>
            <a:off x="2051720" y="1124744"/>
            <a:ext cx="880864" cy="648072"/>
          </a:xfrm>
          <a:prstGeom prst="rect">
            <a:avLst/>
          </a:prstGeom>
        </p:spPr>
      </p:pic>
      <p:sp>
        <p:nvSpPr>
          <p:cNvPr id="15" name="Rectangle 14"/>
          <p:cNvSpPr/>
          <p:nvPr/>
        </p:nvSpPr>
        <p:spPr>
          <a:xfrm flipH="1">
            <a:off x="1187624" y="836712"/>
            <a:ext cx="7056784" cy="504056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600" dirty="0" smtClean="0">
                <a:solidFill>
                  <a:srgbClr val="FF0000"/>
                </a:solidFill>
              </a:rPr>
              <a:t>2</a:t>
            </a:r>
            <a:endParaRPr lang="en-US" sz="96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>
    <p:wedge/>
    <p:sndAc>
      <p:stSnd>
        <p:snd r:embed="rId3" name="cashreg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6" dur="2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104278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6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</p:childTnLst>
        </p:cTn>
      </p:par>
    </p:tnLst>
    <p:bldLst>
      <p:bldP spid="1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0" y="0"/>
            <a:ext cx="9144000" cy="6934200"/>
            <a:chOff x="0" y="-24"/>
            <a:chExt cx="5760" cy="4368"/>
          </a:xfrm>
        </p:grpSpPr>
        <p:grpSp>
          <p:nvGrpSpPr>
            <p:cNvPr id="3" name="Group 3"/>
            <p:cNvGrpSpPr>
              <a:grpSpLocks/>
            </p:cNvGrpSpPr>
            <p:nvPr/>
          </p:nvGrpSpPr>
          <p:grpSpPr bwMode="auto">
            <a:xfrm>
              <a:off x="0" y="-24"/>
              <a:ext cx="5760" cy="4368"/>
              <a:chOff x="0" y="-24"/>
              <a:chExt cx="5760" cy="4368"/>
            </a:xfrm>
          </p:grpSpPr>
          <p:pic>
            <p:nvPicPr>
              <p:cNvPr id="13316" name="Picture 4" descr="ttrtrtr1151380670"/>
              <p:cNvPicPr>
                <a:picLocks noChangeAspect="1" noChangeArrowheads="1" noCrop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0" y="-24"/>
                <a:ext cx="5760" cy="144"/>
              </a:xfrm>
              <a:prstGeom prst="rect">
                <a:avLst/>
              </a:prstGeom>
              <a:noFill/>
            </p:spPr>
          </p:pic>
          <p:pic>
            <p:nvPicPr>
              <p:cNvPr id="13317" name="Picture 5" descr="ttrtrtr1151380670"/>
              <p:cNvPicPr>
                <a:picLocks noChangeAspect="1" noChangeArrowheads="1" noCrop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 rot="5400000">
                <a:off x="3504" y="2064"/>
                <a:ext cx="4320" cy="192"/>
              </a:xfrm>
              <a:prstGeom prst="rect">
                <a:avLst/>
              </a:prstGeom>
              <a:noFill/>
            </p:spPr>
          </p:pic>
          <p:pic>
            <p:nvPicPr>
              <p:cNvPr id="13318" name="Picture 6" descr="ttrtrtr1151380670"/>
              <p:cNvPicPr>
                <a:picLocks noChangeAspect="1" noChangeArrowheads="1" noCrop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 rot="16200000">
                <a:off x="-2088" y="2088"/>
                <a:ext cx="4320" cy="144"/>
              </a:xfrm>
              <a:prstGeom prst="rect">
                <a:avLst/>
              </a:prstGeom>
              <a:noFill/>
            </p:spPr>
          </p:pic>
          <p:pic>
            <p:nvPicPr>
              <p:cNvPr id="13319" name="Picture 7" descr="ttrtrtr1151380670"/>
              <p:cNvPicPr>
                <a:picLocks noChangeAspect="1" noChangeArrowheads="1" noCrop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0" y="4200"/>
                <a:ext cx="5760" cy="144"/>
              </a:xfrm>
              <a:prstGeom prst="rect">
                <a:avLst/>
              </a:prstGeom>
              <a:noFill/>
            </p:spPr>
          </p:pic>
        </p:grpSp>
        <p:grpSp>
          <p:nvGrpSpPr>
            <p:cNvPr id="4" name="Group 8"/>
            <p:cNvGrpSpPr>
              <a:grpSpLocks/>
            </p:cNvGrpSpPr>
            <p:nvPr/>
          </p:nvGrpSpPr>
          <p:grpSpPr bwMode="auto">
            <a:xfrm>
              <a:off x="0" y="0"/>
              <a:ext cx="5760" cy="4320"/>
              <a:chOff x="0" y="0"/>
              <a:chExt cx="5760" cy="4320"/>
            </a:xfrm>
          </p:grpSpPr>
          <p:pic>
            <p:nvPicPr>
              <p:cNvPr id="13321" name="Picture 9" descr="flower[1][1][1][1]"/>
              <p:cNvPicPr>
                <a:picLocks noChangeAspect="1" noChangeArrowheads="1" noCrop="1"/>
              </p:cNvPicPr>
              <p:nvPr/>
            </p:nvPicPr>
            <p:blipFill>
              <a:blip r:embed="rId5" cstate="print"/>
              <a:srcRect/>
              <a:stretch>
                <a:fillRect/>
              </a:stretch>
            </p:blipFill>
            <p:spPr bwMode="auto">
              <a:xfrm>
                <a:off x="0" y="0"/>
                <a:ext cx="5760" cy="378"/>
              </a:xfrm>
              <a:prstGeom prst="rect">
                <a:avLst/>
              </a:prstGeom>
              <a:noFill/>
            </p:spPr>
          </p:pic>
          <p:pic>
            <p:nvPicPr>
              <p:cNvPr id="13322" name="Picture 10" descr="flower[1][1][1][1]"/>
              <p:cNvPicPr>
                <a:picLocks noChangeAspect="1" noChangeArrowheads="1" noCrop="1"/>
              </p:cNvPicPr>
              <p:nvPr/>
            </p:nvPicPr>
            <p:blipFill>
              <a:blip r:embed="rId5" cstate="print"/>
              <a:srcRect/>
              <a:stretch>
                <a:fillRect/>
              </a:stretch>
            </p:blipFill>
            <p:spPr bwMode="auto">
              <a:xfrm>
                <a:off x="0" y="3942"/>
                <a:ext cx="5760" cy="378"/>
              </a:xfrm>
              <a:prstGeom prst="rect">
                <a:avLst/>
              </a:prstGeom>
              <a:noFill/>
            </p:spPr>
          </p:pic>
          <p:pic>
            <p:nvPicPr>
              <p:cNvPr id="13323" name="Picture 11" descr="flower[1][1][1][1]"/>
              <p:cNvPicPr>
                <a:picLocks noChangeAspect="1" noChangeArrowheads="1" noCrop="1"/>
              </p:cNvPicPr>
              <p:nvPr/>
            </p:nvPicPr>
            <p:blipFill>
              <a:blip r:embed="rId5" cstate="print"/>
              <a:srcRect/>
              <a:stretch>
                <a:fillRect/>
              </a:stretch>
            </p:blipFill>
            <p:spPr bwMode="auto">
              <a:xfrm rot="16200000">
                <a:off x="-1971" y="1971"/>
                <a:ext cx="4320" cy="378"/>
              </a:xfrm>
              <a:prstGeom prst="rect">
                <a:avLst/>
              </a:prstGeom>
              <a:noFill/>
            </p:spPr>
          </p:pic>
          <p:pic>
            <p:nvPicPr>
              <p:cNvPr id="13324" name="Picture 12" descr="flower[1][1][1][1]"/>
              <p:cNvPicPr>
                <a:picLocks noChangeAspect="1" noChangeArrowheads="1" noCrop="1"/>
              </p:cNvPicPr>
              <p:nvPr/>
            </p:nvPicPr>
            <p:blipFill>
              <a:blip r:embed="rId5" cstate="print"/>
              <a:srcRect/>
              <a:stretch>
                <a:fillRect/>
              </a:stretch>
            </p:blipFill>
            <p:spPr bwMode="auto">
              <a:xfrm rot="16200000">
                <a:off x="3411" y="1971"/>
                <a:ext cx="4320" cy="378"/>
              </a:xfrm>
              <a:prstGeom prst="rect">
                <a:avLst/>
              </a:prstGeom>
              <a:noFill/>
            </p:spPr>
          </p:pic>
          <p:pic>
            <p:nvPicPr>
              <p:cNvPr id="13325" name="Picture 13" descr="012"/>
              <p:cNvPicPr>
                <a:picLocks noChangeAspect="1" noChangeArrowheads="1" noCrop="1"/>
              </p:cNvPicPr>
              <p:nvPr/>
            </p:nvPicPr>
            <p:blipFill>
              <a:blip r:embed="rId6" cstate="print"/>
              <a:srcRect/>
              <a:stretch>
                <a:fillRect/>
              </a:stretch>
            </p:blipFill>
            <p:spPr bwMode="auto">
              <a:xfrm>
                <a:off x="0" y="0"/>
                <a:ext cx="816" cy="723"/>
              </a:xfrm>
              <a:prstGeom prst="rect">
                <a:avLst/>
              </a:prstGeom>
              <a:noFill/>
            </p:spPr>
          </p:pic>
          <p:pic>
            <p:nvPicPr>
              <p:cNvPr id="13326" name="Picture 14" descr="012"/>
              <p:cNvPicPr>
                <a:picLocks noChangeAspect="1" noChangeArrowheads="1" noCrop="1"/>
              </p:cNvPicPr>
              <p:nvPr/>
            </p:nvPicPr>
            <p:blipFill>
              <a:blip r:embed="rId6" cstate="print"/>
              <a:srcRect/>
              <a:stretch>
                <a:fillRect/>
              </a:stretch>
            </p:blipFill>
            <p:spPr bwMode="auto">
              <a:xfrm>
                <a:off x="0" y="3597"/>
                <a:ext cx="816" cy="723"/>
              </a:xfrm>
              <a:prstGeom prst="rect">
                <a:avLst/>
              </a:prstGeom>
              <a:noFill/>
            </p:spPr>
          </p:pic>
          <p:pic>
            <p:nvPicPr>
              <p:cNvPr id="13327" name="Picture 15" descr="012"/>
              <p:cNvPicPr>
                <a:picLocks noChangeAspect="1" noChangeArrowheads="1" noCrop="1"/>
              </p:cNvPicPr>
              <p:nvPr/>
            </p:nvPicPr>
            <p:blipFill>
              <a:blip r:embed="rId6" cstate="print"/>
              <a:srcRect/>
              <a:stretch>
                <a:fillRect/>
              </a:stretch>
            </p:blipFill>
            <p:spPr bwMode="auto">
              <a:xfrm rot="10800000">
                <a:off x="4944" y="0"/>
                <a:ext cx="816" cy="723"/>
              </a:xfrm>
              <a:prstGeom prst="rect">
                <a:avLst/>
              </a:prstGeom>
              <a:noFill/>
            </p:spPr>
          </p:pic>
          <p:pic>
            <p:nvPicPr>
              <p:cNvPr id="13328" name="Picture 16" descr="012"/>
              <p:cNvPicPr>
                <a:picLocks noChangeAspect="1" noChangeArrowheads="1" noCrop="1"/>
              </p:cNvPicPr>
              <p:nvPr/>
            </p:nvPicPr>
            <p:blipFill>
              <a:blip r:embed="rId6" cstate="print"/>
              <a:srcRect/>
              <a:stretch>
                <a:fillRect/>
              </a:stretch>
            </p:blipFill>
            <p:spPr bwMode="auto">
              <a:xfrm rot="10800000">
                <a:off x="4944" y="3597"/>
                <a:ext cx="816" cy="723"/>
              </a:xfrm>
              <a:prstGeom prst="rect">
                <a:avLst/>
              </a:prstGeom>
              <a:noFill/>
            </p:spPr>
          </p:pic>
        </p:grpSp>
      </p:grpSp>
      <p:sp>
        <p:nvSpPr>
          <p:cNvPr id="13329" name="WordArt 17"/>
          <p:cNvSpPr>
            <a:spLocks noChangeArrowheads="1" noChangeShapeType="1" noTextEdit="1"/>
          </p:cNvSpPr>
          <p:nvPr/>
        </p:nvSpPr>
        <p:spPr bwMode="auto">
          <a:xfrm>
            <a:off x="755576" y="2780928"/>
            <a:ext cx="8229600" cy="21510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49093"/>
              </a:avLst>
            </a:prstTxWarp>
          </a:bodyPr>
          <a:lstStyle/>
          <a:p>
            <a:pPr algn="ctr"/>
            <a:endParaRPr lang="en-US" sz="3600" b="1" kern="10" dirty="0">
              <a:ln w="9525">
                <a:solidFill>
                  <a:srgbClr val="0000CC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107763" dir="2700000" algn="ctr" rotWithShape="0">
                  <a:srgbClr val="808080">
                    <a:alpha val="50000"/>
                  </a:srgbClr>
                </a:outerShdw>
              </a:effectLst>
              <a:latin typeface="Arial"/>
              <a:cs typeface="Arial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3059832" y="2276872"/>
            <a:ext cx="11521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23" name="Picture 22" descr="tải xuống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1115616" y="980728"/>
            <a:ext cx="7128792" cy="4968552"/>
          </a:xfrm>
          <a:prstGeom prst="rect">
            <a:avLst/>
          </a:prstGeom>
        </p:spPr>
      </p:pic>
      <p:pic>
        <p:nvPicPr>
          <p:cNvPr id="21" name="VA - Cháu Yêu Cô Chú Công Nhân Beat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8" cstate="print"/>
          <a:stretch>
            <a:fillRect/>
          </a:stretch>
        </p:blipFill>
        <p:spPr>
          <a:xfrm>
            <a:off x="1907704" y="1268760"/>
            <a:ext cx="792088" cy="792088"/>
          </a:xfrm>
          <a:prstGeom prst="rect">
            <a:avLst/>
          </a:prstGeom>
        </p:spPr>
      </p:pic>
      <p:sp>
        <p:nvSpPr>
          <p:cNvPr id="22" name="Rectangle 21"/>
          <p:cNvSpPr/>
          <p:nvPr/>
        </p:nvSpPr>
        <p:spPr>
          <a:xfrm>
            <a:off x="1187624" y="1052736"/>
            <a:ext cx="6840760" cy="4824536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600" dirty="0" smtClean="0">
                <a:solidFill>
                  <a:srgbClr val="FFFF00"/>
                </a:solidFill>
              </a:rPr>
              <a:t>3</a:t>
            </a:r>
            <a:endParaRPr lang="en-US" sz="9600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ransition>
    <p:sndAc>
      <p:stSnd>
        <p:snd r:embed="rId3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6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68608" fill="hold"/>
                                        <p:tgtEl>
                                          <p:spTgt spid="2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8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14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6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1"/>
                </p:tgtEl>
              </p:cMediaNode>
            </p:audio>
          </p:childTnLst>
        </p:cTn>
      </p:par>
    </p:tnLst>
    <p:bldLst>
      <p:bldP spid="2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4" cstate="print"/>
          <a:srcRect/>
          <a:stretch>
            <a:fillRect/>
          </a:stretch>
        </p:blipFill>
        <p:spPr>
          <a:xfrm>
            <a:off x="0" y="0"/>
            <a:ext cx="9144000" cy="6858000"/>
          </a:xfrm>
          <a:noFill/>
          <a:ln/>
        </p:spPr>
      </p:pic>
      <p:sp>
        <p:nvSpPr>
          <p:cNvPr id="5" name="Rectangle 4"/>
          <p:cNvSpPr/>
          <p:nvPr/>
        </p:nvSpPr>
        <p:spPr>
          <a:xfrm>
            <a:off x="2301212" y="500042"/>
            <a:ext cx="4431021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vi-VN" sz="4800" b="1" u="sng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HOẠT ĐỘNG </a:t>
            </a:r>
            <a:r>
              <a:rPr lang="en-US" sz="4800" b="1" u="sng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1</a:t>
            </a:r>
            <a:endParaRPr lang="en-US" sz="4800" b="1" u="sng" cap="none" spc="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755576" y="1643050"/>
            <a:ext cx="7992888" cy="1857388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Wave1">
              <a:avLst>
                <a:gd name="adj1" fmla="val 12500"/>
                <a:gd name="adj2" fmla="val 2295"/>
              </a:avLst>
            </a:prstTxWarp>
            <a:spAutoFit/>
          </a:bodyPr>
          <a:lstStyle/>
          <a:p>
            <a:pPr algn="ctr"/>
            <a:r>
              <a:rPr lang="en-US" sz="5400" b="1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Dạy</a:t>
            </a:r>
            <a:r>
              <a:rPr lang="en-US" sz="54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Vỗ</a:t>
            </a:r>
            <a:r>
              <a:rPr lang="en-US" sz="54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tay</a:t>
            </a:r>
            <a:r>
              <a:rPr lang="en-US" sz="54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sz="54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en-US" sz="54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tấu</a:t>
            </a:r>
            <a:r>
              <a:rPr lang="en-US" sz="54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chậm</a:t>
            </a:r>
            <a:endParaRPr lang="en-US" sz="5400" b="1" cap="none" spc="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00206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95536" y="3714752"/>
            <a:ext cx="8352928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prstTxWarp prst="textCanUp">
              <a:avLst/>
            </a:prstTxWarp>
            <a:spAutoFit/>
          </a:bodyPr>
          <a:lstStyle/>
          <a:p>
            <a:pPr algn="ctr"/>
            <a:r>
              <a:rPr lang="en-US" sz="5400" b="1" cap="none" spc="0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Cháu</a:t>
            </a:r>
            <a:r>
              <a:rPr lang="en-US" sz="5400" b="1" cap="none" spc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cap="none" spc="0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yêu</a:t>
            </a:r>
            <a:r>
              <a:rPr lang="en-US" sz="5400" b="1" cap="none" spc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cap="none" spc="0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cô</a:t>
            </a:r>
            <a:r>
              <a:rPr lang="en-US" sz="5400" b="1" cap="none" spc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cap="none" spc="0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chú</a:t>
            </a:r>
            <a:r>
              <a:rPr lang="en-US" sz="5400" b="1" cap="none" spc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cap="none" spc="0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công</a:t>
            </a:r>
            <a:r>
              <a:rPr lang="en-US" sz="5400" b="1" cap="none" spc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cap="none" spc="0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nhân</a:t>
            </a:r>
            <a:endParaRPr lang="en-US" sz="5400" b="1" cap="none" spc="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" name="VA - Cháu Yêu Cô Chú Công Nhân Beat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 cstate="print"/>
          <a:stretch>
            <a:fillRect/>
          </a:stretch>
        </p:blipFill>
        <p:spPr>
          <a:xfrm>
            <a:off x="7524328" y="349424"/>
            <a:ext cx="936104" cy="936104"/>
          </a:xfrm>
          <a:prstGeom prst="rect">
            <a:avLst/>
          </a:prstGeom>
        </p:spPr>
      </p:pic>
    </p:spTree>
  </p:cSld>
  <p:clrMapOvr>
    <a:masterClrMapping/>
  </p:clrMapOvr>
  <p:transition>
    <p:wheel/>
    <p:sndAc>
      <p:stSnd>
        <p:snd r:embed="rId3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68608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1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  <p:bldLst>
      <p:bldP spid="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9875" name="Picture 3" descr="47541e6b_3"/>
          <p:cNvPicPr>
            <a:picLocks noGrp="1" noChangeAspect="1" noChangeArrowheads="1"/>
          </p:cNvPicPr>
          <p:nvPr>
            <p:ph idx="1"/>
          </p:nvPr>
        </p:nvPicPr>
        <p:blipFill>
          <a:blip r:embed="rId4" cstate="print"/>
          <a:srcRect/>
          <a:stretch>
            <a:fillRect/>
          </a:stretch>
        </p:blipFill>
        <p:spPr>
          <a:xfrm>
            <a:off x="0" y="0"/>
            <a:ext cx="9144000" cy="7000900"/>
          </a:xfrm>
          <a:noFill/>
          <a:ln/>
        </p:spPr>
      </p:pic>
      <p:sp>
        <p:nvSpPr>
          <p:cNvPr id="79876" name="WordArt 4"/>
          <p:cNvSpPr>
            <a:spLocks noChangeArrowheads="1" noChangeShapeType="1" noTextEdit="1"/>
          </p:cNvSpPr>
          <p:nvPr/>
        </p:nvSpPr>
        <p:spPr bwMode="auto">
          <a:xfrm>
            <a:off x="457200" y="0"/>
            <a:ext cx="8458200" cy="2057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endParaRPr lang="en-US" sz="3600" b="1" kern="10" dirty="0">
              <a:ln w="12700">
                <a:solidFill>
                  <a:srgbClr val="EAEAEA"/>
                </a:solidFill>
                <a:round/>
                <a:headEnd/>
                <a:tailEnd/>
              </a:ln>
              <a:solidFill>
                <a:srgbClr val="FF0000">
                  <a:alpha val="99001"/>
                </a:srgbClr>
              </a:solidFill>
              <a:effectLst>
                <a:outerShdw dist="35921" dir="2700000" sy="50000" kx="2115830" algn="bl" rotWithShape="0">
                  <a:srgbClr val="C0C0C0">
                    <a:alpha val="80000"/>
                  </a:srgbClr>
                </a:outerShdw>
              </a:effectLst>
              <a:latin typeface=".VnTimeH"/>
            </a:endParaRPr>
          </a:p>
        </p:txBody>
      </p:sp>
      <p:sp>
        <p:nvSpPr>
          <p:cNvPr id="79877" name="WordArt 5"/>
          <p:cNvSpPr>
            <a:spLocks noChangeArrowheads="1" noChangeShapeType="1" noTextEdit="1"/>
          </p:cNvSpPr>
          <p:nvPr/>
        </p:nvSpPr>
        <p:spPr bwMode="auto">
          <a:xfrm rot="585523">
            <a:off x="1905000" y="2209800"/>
            <a:ext cx="5334000" cy="2133600"/>
          </a:xfrm>
          <a:prstGeom prst="rect">
            <a:avLst/>
          </a:prstGeom>
        </p:spPr>
        <p:txBody>
          <a:bodyPr wrap="none" fromWordArt="1">
            <a:prstTxWarp prst="textCurveUp">
              <a:avLst>
                <a:gd name="adj" fmla="val 40356"/>
              </a:avLst>
            </a:prstTxWarp>
          </a:bodyPr>
          <a:lstStyle/>
          <a:p>
            <a:pPr algn="ctr"/>
            <a:endParaRPr lang="en-US" sz="2800" b="1" i="1" kern="10" dirty="0">
              <a:ln w="12700">
                <a:solidFill>
                  <a:srgbClr val="000000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45791" dir="2021404" algn="ctr" rotWithShape="0">
                  <a:srgbClr val="808080">
                    <a:alpha val="80000"/>
                  </a:srgbClr>
                </a:outerShdw>
              </a:effectLst>
              <a:latin typeface=".VnTimeH"/>
            </a:endParaRPr>
          </a:p>
        </p:txBody>
      </p:sp>
      <p:pic>
        <p:nvPicPr>
          <p:cNvPr id="79878" name="Picture 6" descr="29ko6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5343525"/>
            <a:ext cx="1524000" cy="1514475"/>
          </a:xfrm>
          <a:prstGeom prst="rect">
            <a:avLst/>
          </a:prstGeom>
          <a:noFill/>
        </p:spPr>
      </p:pic>
      <p:pic>
        <p:nvPicPr>
          <p:cNvPr id="79885" name="Picture 9" descr="Misc-04-june.gif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flipV="1">
            <a:off x="0" y="6675438"/>
            <a:ext cx="9144000" cy="190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6" descr="29ko6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10324995">
            <a:off x="7740869" y="-116601"/>
            <a:ext cx="1524000" cy="1514475"/>
          </a:xfrm>
          <a:prstGeom prst="rect">
            <a:avLst/>
          </a:prstGeom>
          <a:noFill/>
        </p:spPr>
      </p:pic>
      <p:pic>
        <p:nvPicPr>
          <p:cNvPr id="14" name="Picture 8" descr="x53122380[1]"/>
          <p:cNvPicPr>
            <a:picLocks noChangeAspect="1" noChangeArrowheads="1" noCrop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 rot="10800000">
            <a:off x="-2428924" y="1857364"/>
            <a:ext cx="762000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5" descr="5"/>
          <p:cNvPicPr>
            <a:picLocks noChangeAspect="1" noChangeArrowheads="1" noCrop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 flipH="1">
            <a:off x="7143768" y="4500570"/>
            <a:ext cx="2286000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Picture 6" descr="5"/>
          <p:cNvPicPr>
            <a:picLocks noChangeAspect="1" noChangeArrowheads="1" noCrop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-357222" y="-214338"/>
            <a:ext cx="2009775" cy="2428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38" descr="20070910141832536"/>
          <p:cNvPicPr>
            <a:picLocks noChangeAspect="1" noChangeArrowheads="1" noCrop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8501090" y="1142984"/>
            <a:ext cx="819150" cy="4071966"/>
          </a:xfrm>
          <a:prstGeom prst="rect">
            <a:avLst/>
          </a:prstGeom>
          <a:noFill/>
        </p:spPr>
      </p:pic>
      <p:pic>
        <p:nvPicPr>
          <p:cNvPr id="18" name="Picture 17" descr="Bellcoll"/>
          <p:cNvPicPr>
            <a:picLocks noChangeAspect="1" noChangeArrowheads="1" noCrop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3071802" y="-428652"/>
            <a:ext cx="2857520" cy="2000264"/>
          </a:xfrm>
          <a:prstGeom prst="rect">
            <a:avLst/>
          </a:prstGeom>
          <a:noFill/>
        </p:spPr>
      </p:pic>
      <p:pic>
        <p:nvPicPr>
          <p:cNvPr id="22" name="Picture 9" descr="Picture7"/>
          <p:cNvPicPr>
            <a:picLocks noChangeAspect="1" noChangeArrowheads="1" noCrop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 rot="-1091653">
            <a:off x="-2126776" y="5434603"/>
            <a:ext cx="1066800" cy="733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" name="Picture 38" descr="20070910141832536"/>
          <p:cNvPicPr>
            <a:picLocks noChangeAspect="1" noChangeArrowheads="1" noCrop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 rot="5400000">
            <a:off x="3607599" y="2893203"/>
            <a:ext cx="928670" cy="7000924"/>
          </a:xfrm>
          <a:prstGeom prst="rect">
            <a:avLst/>
          </a:prstGeom>
          <a:noFill/>
        </p:spPr>
      </p:pic>
      <p:pic>
        <p:nvPicPr>
          <p:cNvPr id="24" name="Picture 38" descr="20070910141832536"/>
          <p:cNvPicPr>
            <a:picLocks noChangeAspect="1" noChangeArrowheads="1" noCrop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0" y="1428736"/>
            <a:ext cx="819150" cy="5805531"/>
          </a:xfrm>
          <a:prstGeom prst="rect">
            <a:avLst/>
          </a:prstGeom>
          <a:noFill/>
        </p:spPr>
      </p:pic>
      <p:pic>
        <p:nvPicPr>
          <p:cNvPr id="25" name="Picture 38" descr="20070910141832536"/>
          <p:cNvPicPr>
            <a:picLocks noChangeAspect="1" noChangeArrowheads="1" noCrop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 rot="5400000">
            <a:off x="4393417" y="-3036127"/>
            <a:ext cx="928670" cy="7000924"/>
          </a:xfrm>
          <a:prstGeom prst="rect">
            <a:avLst/>
          </a:prstGeom>
          <a:noFill/>
        </p:spPr>
      </p:pic>
      <p:sp>
        <p:nvSpPr>
          <p:cNvPr id="27" name="Rectangle 26"/>
          <p:cNvSpPr/>
          <p:nvPr/>
        </p:nvSpPr>
        <p:spPr>
          <a:xfrm>
            <a:off x="2571736" y="1142984"/>
            <a:ext cx="4592552" cy="707886"/>
          </a:xfrm>
          <a:prstGeom prst="rect">
            <a:avLst/>
          </a:prstGeom>
          <a:noFill/>
        </p:spPr>
        <p:txBody>
          <a:bodyPr wrap="square" lIns="91440" tIns="45720" rIns="91440" bIns="45720">
            <a:prstTxWarp prst="textPlain">
              <a:avLst/>
            </a:prstTxWarp>
            <a:spAutoFit/>
          </a:bodyPr>
          <a:lstStyle/>
          <a:p>
            <a:pPr algn="ctr"/>
            <a:r>
              <a:rPr lang="vi-VN" sz="2000" b="1" cap="none" spc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HOẠT ĐỘNG </a:t>
            </a:r>
            <a:r>
              <a:rPr lang="en-US" sz="20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2</a:t>
            </a:r>
            <a:endParaRPr lang="en-US" sz="2000" b="1" cap="none" spc="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857224" y="2571744"/>
            <a:ext cx="7643866" cy="1473939"/>
          </a:xfrm>
          <a:prstGeom prst="rect">
            <a:avLst/>
          </a:prstGeom>
        </p:spPr>
        <p:txBody>
          <a:bodyPr wrap="square">
            <a:prstTxWarp prst="textWave1">
              <a:avLst/>
            </a:prstTxWarp>
            <a:spAutoFit/>
          </a:bodyPr>
          <a:lstStyle/>
          <a:p>
            <a:pPr algn="ctr"/>
            <a:r>
              <a:rPr lang="vi-VN" sz="48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NGHE HÁT:“CH</a:t>
            </a:r>
            <a:r>
              <a:rPr lang="en-US" sz="48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ÁU YÊU CÔ THỢ DỆT</a:t>
            </a:r>
            <a:r>
              <a:rPr lang="vi-VN" sz="48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”</a:t>
            </a:r>
            <a:endParaRPr lang="en-US" sz="48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00206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pic>
        <p:nvPicPr>
          <p:cNvPr id="30" name="Cháu yêu cô thợ dệt - Karaoke.mp4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12" cstate="print"/>
          <a:stretch>
            <a:fillRect/>
          </a:stretch>
        </p:blipFill>
        <p:spPr>
          <a:xfrm>
            <a:off x="611560" y="3933056"/>
            <a:ext cx="3048000" cy="2286000"/>
          </a:xfrm>
          <a:prstGeom prst="rect">
            <a:avLst/>
          </a:prstGeom>
        </p:spPr>
      </p:pic>
    </p:spTree>
  </p:cSld>
  <p:clrMapOvr>
    <a:masterClrMapping/>
  </p:clrMapOvr>
  <p:transition>
    <p:sndAc>
      <p:stSnd>
        <p:snd r:embed="rId3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700"/>
                            </p:stCondLst>
                            <p:childTnLst>
                              <p:par>
                                <p:cTn id="11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1" fill="hold"/>
                                        <p:tgtEl>
                                          <p:spTgt spid="3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1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30"/>
                </p:tgtEl>
              </p:cMediaNode>
            </p:video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8" dur="1" fill="hold"/>
                                        <p:tgtEl>
                                          <p:spTgt spid="3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</p:childTnLst>
        </p:cTn>
      </p:par>
    </p:tnLst>
    <p:bldLst>
      <p:bldP spid="2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50-20hoa-20h-e1-bb-93ng-37826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3108" y="1000108"/>
            <a:ext cx="5500726" cy="50006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/>
          <p:nvPr/>
        </p:nvSpPr>
        <p:spPr>
          <a:xfrm>
            <a:off x="0" y="0"/>
            <a:ext cx="9358346" cy="6858000"/>
          </a:xfrm>
          <a:prstGeom prst="rect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7" name="Picture 6" descr="Bellcoll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428992" y="-285776"/>
            <a:ext cx="2714644" cy="1857388"/>
          </a:xfrm>
          <a:prstGeom prst="rect">
            <a:avLst/>
          </a:prstGeom>
          <a:noFill/>
        </p:spPr>
      </p:pic>
      <p:sp>
        <p:nvSpPr>
          <p:cNvPr id="8" name="AutoShape 10"/>
          <p:cNvSpPr>
            <a:spLocks noChangeArrowheads="1"/>
          </p:cNvSpPr>
          <p:nvPr/>
        </p:nvSpPr>
        <p:spPr bwMode="auto">
          <a:xfrm>
            <a:off x="-428660" y="0"/>
            <a:ext cx="2438400" cy="1600200"/>
          </a:xfrm>
          <a:prstGeom prst="star32">
            <a:avLst>
              <a:gd name="adj" fmla="val 11069"/>
            </a:avLst>
          </a:prstGeom>
          <a:solidFill>
            <a:srgbClr val="33CC33"/>
          </a:solidFill>
          <a:ln w="28575" algn="ctr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" name="AutoShape 9"/>
          <p:cNvSpPr>
            <a:spLocks noChangeArrowheads="1"/>
          </p:cNvSpPr>
          <p:nvPr/>
        </p:nvSpPr>
        <p:spPr bwMode="auto">
          <a:xfrm>
            <a:off x="7239000" y="0"/>
            <a:ext cx="1905000" cy="1600200"/>
          </a:xfrm>
          <a:prstGeom prst="star24">
            <a:avLst>
              <a:gd name="adj" fmla="val 8500"/>
            </a:avLst>
          </a:prstGeom>
          <a:solidFill>
            <a:srgbClr val="FF0000"/>
          </a:solidFill>
          <a:ln w="28575" algn="ctr">
            <a:solidFill>
              <a:srgbClr val="008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pic>
        <p:nvPicPr>
          <p:cNvPr id="12" name="Picture 38" descr="20070910141832536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5400000">
            <a:off x="3714732" y="3357574"/>
            <a:ext cx="1500198" cy="6643710"/>
          </a:xfrm>
          <a:prstGeom prst="rect">
            <a:avLst/>
          </a:prstGeom>
          <a:noFill/>
        </p:spPr>
      </p:pic>
      <p:sp>
        <p:nvSpPr>
          <p:cNvPr id="13" name="Rectangle 12"/>
          <p:cNvSpPr/>
          <p:nvPr/>
        </p:nvSpPr>
        <p:spPr>
          <a:xfrm>
            <a:off x="2159940" y="1571612"/>
            <a:ext cx="519084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vi-VN" sz="5400" b="1" cap="all" spc="0" dirty="0" smtClean="0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</a:rPr>
              <a:t>Hoạt động </a:t>
            </a:r>
            <a:r>
              <a:rPr lang="en-US" sz="5400" b="1" cap="all" dirty="0" smtClean="0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</a:rPr>
              <a:t>2</a:t>
            </a:r>
            <a:r>
              <a:rPr lang="vi-VN" sz="5400" b="1" cap="all" spc="0" dirty="0" smtClean="0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</a:rPr>
              <a:t>:</a:t>
            </a:r>
            <a:endParaRPr lang="en-US" sz="5400" b="1" cap="all" spc="0" dirty="0">
              <a:ln w="0"/>
              <a:solidFill>
                <a:srgbClr val="FF0000"/>
              </a:soli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827584" y="3000372"/>
            <a:ext cx="7725688" cy="1779456"/>
          </a:xfrm>
          <a:prstGeom prst="rect">
            <a:avLst/>
          </a:prstGeom>
          <a:noFill/>
        </p:spPr>
        <p:txBody>
          <a:bodyPr wrap="square" lIns="91440" tIns="45720" rIns="91440" bIns="45720">
            <a:prstTxWarp prst="textWave1">
              <a:avLst>
                <a:gd name="adj1" fmla="val 12500"/>
                <a:gd name="adj2" fmla="val 794"/>
              </a:avLst>
            </a:prstTxWarp>
            <a:spAutoFit/>
          </a:bodyPr>
          <a:lstStyle/>
          <a:p>
            <a:pPr algn="ctr"/>
            <a:r>
              <a:rPr lang="vi-VN" sz="4000" b="1" cap="none" spc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7030A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Phần thi thứ 3:</a:t>
            </a:r>
            <a:r>
              <a:rPr lang="en-US" sz="4000" b="1" cap="none" spc="0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7030A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Quà</a:t>
            </a:r>
            <a:r>
              <a:rPr lang="en-US" sz="4000" b="1" cap="none" spc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7030A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</a:t>
            </a:r>
            <a:r>
              <a:rPr lang="en-US" sz="4000" b="1" cap="none" spc="0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7030A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tặng</a:t>
            </a:r>
            <a:r>
              <a:rPr lang="en-US" sz="4000" b="1" cap="none" spc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7030A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</a:t>
            </a:r>
            <a:r>
              <a:rPr lang="en-US" sz="4000" b="1" cap="none" spc="0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7030A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âm</a:t>
            </a:r>
            <a:r>
              <a:rPr lang="en-US" sz="4000" b="1" cap="none" spc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7030A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</a:t>
            </a:r>
            <a:r>
              <a:rPr lang="en-US" sz="4000" b="1" cap="none" spc="0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7030A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nhạc</a:t>
            </a:r>
            <a:endParaRPr lang="en-US" sz="5400" b="1" cap="none" spc="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7030A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0" y="74711"/>
            <a:ext cx="243978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sndAc>
      <p:stSnd>
        <p:snd r:embed="rId2" name="arrow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50-20hoa-20h-e1-bb-93ng-37826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43108" y="1000108"/>
            <a:ext cx="5500726" cy="50006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AutoShape 10"/>
          <p:cNvSpPr>
            <a:spLocks noChangeArrowheads="1"/>
          </p:cNvSpPr>
          <p:nvPr/>
        </p:nvSpPr>
        <p:spPr bwMode="auto">
          <a:xfrm>
            <a:off x="-428660" y="0"/>
            <a:ext cx="2438400" cy="1600200"/>
          </a:xfrm>
          <a:prstGeom prst="star32">
            <a:avLst>
              <a:gd name="adj" fmla="val 11069"/>
            </a:avLst>
          </a:prstGeom>
          <a:solidFill>
            <a:srgbClr val="33CC33"/>
          </a:solidFill>
          <a:ln w="28575" algn="ctr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" name="AutoShape 9"/>
          <p:cNvSpPr>
            <a:spLocks noChangeArrowheads="1"/>
          </p:cNvSpPr>
          <p:nvPr/>
        </p:nvSpPr>
        <p:spPr bwMode="auto">
          <a:xfrm>
            <a:off x="7239000" y="0"/>
            <a:ext cx="1905000" cy="1600200"/>
          </a:xfrm>
          <a:prstGeom prst="star24">
            <a:avLst>
              <a:gd name="adj" fmla="val 8500"/>
            </a:avLst>
          </a:prstGeom>
          <a:solidFill>
            <a:srgbClr val="FF0000"/>
          </a:solidFill>
          <a:ln w="28575" algn="ctr">
            <a:solidFill>
              <a:srgbClr val="008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pic>
        <p:nvPicPr>
          <p:cNvPr id="12" name="Picture 38" descr="20070910141832536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5400000">
            <a:off x="4191428" y="3017484"/>
            <a:ext cx="1500198" cy="6643710"/>
          </a:xfrm>
          <a:prstGeom prst="rect">
            <a:avLst/>
          </a:prstGeom>
          <a:noFill/>
        </p:spPr>
      </p:pic>
      <p:sp>
        <p:nvSpPr>
          <p:cNvPr id="13" name="Rectangle 12"/>
          <p:cNvSpPr/>
          <p:nvPr/>
        </p:nvSpPr>
        <p:spPr>
          <a:xfrm>
            <a:off x="2159940" y="1571612"/>
            <a:ext cx="519084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vi-VN" sz="5400" b="1" cap="all" spc="0" dirty="0" smtClean="0">
                <a:ln w="0"/>
                <a:solidFill>
                  <a:srgbClr val="00B050"/>
                </a:solidFill>
                <a:effectLst>
                  <a:reflection blurRad="12700" stA="50000" endPos="50000" dist="5000" dir="5400000" sy="-100000" rotWithShape="0"/>
                </a:effectLst>
              </a:rPr>
              <a:t>Hoạt động </a:t>
            </a:r>
            <a:r>
              <a:rPr lang="en-US" sz="5400" b="1" cap="all" dirty="0" smtClean="0">
                <a:ln w="0"/>
                <a:solidFill>
                  <a:srgbClr val="00B050"/>
                </a:solidFill>
                <a:effectLst>
                  <a:reflection blurRad="12700" stA="50000" endPos="50000" dist="5000" dir="5400000" sy="-100000" rotWithShape="0"/>
                </a:effectLst>
              </a:rPr>
              <a:t>2</a:t>
            </a:r>
            <a:r>
              <a:rPr lang="vi-VN" sz="5400" b="1" cap="all" spc="0" dirty="0" smtClean="0">
                <a:ln w="0"/>
                <a:solidFill>
                  <a:srgbClr val="00B050"/>
                </a:solidFill>
                <a:effectLst>
                  <a:reflection blurRad="12700" stA="50000" endPos="50000" dist="5000" dir="5400000" sy="-100000" rotWithShape="0"/>
                </a:effectLst>
              </a:rPr>
              <a:t>:</a:t>
            </a:r>
            <a:endParaRPr lang="en-US" sz="5400" b="1" cap="all" spc="0" dirty="0">
              <a:ln w="0"/>
              <a:solidFill>
                <a:srgbClr val="00B050"/>
              </a:soli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827584" y="3000372"/>
            <a:ext cx="7725688" cy="1779456"/>
          </a:xfrm>
          <a:prstGeom prst="rect">
            <a:avLst/>
          </a:prstGeom>
          <a:noFill/>
        </p:spPr>
        <p:txBody>
          <a:bodyPr wrap="square" lIns="91440" tIns="45720" rIns="91440" bIns="45720">
            <a:prstTxWarp prst="textWave1">
              <a:avLst>
                <a:gd name="adj1" fmla="val 12500"/>
                <a:gd name="adj2" fmla="val 794"/>
              </a:avLst>
            </a:prstTxWarp>
            <a:spAutoFit/>
          </a:bodyPr>
          <a:lstStyle/>
          <a:p>
            <a:pPr algn="ctr"/>
            <a:r>
              <a:rPr lang="en-US" sz="4000" b="1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B0F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Nghe</a:t>
            </a:r>
            <a:r>
              <a:rPr lang="en-US" sz="40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B0F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ca </a:t>
            </a:r>
            <a:r>
              <a:rPr lang="en-US" sz="4000" b="1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B0F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sỹ</a:t>
            </a:r>
            <a:r>
              <a:rPr lang="en-US" sz="40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B0F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</a:t>
            </a:r>
            <a:r>
              <a:rPr lang="en-US" sz="4000" b="1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B0F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hát</a:t>
            </a:r>
            <a:endParaRPr lang="en-US" sz="5400" b="1" cap="none" spc="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00B0F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pic>
        <p:nvPicPr>
          <p:cNvPr id="10" name="V.A – Cháu Yêu Cô Thợ Dệt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6" cstate="print"/>
          <a:stretch>
            <a:fillRect/>
          </a:stretch>
        </p:blipFill>
        <p:spPr>
          <a:xfrm>
            <a:off x="395536" y="4509120"/>
            <a:ext cx="1584176" cy="1584176"/>
          </a:xfrm>
          <a:prstGeom prst="rect">
            <a:avLst/>
          </a:prstGeom>
        </p:spPr>
      </p:pic>
    </p:spTree>
  </p:cSld>
  <p:clrMapOvr>
    <a:masterClrMapping/>
  </p:clrMapOvr>
  <p:transition advTm="1000">
    <p:sndAc>
      <p:stSnd>
        <p:snd r:embed="rId3" name="arrow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96940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1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  <p:bldLst>
      <p:bldP spid="14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833</TotalTime>
  <Words>138</Words>
  <Application>Microsoft Office PowerPoint</Application>
  <PresentationFormat>On-screen Show (4:3)</PresentationFormat>
  <Paragraphs>27</Paragraphs>
  <Slides>11</Slides>
  <Notes>1</Notes>
  <HiddenSlides>1</HiddenSlides>
  <MMClips>10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</dc:creator>
  <cp:lastModifiedBy>Welcome</cp:lastModifiedBy>
  <cp:revision>118</cp:revision>
  <dcterms:created xsi:type="dcterms:W3CDTF">2013-11-06T11:45:13Z</dcterms:created>
  <dcterms:modified xsi:type="dcterms:W3CDTF">2019-04-16T04:55:10Z</dcterms:modified>
</cp:coreProperties>
</file>