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2400" dirty="0" smtClean="0"/>
              <a:t>PHÒNG GIÁO DỤC VÀ ĐÀO TẠO QUẬN LONG BIÊN</a:t>
            </a: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vi-VN" sz="2800" dirty="0" smtClean="0"/>
              <a:t>Trường Mầm Non Gia Thượng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802313"/>
            <a:ext cx="6553200" cy="750887"/>
          </a:xfrm>
        </p:spPr>
        <p:txBody>
          <a:bodyPr>
            <a:normAutofit fontScale="77500" lnSpcReduction="20000"/>
          </a:bodyPr>
          <a:lstStyle/>
          <a:p>
            <a:endParaRPr lang="vi-VN" sz="1600" dirty="0" smtClean="0"/>
          </a:p>
          <a:p>
            <a:endParaRPr lang="vi-VN" sz="1600" dirty="0"/>
          </a:p>
          <a:p>
            <a:r>
              <a:rPr lang="vi-VN" sz="2200" dirty="0" smtClean="0">
                <a:solidFill>
                  <a:srgbClr val="00B050"/>
                </a:solidFill>
                <a:latin typeface="+mj-lt"/>
              </a:rPr>
              <a:t>NĂM HỌC : 2018 - 2019</a:t>
            </a: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38935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39240" y="3200400"/>
            <a:ext cx="65532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ĐỘNG TẠO HÌNH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ĐỀ TÀI: DÁN BÓNG BAY MÀU ĐỎ</a:t>
            </a:r>
          </a:p>
          <a:p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LỨA TUỔI: 24 – 36 THÁNG </a:t>
            </a:r>
          </a:p>
          <a:p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NGƯỜI THỰC HIỆN : ĐÀO THỊ NGA LINH</a:t>
            </a:r>
          </a:p>
          <a:p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THỜI GIAN: 12-15 PHÚT</a:t>
            </a: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8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</a:rPr>
              <a:t>I: MỤC ĐÍCH , YÊU CẦU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nhận biết đúng màu đỏ. Cảm nhận được vẻ đẹp của quả bóng bay qua màu sắc, hình dáng.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được tên sản phẩm của mình.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 kỹ năng chấm hồ, dán hình đúng vệt chấm hồ, lau tay vào khăn.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đúng màu đỏ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sạch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cùng chơi trò chơi: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túi kì diệu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00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quan sát và nhận xét tranh mẫu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514600"/>
            <a:ext cx="8351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 smtClean="0"/>
              <a:t>-</a:t>
            </a:r>
          </a:p>
          <a:p>
            <a:endParaRPr lang="vi-V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91524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 và hình thức tổ chức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CÔ LÀM MẪU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đàm thoại với trẻ.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Cô đang làm gì đây?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như thế nào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dán quả bóng màu gì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GIÁO DỤC: CÔ DẠY TRẺ BIẾT GIỮ GÌN ĐỒ DÙNG SẠCH SẼ</a:t>
            </a:r>
            <a:r>
              <a:rPr lang="vi-VN" sz="2300" dirty="0" smtClean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CÔ CHO TRẺ THỰC HIỆN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22571"/>
            <a:ext cx="7620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CHO TRẺ NHẬN XÉT SẢN PHẨM CỦA MÌNH VÀ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</a:p>
          <a:p>
            <a:pPr lvl="0">
              <a:spcBef>
                <a:spcPct val="2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CÔ NHẬN XÉT VÀ KHEN NGỢI TRẺ.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270</Words>
  <Application>Microsoft Office PowerPoint</Application>
  <PresentationFormat>On-screen Show (4:3)</PresentationFormat>
  <Paragraphs>36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PHÒNG GIÁO DỤC VÀ ĐÀO TẠO QUẬN LONG BIÊN Trường Mầm Non Gia Thượng</vt:lpstr>
      <vt:lpstr>I: MỤC ĐÍCH , YÊU CẦU</vt:lpstr>
      <vt:lpstr>PowerPoint Presentation</vt:lpstr>
      <vt:lpstr>- Cô cho trẻ quan sát và nhận xét tranh mẫu. </vt:lpstr>
      <vt:lpstr>CÔ LÀM MẪU</vt:lpstr>
      <vt:lpstr>GIÁO DỤC: CÔ DẠY TRẺ BIẾT GIỮ GÌN ĐỒ DÙNG SẠCH SẼ.</vt:lpstr>
      <vt:lpstr>CÔ CHO TRẺ THỰC HIỆN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huy_ctn</cp:lastModifiedBy>
  <cp:revision>20</cp:revision>
  <dcterms:created xsi:type="dcterms:W3CDTF">2006-08-16T00:00:00Z</dcterms:created>
  <dcterms:modified xsi:type="dcterms:W3CDTF">2019-03-28T08:47:57Z</dcterms:modified>
</cp:coreProperties>
</file>