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25C57D-CDEB-45C4-9CDA-A2FEF43798F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v,r%209-11\Sacrifice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-228600" y="5943600"/>
            <a:ext cx="1371600" cy="1371600"/>
          </a:xfrm>
          <a:prstGeom prst="ellipse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752600" y="62484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2133600" y="6248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-228600" y="48006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37338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2819400" y="63246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4419600" y="6553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4953000" y="6400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5943600" y="6553200"/>
            <a:ext cx="457200" cy="533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 flipV="1">
            <a:off x="0" y="-800100"/>
            <a:ext cx="1371600" cy="16002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 flipV="1">
            <a:off x="1371600" y="-444500"/>
            <a:ext cx="685800" cy="9779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 flipV="1">
            <a:off x="1600200" y="-533400"/>
            <a:ext cx="914400" cy="10668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 flipV="1">
            <a:off x="-228600" y="609600"/>
            <a:ext cx="914400" cy="1066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 flipV="1">
            <a:off x="3352800" y="-266700"/>
            <a:ext cx="533400" cy="533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 flipV="1">
            <a:off x="2514600" y="-533400"/>
            <a:ext cx="914400" cy="1066800"/>
          </a:xfrm>
          <a:prstGeom prst="ellipse">
            <a:avLst/>
          </a:prstGeom>
          <a:solidFill>
            <a:srgbClr val="FF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 flipV="1">
            <a:off x="3886200" y="0"/>
            <a:ext cx="533400" cy="5334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 flipV="1">
            <a:off x="47244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 flipV="1">
            <a:off x="57150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vi-VN" sz="4000">
              <a:latin typeface="Times New Roman" pitchFamily="18" charset="0"/>
            </a:endParaRP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6477000" y="6477000"/>
            <a:ext cx="609600" cy="6096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838200" y="64770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1447800" y="64770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2133600" y="65532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7724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8382000" y="66294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6553200" y="-3048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8763000" y="38862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>
            <a:off x="7010400" y="64008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4" name="Oval 30"/>
          <p:cNvSpPr>
            <a:spLocks noChangeArrowheads="1"/>
          </p:cNvSpPr>
          <p:nvPr/>
        </p:nvSpPr>
        <p:spPr bwMode="auto">
          <a:xfrm>
            <a:off x="8305800" y="3810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5" name="AutoShape 31"/>
          <p:cNvSpPr>
            <a:spLocks noChangeArrowheads="1"/>
          </p:cNvSpPr>
          <p:nvPr/>
        </p:nvSpPr>
        <p:spPr bwMode="auto">
          <a:xfrm>
            <a:off x="-228600" y="4191000"/>
            <a:ext cx="685800" cy="685800"/>
          </a:xfrm>
          <a:prstGeom prst="sun">
            <a:avLst>
              <a:gd name="adj" fmla="val 25000"/>
            </a:avLst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8534400" y="22860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8077200" y="304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8534400" y="4495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9" name="Oval 35"/>
          <p:cNvSpPr>
            <a:spLocks noChangeArrowheads="1"/>
          </p:cNvSpPr>
          <p:nvPr/>
        </p:nvSpPr>
        <p:spPr bwMode="auto">
          <a:xfrm>
            <a:off x="8534400" y="5943600"/>
            <a:ext cx="914400" cy="914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0" name="Oval 36"/>
          <p:cNvSpPr>
            <a:spLocks noChangeArrowheads="1"/>
          </p:cNvSpPr>
          <p:nvPr/>
        </p:nvSpPr>
        <p:spPr bwMode="auto">
          <a:xfrm>
            <a:off x="8534400" y="1600200"/>
            <a:ext cx="914400" cy="9144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1" name="Oval 37"/>
          <p:cNvSpPr>
            <a:spLocks noChangeArrowheads="1"/>
          </p:cNvSpPr>
          <p:nvPr/>
        </p:nvSpPr>
        <p:spPr bwMode="auto">
          <a:xfrm>
            <a:off x="8763000" y="32766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2" name="Oval 38"/>
          <p:cNvSpPr>
            <a:spLocks noChangeArrowheads="1"/>
          </p:cNvSpPr>
          <p:nvPr/>
        </p:nvSpPr>
        <p:spPr bwMode="auto">
          <a:xfrm>
            <a:off x="8686800" y="51816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3" name="Oval 39"/>
          <p:cNvSpPr>
            <a:spLocks noChangeArrowheads="1"/>
          </p:cNvSpPr>
          <p:nvPr/>
        </p:nvSpPr>
        <p:spPr bwMode="auto">
          <a:xfrm>
            <a:off x="7924800" y="0"/>
            <a:ext cx="914400" cy="914400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4" name="Oval 40"/>
          <p:cNvSpPr>
            <a:spLocks noChangeArrowheads="1"/>
          </p:cNvSpPr>
          <p:nvPr/>
        </p:nvSpPr>
        <p:spPr bwMode="auto">
          <a:xfrm>
            <a:off x="10210800" y="3352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5" name="Oval 41"/>
          <p:cNvSpPr>
            <a:spLocks noChangeArrowheads="1"/>
          </p:cNvSpPr>
          <p:nvPr/>
        </p:nvSpPr>
        <p:spPr bwMode="auto">
          <a:xfrm>
            <a:off x="228600" y="3886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6" name="Oval 42"/>
          <p:cNvSpPr>
            <a:spLocks noChangeArrowheads="1"/>
          </p:cNvSpPr>
          <p:nvPr/>
        </p:nvSpPr>
        <p:spPr bwMode="auto">
          <a:xfrm rot="5112859">
            <a:off x="-228600" y="3352800"/>
            <a:ext cx="685800" cy="685800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8382000" y="2971800"/>
            <a:ext cx="685800" cy="685800"/>
          </a:xfrm>
          <a:prstGeom prst="irregularSeal2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8" name="Oval 44"/>
          <p:cNvSpPr>
            <a:spLocks noChangeArrowheads="1"/>
          </p:cNvSpPr>
          <p:nvPr/>
        </p:nvSpPr>
        <p:spPr bwMode="auto">
          <a:xfrm>
            <a:off x="-152400" y="1828800"/>
            <a:ext cx="7620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9" name="Oval 45"/>
          <p:cNvSpPr>
            <a:spLocks noChangeArrowheads="1"/>
          </p:cNvSpPr>
          <p:nvPr/>
        </p:nvSpPr>
        <p:spPr bwMode="auto">
          <a:xfrm>
            <a:off x="-228600" y="25908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093" name="Group 46"/>
          <p:cNvGrpSpPr>
            <a:grpSpLocks/>
          </p:cNvGrpSpPr>
          <p:nvPr/>
        </p:nvGrpSpPr>
        <p:grpSpPr bwMode="auto">
          <a:xfrm>
            <a:off x="1066800" y="5181600"/>
            <a:ext cx="7234238" cy="1143000"/>
            <a:chOff x="243" y="3600"/>
            <a:chExt cx="4557" cy="720"/>
          </a:xfrm>
        </p:grpSpPr>
        <p:pic>
          <p:nvPicPr>
            <p:cNvPr id="2105" name="Picture 47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48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49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50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51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4" name="Picture 55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5737225"/>
            <a:ext cx="957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6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67400"/>
            <a:ext cx="957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7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8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15414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45" name="Sacrifi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1" name="WordArt 62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7239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CHÀO MỪNG CÁC CÔ TỚI THĂM LỚP</a:t>
            </a:r>
          </a:p>
        </p:txBody>
      </p:sp>
      <p:sp>
        <p:nvSpPr>
          <p:cNvPr id="2104" name="WordArt 65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1927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3723" y="3695700"/>
            <a:ext cx="221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B1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TextBox 3"/>
          <p:cNvSpPr txBox="1"/>
          <p:nvPr/>
        </p:nvSpPr>
        <p:spPr>
          <a:xfrm>
            <a:off x="304800" y="533400"/>
            <a:ext cx="83058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66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4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44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144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44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44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444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0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 tmFilter="0, 0; .2, .5; .8, .5; 1, 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500" autoRev="1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444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144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144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44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144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144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0" fill="hold"/>
                                        <p:tgtEl>
                                          <p:spTgt spid="144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0" autoRev="1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3000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 tmFilter="0, 0; .2, .5; .8, .5; 1, 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500" autoRev="1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144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144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144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44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144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144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216477" fill="hold"/>
                                        <p:tgtEl>
                                          <p:spTgt spid="144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445"/>
                </p:tgtEl>
              </p:cMediaNode>
            </p:audio>
          </p:childTnLst>
        </p:cTn>
      </p:par>
    </p:tnLst>
    <p:bldLst>
      <p:bldP spid="144387" grpId="0" animBg="1"/>
      <p:bldP spid="144388" grpId="0" animBg="1"/>
      <p:bldP spid="144389" grpId="0" animBg="1"/>
      <p:bldP spid="144390" grpId="0" animBg="1"/>
      <p:bldP spid="144391" grpId="0" animBg="1"/>
      <p:bldP spid="144391" grpId="1" animBg="1"/>
      <p:bldP spid="144392" grpId="0" animBg="1"/>
      <p:bldP spid="144392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  <p:bldP spid="144395" grpId="2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0" grpId="1" animBg="1"/>
      <p:bldP spid="144401" grpId="0" animBg="1"/>
      <p:bldP spid="144401" grpId="1" animBg="1"/>
      <p:bldP spid="144402" grpId="0" animBg="1"/>
      <p:bldP spid="144402" grpId="1" animBg="1"/>
      <p:bldP spid="144403" grpId="0" animBg="1"/>
      <p:bldP spid="144403" grpId="1" animBg="1"/>
      <p:bldP spid="144404" grpId="0" animBg="1"/>
      <p:bldP spid="144404" grpId="1" animBg="1"/>
      <p:bldP spid="144404" grpId="2" animBg="1"/>
      <p:bldP spid="144405" grpId="0" animBg="1"/>
      <p:bldP spid="144405" grpId="1" animBg="1"/>
      <p:bldP spid="144405" grpId="2" animBg="1"/>
      <p:bldP spid="144406" grpId="0" animBg="1"/>
      <p:bldP spid="144407" grpId="0" animBg="1"/>
      <p:bldP spid="144408" grpId="0" animBg="1"/>
      <p:bldP spid="144408" grpId="1" animBg="1"/>
      <p:bldP spid="144409" grpId="0" animBg="1"/>
      <p:bldP spid="144409" grpId="1" animBg="1"/>
      <p:bldP spid="144410" grpId="0" animBg="1"/>
      <p:bldP spid="144410" grpId="1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5" grpId="1" animBg="1"/>
      <p:bldP spid="144416" grpId="0" animBg="1"/>
      <p:bldP spid="144416" grpId="1" animBg="1"/>
      <p:bldP spid="144417" grpId="0" animBg="1"/>
      <p:bldP spid="144417" grpId="1" animBg="1"/>
      <p:bldP spid="144418" grpId="0" animBg="1"/>
      <p:bldP spid="144418" grpId="1" animBg="1"/>
      <p:bldP spid="144419" grpId="0" animBg="1"/>
      <p:bldP spid="144419" grpId="1" animBg="1"/>
      <p:bldP spid="144419" grpId="2" animBg="1"/>
      <p:bldP spid="144420" grpId="0" animBg="1"/>
      <p:bldP spid="144420" grpId="1" animBg="1"/>
      <p:bldP spid="144420" grpId="2" animBg="1"/>
      <p:bldP spid="144421" grpId="0" animBg="1"/>
      <p:bldP spid="144422" grpId="0" animBg="1"/>
      <p:bldP spid="144423" grpId="0" animBg="1"/>
      <p:bldP spid="144423" grpId="1" animBg="1"/>
      <p:bldP spid="144424" grpId="0" animBg="1"/>
      <p:bldP spid="144424" grpId="1" animBg="1"/>
      <p:bldP spid="144425" grpId="0" animBg="1"/>
      <p:bldP spid="144425" grpId="1" animBg="1"/>
      <p:bldP spid="144426" grpId="0" animBg="1"/>
      <p:bldP spid="144426" grpId="1" animBg="1"/>
      <p:bldP spid="144427" grpId="0" animBg="1"/>
      <p:bldP spid="144427" grpId="1" animBg="1"/>
      <p:bldP spid="144428" grpId="0" animBg="1"/>
      <p:bldP spid="144428" grpId="1" animBg="1"/>
      <p:bldP spid="1444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3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Giao thông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2813133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9036" y="4036756"/>
            <a:ext cx="534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04900" y="5029200"/>
            <a:ext cx="70104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 con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27" y="39652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CHỦ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88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xmlns="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6137" y="2276872"/>
            <a:ext cx="2520280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con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1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</Words>
  <Application>Microsoft Office PowerPoint</Application>
  <PresentationFormat>On-screen Show (4:3)</PresentationFormat>
  <Paragraphs>15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Welcome</cp:lastModifiedBy>
  <cp:revision>5</cp:revision>
  <dcterms:created xsi:type="dcterms:W3CDTF">2019-03-13T12:30:00Z</dcterms:created>
  <dcterms:modified xsi:type="dcterms:W3CDTF">2019-04-11T08:50:43Z</dcterms:modified>
</cp:coreProperties>
</file>