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69" d="100"/>
          <a:sy n="69" d="100"/>
        </p:scale>
        <p:origin x="-1332" y="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13CF6-237F-4FB1-BF6C-7C4A86229D55}" type="datetimeFigureOut">
              <a:rPr lang="en-US" smtClean="0"/>
              <a:pPr/>
              <a:t>4/11/2019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9358-FBF7-456A-80EF-2516130D21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13CF6-237F-4FB1-BF6C-7C4A86229D55}" type="datetimeFigureOut">
              <a:rPr lang="en-US" smtClean="0"/>
              <a:pPr/>
              <a:t>4/11/2019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9358-FBF7-456A-80EF-2516130D21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13CF6-237F-4FB1-BF6C-7C4A86229D55}" type="datetimeFigureOut">
              <a:rPr lang="en-US" smtClean="0"/>
              <a:pPr/>
              <a:t>4/11/2019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9358-FBF7-456A-80EF-2516130D21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Media">
  <p:cSld name="Title, Text and Media Cli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Media Placeholder 3"/>
          <p:cNvSpPr>
            <a:spLocks noGrp="1"/>
          </p:cNvSpPr>
          <p:nvPr>
            <p:ph type="media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2C1F84-871E-480F-83E7-1C9AE7EDA0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13CF6-237F-4FB1-BF6C-7C4A86229D55}" type="datetimeFigureOut">
              <a:rPr lang="en-US" smtClean="0"/>
              <a:pPr/>
              <a:t>4/11/2019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9358-FBF7-456A-80EF-2516130D21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13CF6-237F-4FB1-BF6C-7C4A86229D55}" type="datetimeFigureOut">
              <a:rPr lang="en-US" smtClean="0"/>
              <a:pPr/>
              <a:t>4/11/2019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9358-FBF7-456A-80EF-2516130D21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13CF6-237F-4FB1-BF6C-7C4A86229D55}" type="datetimeFigureOut">
              <a:rPr lang="en-US" smtClean="0"/>
              <a:pPr/>
              <a:t>4/11/2019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9358-FBF7-456A-80EF-2516130D21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13CF6-237F-4FB1-BF6C-7C4A86229D55}" type="datetimeFigureOut">
              <a:rPr lang="en-US" smtClean="0"/>
              <a:pPr/>
              <a:t>4/11/2019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9358-FBF7-456A-80EF-2516130D21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13CF6-237F-4FB1-BF6C-7C4A86229D55}" type="datetimeFigureOut">
              <a:rPr lang="en-US" smtClean="0"/>
              <a:pPr/>
              <a:t>4/11/2019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9358-FBF7-456A-80EF-2516130D21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13CF6-237F-4FB1-BF6C-7C4A86229D55}" type="datetimeFigureOut">
              <a:rPr lang="en-US" smtClean="0"/>
              <a:pPr/>
              <a:t>4/11/2019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9358-FBF7-456A-80EF-2516130D21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13CF6-237F-4FB1-BF6C-7C4A86229D55}" type="datetimeFigureOut">
              <a:rPr lang="en-US" smtClean="0"/>
              <a:pPr/>
              <a:t>4/11/2019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9358-FBF7-456A-80EF-2516130D21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13CF6-237F-4FB1-BF6C-7C4A86229D55}" type="datetimeFigureOut">
              <a:rPr lang="en-US" smtClean="0"/>
              <a:pPr/>
              <a:t>4/11/2019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9358-FBF7-456A-80EF-2516130D21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E13CF6-237F-4FB1-BF6C-7C4A86229D55}" type="datetimeFigureOut">
              <a:rPr lang="en-US" smtClean="0"/>
              <a:pPr/>
              <a:t>4/11/2019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8D9358-FBF7-456A-80EF-2516130D21C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1.xml"/><Relationship Id="rId1" Type="http://schemas.openxmlformats.org/officeDocument/2006/relationships/audio" Target="file:///G:\THE%20DUC%20CHI%20MUA\DI%20MOT%20HAI%202.mp3" TargetMode="Externa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G:\THE%20DUC%20CHI%20MUA\CHU%20BO%20DOI%20NOI%202.mp3" TargetMode="Externa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G:\THE%20DUC%20CHI%20MUA\BONG%20TRON%20TO.mp3" TargetMode="Externa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Layout" Target="../slideLayouts/slideLayout12.xml"/><Relationship Id="rId1" Type="http://schemas.openxmlformats.org/officeDocument/2006/relationships/audio" Target="file:///E:\Nhac%20Tong%20Hop\nhac%20tre\Because%20I'mstupid.mp3" TargetMode="Externa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 descr="awesome_flower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74" name="WordArt 26"/>
          <p:cNvSpPr>
            <a:spLocks noChangeArrowheads="1" noChangeShapeType="1" noTextEdit="1"/>
          </p:cNvSpPr>
          <p:nvPr/>
        </p:nvSpPr>
        <p:spPr bwMode="auto">
          <a:xfrm>
            <a:off x="762000" y="1752600"/>
            <a:ext cx="7962900" cy="3200400"/>
          </a:xfrm>
          <a:prstGeom prst="rect">
            <a:avLst/>
          </a:prstGeom>
        </p:spPr>
        <p:txBody>
          <a:bodyPr wrap="none" fromWordArt="1">
            <a:prstTxWarp prst="textTriangle">
              <a:avLst>
                <a:gd name="adj" fmla="val 50000"/>
              </a:avLst>
            </a:prstTxWarp>
            <a:scene3d>
              <a:camera prst="legacyObliqueTopLeft"/>
              <a:lightRig rig="legacyNormal3" dir="r"/>
            </a:scene3d>
            <a:sp3d extrusionH="201600" prstMaterial="legacyMatte">
              <a:extrusionClr>
                <a:srgbClr val="0066CC"/>
              </a:extrusionClr>
            </a:sp3d>
          </a:bodyPr>
          <a:lstStyle/>
          <a:p>
            <a:pPr algn="ctr"/>
            <a:endParaRPr lang="vi-VN" sz="3600" kern="10" dirty="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FFCC"/>
                  </a:gs>
                  <a:gs pos="100000">
                    <a:srgbClr val="FF9999"/>
                  </a:gs>
                </a:gsLst>
                <a:lin ang="5400000" scaled="1"/>
              </a:gradFill>
              <a:latin typeface="Times New Roman"/>
              <a:cs typeface="Times New Roman"/>
            </a:endParaRPr>
          </a:p>
          <a:p>
            <a:pPr algn="ctr"/>
            <a:r>
              <a:rPr lang="vi-VN" sz="36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Đề tài: </a:t>
            </a:r>
            <a:r>
              <a:rPr lang="en-US" sz="3600" kern="10" dirty="0" err="1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Đi</a:t>
            </a:r>
            <a:r>
              <a:rPr lang="en-US" sz="3600" kern="10" dirty="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 </a:t>
            </a:r>
            <a:r>
              <a:rPr lang="en-US" sz="3600" kern="10" dirty="0" err="1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trong</a:t>
            </a:r>
            <a:r>
              <a:rPr lang="en-US" sz="3600" kern="10" dirty="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 </a:t>
            </a:r>
            <a:r>
              <a:rPr lang="en-US" sz="3600" kern="10" dirty="0" err="1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đường</a:t>
            </a:r>
            <a:r>
              <a:rPr lang="en-US" sz="3600" kern="10" dirty="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 </a:t>
            </a:r>
            <a:r>
              <a:rPr lang="en-US" sz="3600" kern="10" dirty="0" err="1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hẹp</a:t>
            </a:r>
            <a:endParaRPr lang="vi-VN" sz="3600" kern="10" dirty="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FFCC"/>
                  </a:gs>
                  <a:gs pos="100000">
                    <a:srgbClr val="FF9999"/>
                  </a:gs>
                </a:gsLst>
                <a:lin ang="5400000" scaled="1"/>
              </a:gradFill>
              <a:latin typeface="Times New Roman"/>
              <a:cs typeface="Times New Roman"/>
            </a:endParaRPr>
          </a:p>
        </p:txBody>
      </p:sp>
      <p:pic>
        <p:nvPicPr>
          <p:cNvPr id="2078" name="Picture 30" descr="1304593e938q6xw3l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000125" cy="290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79" name="Picture 31" descr="1304593e938q6xw3l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143875" y="0"/>
            <a:ext cx="1000125" cy="290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3"/>
          <p:cNvSpPr txBox="1"/>
          <p:nvPr/>
        </p:nvSpPr>
        <p:spPr>
          <a:xfrm>
            <a:off x="457200" y="710625"/>
            <a:ext cx="8305800" cy="584775"/>
          </a:xfrm>
          <a:prstGeom prst="rect">
            <a:avLst/>
          </a:prstGeom>
          <a:noFill/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TRƯỜNG MẦM NON GIA THƯỢNG 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0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0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Kết quả hình ảnh cho hinh anh chu bo doi di hanh qua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914400"/>
            <a:ext cx="9144000" cy="59436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209800" y="304800"/>
            <a:ext cx="50843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TẬP PHÁT TRIỂN CHUNG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DI MOT HAI 2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7772400" y="5486400"/>
            <a:ext cx="1371600" cy="1371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582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Kết quả hình ảnh cho hinh anh cong doanh trai bo doi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305588"/>
            <a:ext cx="9144000" cy="5552412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209800" y="304800"/>
            <a:ext cx="52484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VĐCB: ĐI TRONG ĐƯỜNG HẸP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CHU BO DOI NOI 2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7848600" y="5410200"/>
            <a:ext cx="1676400" cy="1676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864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Kết quả hình ảnh cho hinh anh cac be mam non choi tro choi bong tron t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143000"/>
            <a:ext cx="9144000" cy="5715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657600" y="457200"/>
            <a:ext cx="18710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 CHƠI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BONG TRON TO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7696200" y="5410200"/>
            <a:ext cx="1447800" cy="1447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621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0" name="Picture 4" descr="Hinh nen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1" name="WordArt 5"/>
          <p:cNvSpPr>
            <a:spLocks noChangeArrowheads="1" noChangeShapeType="1" noTextEdit="1"/>
          </p:cNvSpPr>
          <p:nvPr/>
        </p:nvSpPr>
        <p:spPr bwMode="auto">
          <a:xfrm>
            <a:off x="0" y="990600"/>
            <a:ext cx="8582025" cy="5867400"/>
          </a:xfrm>
          <a:prstGeom prst="rect">
            <a:avLst/>
          </a:prstGeom>
        </p:spPr>
        <p:txBody>
          <a:bodyPr wrap="none" fromWordArt="1">
            <a:prstTxWarp prst="textArchUpPour">
              <a:avLst>
                <a:gd name="adj1" fmla="val 10800004"/>
                <a:gd name="adj2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.VnAvant"/>
              </a:rPr>
              <a:t>Giê häc ®Õn ®©y lµ kÕt thóc</a:t>
            </a:r>
          </a:p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.VnAvant"/>
              </a:rPr>
              <a:t>Chóc c¸c con lu«n ch¨m ngoan häc giái</a:t>
            </a:r>
          </a:p>
        </p:txBody>
      </p:sp>
      <p:pic>
        <p:nvPicPr>
          <p:cNvPr id="14345" name="Because I'mstupid.mp3">
            <a:hlinkClick r:id="" action="ppaction://media"/>
          </p:cNvPr>
          <p:cNvPicPr>
            <a:picLocks noGrp="1" noRot="1" noChangeAspect="1" noChangeArrowheads="1"/>
          </p:cNvPicPr>
          <p:nvPr>
            <p:ph type="media" sz="half" idx="2"/>
            <a:audioFile r:link="rId1"/>
          </p:nvPr>
        </p:nvPicPr>
        <p:blipFill>
          <a:blip r:embed="rId4"/>
          <a:srcRect/>
          <a:stretch>
            <a:fillRect/>
          </a:stretch>
        </p:blipFill>
        <p:spPr>
          <a:xfrm>
            <a:off x="0" y="0"/>
            <a:ext cx="304800" cy="3048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1434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345"/>
                </p:tgtEl>
              </p:cMediaNode>
            </p:audio>
          </p:childTnLst>
        </p:cTn>
      </p:par>
    </p:tnLst>
    <p:bldLst>
      <p:bldP spid="1434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42</Words>
  <Application>Microsoft Office PowerPoint</Application>
  <PresentationFormat>On-screen Show (4:3)</PresentationFormat>
  <Paragraphs>8</Paragraphs>
  <Slides>5</Slides>
  <Notes>0</Notes>
  <HiddenSlides>0</HiddenSlides>
  <MMClips>4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Slide 2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Hien</dc:creator>
  <cp:lastModifiedBy>Welcome</cp:lastModifiedBy>
  <cp:revision>7</cp:revision>
  <dcterms:created xsi:type="dcterms:W3CDTF">2017-03-06T02:36:16Z</dcterms:created>
  <dcterms:modified xsi:type="dcterms:W3CDTF">2019-04-11T08:05:43Z</dcterms:modified>
</cp:coreProperties>
</file>