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&#258;M%20H&#7884;C%2017-18\GVGtrwowng\ChoToiDiLamMuaVoi-VA-2601962%20%20Section%201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file:///D:\N&#258;M%20H&#7884;C%2017-18\GVGtrwowng\B&#233;%20B&#224;o%20Ng&#432;%20&#8211;%20Tr&#7901;i%20M&#432;a.mp3" TargetMode="External"/><Relationship Id="rId7" Type="http://schemas.openxmlformats.org/officeDocument/2006/relationships/image" Target="../media/image3.png"/><Relationship Id="rId2" Type="http://schemas.openxmlformats.org/officeDocument/2006/relationships/audio" Target="file:///D:\N&#258;M%20H&#7884;C%2017-18\GVGtrwowng\B&#7843;o%20Tr&#226;m%20&#8211;%20B&#233;%20Y&#234;u%20Bi&#7875;n%20L&#7855;m.mp3" TargetMode="External"/><Relationship Id="rId1" Type="http://schemas.openxmlformats.org/officeDocument/2006/relationships/audio" Target="file:///D:\N&#258;M%20H&#7884;C%2017-18\GVGtrwowng\B&#7843;o%20An%20&#8211;%20N&#7855;ng%20B&#7889;n%20M&#249;a.mp3" TargetMode="External"/><Relationship Id="rId6" Type="http://schemas.openxmlformats.org/officeDocument/2006/relationships/slideLayout" Target="../slideLayouts/slideLayout2.xml"/><Relationship Id="rId5" Type="http://schemas.openxmlformats.org/officeDocument/2006/relationships/audio" Target="file:///D:\N&#258;M%20H&#7884;C%2017-18\GVGtrwowng\ChoToiDiLamMuaVoi-VA-2601962.mp3" TargetMode="External"/><Relationship Id="rId10" Type="http://schemas.openxmlformats.org/officeDocument/2006/relationships/image" Target="../media/image5.png"/><Relationship Id="rId4" Type="http://schemas.openxmlformats.org/officeDocument/2006/relationships/audio" Target="file:///D:\N&#258;M%20H&#7884;C%2017-18\GVGtrwowng\B&#233;%20Nguy&#7879;t%20H&#7857;ng%20&#8211;%20H&#7841;t%20M&#432;a%20V&#224;%20Em%20B&#233;%20(1).mp3" TargetMode="Externa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&#258;M%20H&#7884;C%2017-18\GVGtrwowng\B&#233;%20B&#224;o%20Ng&#432;%20&#8211;%20Tr&#7901;i%20M&#432;a%20%20Section%201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229600" cy="35845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590800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Chồi 2</a:t>
            </a:r>
            <a:b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Lĩnh vực phát triển thẫm mỹ</a:t>
            </a:r>
            <a:b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 tài: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vi-VN" sz="36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09600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TRƯỜNG MẦM NON GIA THƯỢNG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Hoạt động 1: Bé vui xem tranh</a:t>
            </a:r>
            <a:endParaRPr lang="vi-VN" dirty="0"/>
          </a:p>
        </p:txBody>
      </p:sp>
      <p:pic>
        <p:nvPicPr>
          <p:cNvPr id="4" name="ChoToiDiLamMuaVoi-VA-2601962  Section 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429000" y="2819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Hoạt động 2: Cùng nhau thực hiện</a:t>
            </a:r>
            <a:endParaRPr lang="vi-VN" dirty="0"/>
          </a:p>
        </p:txBody>
      </p:sp>
      <p:pic>
        <p:nvPicPr>
          <p:cNvPr id="4" name="Bảo An – Nắng Bốn Mùa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838200" y="1981200"/>
            <a:ext cx="304800" cy="304800"/>
          </a:xfrm>
          <a:prstGeom prst="rect">
            <a:avLst/>
          </a:prstGeom>
        </p:spPr>
      </p:pic>
      <p:pic>
        <p:nvPicPr>
          <p:cNvPr id="5" name="Bảo Trâm – Bé Yêu Biển Lắm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/>
          <a:stretch>
            <a:fillRect/>
          </a:stretch>
        </p:blipFill>
        <p:spPr>
          <a:xfrm>
            <a:off x="1066800" y="1981200"/>
            <a:ext cx="304800" cy="304800"/>
          </a:xfrm>
          <a:prstGeom prst="rect">
            <a:avLst/>
          </a:prstGeom>
        </p:spPr>
      </p:pic>
      <p:pic>
        <p:nvPicPr>
          <p:cNvPr id="6" name="Bé Bào Ngư – Trời Mưa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9"/>
          <a:stretch>
            <a:fillRect/>
          </a:stretch>
        </p:blipFill>
        <p:spPr>
          <a:xfrm flipV="1">
            <a:off x="1295400" y="1981200"/>
            <a:ext cx="304800" cy="304800"/>
          </a:xfrm>
          <a:prstGeom prst="rect">
            <a:avLst/>
          </a:prstGeom>
        </p:spPr>
      </p:pic>
      <p:pic>
        <p:nvPicPr>
          <p:cNvPr id="7" name="Bé Nguyệt Hằng – Hạt Mưa Và Em Bé (1).mp3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10"/>
          <a:stretch>
            <a:fillRect/>
          </a:stretch>
        </p:blipFill>
        <p:spPr>
          <a:xfrm>
            <a:off x="1219200" y="2209800"/>
            <a:ext cx="304800" cy="304800"/>
          </a:xfrm>
          <a:prstGeom prst="rect">
            <a:avLst/>
          </a:prstGeom>
        </p:spPr>
      </p:pic>
      <p:pic>
        <p:nvPicPr>
          <p:cNvPr id="8" name="ChoToiDiLamMuaVoi-VA-2601962.mp3">
            <a:hlinkClick r:id="" action="ppaction://media"/>
          </p:cNvPr>
          <p:cNvPicPr>
            <a:picLocks noRot="1" noChangeAspect="1"/>
          </p:cNvPicPr>
          <p:nvPr>
            <a:audioFile r:link="rId5"/>
          </p:nvPr>
        </p:nvPicPr>
        <p:blipFill>
          <a:blip r:embed="rId9"/>
          <a:stretch>
            <a:fillRect/>
          </a:stretch>
        </p:blipFill>
        <p:spPr>
          <a:xfrm>
            <a:off x="990600" y="2133600"/>
            <a:ext cx="304800" cy="304800"/>
          </a:xfrm>
          <a:prstGeom prst="rect">
            <a:avLst/>
          </a:prstGeom>
        </p:spPr>
      </p:pic>
      <p:pic>
        <p:nvPicPr>
          <p:cNvPr id="9" name="Bé Nguyệt Hằng – Hạt Mưa Và Em Bé (1).mp3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9"/>
          <a:stretch>
            <a:fillRect/>
          </a:stretch>
        </p:blipFill>
        <p:spPr>
          <a:xfrm>
            <a:off x="1447800" y="213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9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93951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859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9861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0458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84448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0944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93891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93892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20944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Hoạt động 3: Sản phẩm từ tay bé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Bé Bào Ngư – Trời Mưa  Section 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1752600" y="175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Kết thúc hoạt động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</TotalTime>
  <Words>38</Words>
  <Application>Microsoft Office PowerPoint</Application>
  <PresentationFormat>On-screen Show (4:3)</PresentationFormat>
  <Paragraphs>7</Paragraphs>
  <Slides>6</Slides>
  <Notes>0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                </vt:lpstr>
      <vt:lpstr>Hoạt động 1: Bé vui xem tranh</vt:lpstr>
      <vt:lpstr>Hoạt động 2: Cùng nhau thực hiện</vt:lpstr>
      <vt:lpstr>Hoạt động 3: Sản phẩm từ tay bé</vt:lpstr>
      <vt:lpstr>Slide 5</vt:lpstr>
      <vt:lpstr>Kết thúc hoạt động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Hòa Nghĩa Lớp: Chồi 2 Giáo viên: Phạm Thị Thúy Vi </dc:title>
  <dc:creator>Asus</dc:creator>
  <cp:lastModifiedBy>Welcome</cp:lastModifiedBy>
  <cp:revision>9</cp:revision>
  <dcterms:created xsi:type="dcterms:W3CDTF">2006-08-16T00:00:00Z</dcterms:created>
  <dcterms:modified xsi:type="dcterms:W3CDTF">2019-04-11T08:39:46Z</dcterms:modified>
</cp:coreProperties>
</file>