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3" r:id="rId10"/>
    <p:sldId id="269" r:id="rId11"/>
    <p:sldId id="270" r:id="rId12"/>
    <p:sldId id="271" r:id="rId13"/>
    <p:sldId id="272" r:id="rId14"/>
    <p:sldId id="273" r:id="rId15"/>
    <p:sldId id="264" r:id="rId16"/>
    <p:sldId id="265" r:id="rId17"/>
    <p:sldId id="274" r:id="rId18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2" d="100"/>
          <a:sy n="62" d="100"/>
        </p:scale>
        <p:origin x="-1512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483204-8988-4645-AC72-6BC6F8782214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D0F351-221F-4813-A5FA-449ACD67C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0F351-221F-4813-A5FA-449ACD67C17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9.gif"/><Relationship Id="rId3" Type="http://schemas.openxmlformats.org/officeDocument/2006/relationships/image" Target="../media/image11.gif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gif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2.gif"/><Relationship Id="rId10" Type="http://schemas.openxmlformats.org/officeDocument/2006/relationships/image" Target="../media/image18.gif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24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Tu%20lieu%20mam%20non\video%20elerning\TroiNangTroiMua-V.A-2802169%20(1).wav" TargetMode="Externa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Tu%20lieu%20mam%20non\video%20elerning\TroiNangTroiMua-V.A-2802169.wav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Tu%20lieu%20mam%20non\video%20elerning\Autumn_July_-1074297773.wav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9.gif"/><Relationship Id="rId3" Type="http://schemas.openxmlformats.org/officeDocument/2006/relationships/image" Target="../media/image11.gif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gif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2.gif"/><Relationship Id="rId10" Type="http://schemas.openxmlformats.org/officeDocument/2006/relationships/image" Target="../media/image18.gif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24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1066800" y="4114800"/>
            <a:ext cx="6400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66"/>
                    </a:gs>
                    <a:gs pos="100000">
                      <a:srgbClr val="CC0099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TRƯỜNG MẦM NON 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66"/>
                    </a:gs>
                    <a:gs pos="100000">
                      <a:srgbClr val="CC0099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GIA THƯỢNG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0066"/>
                  </a:gs>
                  <a:gs pos="100000">
                    <a:srgbClr val="CC0099"/>
                  </a:gs>
                </a:gsLst>
                <a:lin ang="5400000" scaled="1"/>
              </a:gradFill>
              <a:latin typeface="Tahoma"/>
              <a:ea typeface="Tahoma"/>
              <a:cs typeface="Tahoma"/>
            </a:endParaRP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8153400" y="381000"/>
            <a:ext cx="381000" cy="3810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3200400" y="2286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7162800" y="2438400"/>
            <a:ext cx="457200" cy="390525"/>
          </a:xfrm>
          <a:prstGeom prst="irregularSeal1">
            <a:avLst/>
          </a:pr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6019800" y="4876800"/>
            <a:ext cx="685800" cy="533400"/>
          </a:xfrm>
          <a:prstGeom prst="star5">
            <a:avLst/>
          </a:prstGeom>
          <a:gradFill rotWithShape="1">
            <a:gsLst>
              <a:gs pos="0">
                <a:srgbClr val="008000"/>
              </a:gs>
              <a:gs pos="100000">
                <a:srgbClr val="FF00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2133600" y="25908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AutoShape 13"/>
          <p:cNvSpPr>
            <a:spLocks noChangeArrowheads="1"/>
          </p:cNvSpPr>
          <p:nvPr/>
        </p:nvSpPr>
        <p:spPr bwMode="auto">
          <a:xfrm>
            <a:off x="304800" y="609600"/>
            <a:ext cx="685800" cy="533400"/>
          </a:xfrm>
          <a:prstGeom prst="star5">
            <a:avLst/>
          </a:prstGeom>
          <a:gradFill rotWithShape="1">
            <a:gsLst>
              <a:gs pos="0">
                <a:srgbClr val="FF3300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auto">
          <a:xfrm>
            <a:off x="685800" y="4800600"/>
            <a:ext cx="685800" cy="533400"/>
          </a:xfrm>
          <a:prstGeom prst="star5">
            <a:avLst/>
          </a:prstGeom>
          <a:gradFill rotWithShape="1">
            <a:gsLst>
              <a:gs pos="0">
                <a:srgbClr val="FF3300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utoShape 15"/>
          <p:cNvSpPr>
            <a:spLocks noChangeArrowheads="1"/>
          </p:cNvSpPr>
          <p:nvPr/>
        </p:nvSpPr>
        <p:spPr bwMode="auto">
          <a:xfrm>
            <a:off x="4343400" y="1981200"/>
            <a:ext cx="381000" cy="304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4" name="AutoShape 16"/>
          <p:cNvSpPr>
            <a:spLocks noChangeArrowheads="1"/>
          </p:cNvSpPr>
          <p:nvPr/>
        </p:nvSpPr>
        <p:spPr bwMode="auto">
          <a:xfrm>
            <a:off x="4038600" y="6096000"/>
            <a:ext cx="381000" cy="304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5" name="AutoShape 17"/>
          <p:cNvSpPr>
            <a:spLocks noChangeArrowheads="1"/>
          </p:cNvSpPr>
          <p:nvPr/>
        </p:nvSpPr>
        <p:spPr bwMode="auto">
          <a:xfrm>
            <a:off x="3581400" y="3352800"/>
            <a:ext cx="685800" cy="533400"/>
          </a:xfrm>
          <a:prstGeom prst="star5">
            <a:avLst/>
          </a:prstGeom>
          <a:gradFill rotWithShape="1">
            <a:gsLst>
              <a:gs pos="0">
                <a:srgbClr val="008000"/>
              </a:gs>
              <a:gs pos="100000">
                <a:srgbClr val="FF00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WordArt 18"/>
          <p:cNvSpPr>
            <a:spLocks noChangeArrowheads="1" noChangeShapeType="1" noTextEdit="1"/>
          </p:cNvSpPr>
          <p:nvPr/>
        </p:nvSpPr>
        <p:spPr bwMode="auto">
          <a:xfrm>
            <a:off x="1524000" y="2286000"/>
            <a:ext cx="5562600" cy="12192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Tới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dự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giờ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lớp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nhà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trẻ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D3</a:t>
            </a:r>
          </a:p>
        </p:txBody>
      </p:sp>
      <p:sp>
        <p:nvSpPr>
          <p:cNvPr id="17" name="WordArt 20"/>
          <p:cNvSpPr>
            <a:spLocks noChangeArrowheads="1" noChangeShapeType="1" noTextEdit="1"/>
          </p:cNvSpPr>
          <p:nvPr/>
        </p:nvSpPr>
        <p:spPr bwMode="auto">
          <a:xfrm>
            <a:off x="838200" y="609600"/>
            <a:ext cx="7848600" cy="12192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FF3300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Arial"/>
                <a:cs typeface="Arial"/>
              </a:rPr>
              <a:t>NHIỆT LIỆT CHÀO MỪNG QUÝ VỊ!</a:t>
            </a:r>
          </a:p>
        </p:txBody>
      </p:sp>
      <p:sp>
        <p:nvSpPr>
          <p:cNvPr id="18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2133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34AA4B4D-8B4D-44CC-8243-E5659AB9D868}" type="datetime1">
              <a:rPr lang="en-US" smtClean="0">
                <a:latin typeface="Arial" charset="0"/>
                <a:cs typeface="Arial" charset="0"/>
              </a:rPr>
              <a:pPr/>
              <a:t>4/11/2019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vi-VN" smtClean="0">
                <a:latin typeface="Arial" charset="0"/>
                <a:cs typeface="Arial" charset="0"/>
              </a:rPr>
              <a:t>Giáo án văn học</a:t>
            </a: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ED725383-0685-494A-BFD9-D86CDE1FB60F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7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8" presetClass="emph" presetSubtype="0" repeatCount="indefinite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540000">
                                      <p:cBhvr>
                                        <p:cTn id="7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 animBg="1"/>
      <p:bldP spid="17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1524000"/>
            <a:ext cx="2863242" cy="386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895600" y="381000"/>
            <a:ext cx="31838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Đàm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thoại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447800"/>
            <a:ext cx="2365997" cy="4061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3733799" y="2057400"/>
            <a:ext cx="1880659" cy="2850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nh dong4"/>
          <p:cNvPicPr preferRelativeResize="0"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06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1" descr="anh dong"/>
          <p:cNvPicPr preferRelativeResize="0"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4572000"/>
            <a:ext cx="1166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2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3657600"/>
            <a:ext cx="1576388" cy="177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7" descr="anh dong"/>
          <p:cNvPicPr preferRelativeResize="0"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2103123" flipH="1">
            <a:off x="7261619" y="3060243"/>
            <a:ext cx="602638" cy="649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1" descr="anh dong1"/>
          <p:cNvPicPr preferRelativeResize="0"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7848600" y="2362200"/>
            <a:ext cx="799078" cy="855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2" descr="anh dong1"/>
          <p:cNvPicPr preferRelativeResize="0"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8531666" flipH="1">
            <a:off x="7516217" y="2878753"/>
            <a:ext cx="771912" cy="885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4" descr="anh dong1"/>
          <p:cNvPicPr preferRelativeResize="0"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409813" flipH="1">
            <a:off x="8214621" y="2181225"/>
            <a:ext cx="799078" cy="855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8" descr="Untitled-1 copy"/>
          <p:cNvPicPr preferRelativeResize="0"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5597525"/>
            <a:ext cx="3657600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7" descr="anh dong1"/>
          <p:cNvPicPr preferRelativeResize="0"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7810139" flipH="1">
            <a:off x="7440383" y="3261945"/>
            <a:ext cx="771912" cy="885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9" descr="co6"/>
          <p:cNvPicPr preferRelativeResize="0"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24600" y="6089650"/>
            <a:ext cx="28194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2" descr="anh dong"/>
          <p:cNvPicPr preferRelativeResize="0"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784350" y="5334000"/>
            <a:ext cx="13398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0" descr="anh dong"/>
          <p:cNvPicPr preferRelativeResize="0"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86400"/>
            <a:ext cx="116681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3" descr="anh dong"/>
          <p:cNvPicPr preferRelativeResize="0"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20000145">
            <a:off x="6951823" y="2809265"/>
            <a:ext cx="862013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13" descr="anh dong"/>
          <p:cNvPicPr preferRelativeResize="0"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20000145">
            <a:off x="6951823" y="3190264"/>
            <a:ext cx="862013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16" descr="anh dong1"/>
          <p:cNvPicPr preferRelativeResize="0"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3068334">
            <a:off x="7519298" y="2799822"/>
            <a:ext cx="11430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10" descr="anh dong"/>
          <p:cNvPicPr preferRelativeResize="0"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3913548">
            <a:off x="8034947" y="3159892"/>
            <a:ext cx="862013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13" descr="anh dong"/>
          <p:cNvPicPr preferRelativeResize="0"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20000145">
            <a:off x="6570823" y="2885464"/>
            <a:ext cx="862013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15" descr="anh dong1"/>
          <p:cNvPicPr preferRelativeResize="0"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077200" y="2895600"/>
            <a:ext cx="11430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16" descr="anh dong1"/>
          <p:cNvPicPr preferRelativeResize="0"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3068334">
            <a:off x="7366897" y="2418823"/>
            <a:ext cx="11430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10" descr="anh dong"/>
          <p:cNvPicPr preferRelativeResize="0"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3913548">
            <a:off x="7806347" y="2245491"/>
            <a:ext cx="862013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13" descr="anh dong"/>
          <p:cNvPicPr preferRelativeResize="0"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20000145">
            <a:off x="7180422" y="1971062"/>
            <a:ext cx="862013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14" descr="anh dong"/>
          <p:cNvPicPr preferRelativeResize="0"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20540517">
            <a:off x="7669401" y="3308476"/>
            <a:ext cx="862013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15" descr="anh dong1"/>
          <p:cNvPicPr preferRelativeResize="0"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16388354">
            <a:off x="6035859" y="3096118"/>
            <a:ext cx="11430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10" descr="anh dong"/>
          <p:cNvPicPr preferRelativeResize="0"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3913548">
            <a:off x="8796947" y="2626492"/>
            <a:ext cx="862013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13" descr="anh dong"/>
          <p:cNvPicPr preferRelativeResize="0"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20000145">
            <a:off x="6951823" y="2047264"/>
            <a:ext cx="862013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14" descr="anh dong"/>
          <p:cNvPicPr preferRelativeResize="0"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20540517">
            <a:off x="8126601" y="2622676"/>
            <a:ext cx="862013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15" descr="anh dong1"/>
          <p:cNvPicPr preferRelativeResize="0"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20785001">
            <a:off x="7467600" y="1676400"/>
            <a:ext cx="11430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16" descr="anh dong1"/>
          <p:cNvPicPr preferRelativeResize="0"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3068334">
            <a:off x="8509899" y="1885422"/>
            <a:ext cx="11430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10" descr="ag00434_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352800" y="228600"/>
            <a:ext cx="1905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10" descr="ag00434_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209800" y="990600"/>
            <a:ext cx="149701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10" descr="ag00434_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62000" y="533400"/>
            <a:ext cx="149701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Freeform 56"/>
          <p:cNvSpPr/>
          <p:nvPr/>
        </p:nvSpPr>
        <p:spPr>
          <a:xfrm>
            <a:off x="2093626" y="4961745"/>
            <a:ext cx="4452079" cy="1988695"/>
          </a:xfrm>
          <a:custGeom>
            <a:avLst/>
            <a:gdLst>
              <a:gd name="connsiteX0" fmla="*/ 589613 w 4452079"/>
              <a:gd name="connsiteY0" fmla="*/ 44970 h 1988695"/>
              <a:gd name="connsiteX1" fmla="*/ 2268512 w 4452079"/>
              <a:gd name="connsiteY1" fmla="*/ 434714 h 1988695"/>
              <a:gd name="connsiteX2" fmla="*/ 2508354 w 4452079"/>
              <a:gd name="connsiteY2" fmla="*/ 569625 h 1988695"/>
              <a:gd name="connsiteX3" fmla="*/ 3137941 w 4452079"/>
              <a:gd name="connsiteY3" fmla="*/ 854439 h 1988695"/>
              <a:gd name="connsiteX4" fmla="*/ 3812499 w 4452079"/>
              <a:gd name="connsiteY4" fmla="*/ 1064301 h 1988695"/>
              <a:gd name="connsiteX5" fmla="*/ 4172263 w 4452079"/>
              <a:gd name="connsiteY5" fmla="*/ 1573966 h 1988695"/>
              <a:gd name="connsiteX6" fmla="*/ 4157272 w 4452079"/>
              <a:gd name="connsiteY6" fmla="*/ 1918740 h 1988695"/>
              <a:gd name="connsiteX7" fmla="*/ 2403423 w 4452079"/>
              <a:gd name="connsiteY7" fmla="*/ 1948721 h 1988695"/>
              <a:gd name="connsiteX8" fmla="*/ 2748197 w 4452079"/>
              <a:gd name="connsiteY8" fmla="*/ 1678898 h 1988695"/>
              <a:gd name="connsiteX9" fmla="*/ 2793167 w 4452079"/>
              <a:gd name="connsiteY9" fmla="*/ 1424065 h 1988695"/>
              <a:gd name="connsiteX10" fmla="*/ 2718217 w 4452079"/>
              <a:gd name="connsiteY10" fmla="*/ 1229193 h 1988695"/>
              <a:gd name="connsiteX11" fmla="*/ 2268512 w 4452079"/>
              <a:gd name="connsiteY11" fmla="*/ 914399 h 1988695"/>
              <a:gd name="connsiteX12" fmla="*/ 1713876 w 4452079"/>
              <a:gd name="connsiteY12" fmla="*/ 629586 h 1988695"/>
              <a:gd name="connsiteX13" fmla="*/ 1009338 w 4452079"/>
              <a:gd name="connsiteY13" fmla="*/ 374753 h 1988695"/>
              <a:gd name="connsiteX14" fmla="*/ 484682 w 4452079"/>
              <a:gd name="connsiteY14" fmla="*/ 194871 h 1988695"/>
              <a:gd name="connsiteX15" fmla="*/ 19987 w 4452079"/>
              <a:gd name="connsiteY15" fmla="*/ 164891 h 1988695"/>
              <a:gd name="connsiteX16" fmla="*/ 589613 w 4452079"/>
              <a:gd name="connsiteY16" fmla="*/ 44970 h 198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52079" h="1988695">
                <a:moveTo>
                  <a:pt x="589613" y="44970"/>
                </a:moveTo>
                <a:cubicBezTo>
                  <a:pt x="964367" y="89940"/>
                  <a:pt x="1948722" y="347272"/>
                  <a:pt x="2268512" y="434714"/>
                </a:cubicBezTo>
                <a:cubicBezTo>
                  <a:pt x="2588302" y="522156"/>
                  <a:pt x="2363449" y="499671"/>
                  <a:pt x="2508354" y="569625"/>
                </a:cubicBezTo>
                <a:cubicBezTo>
                  <a:pt x="2653259" y="639579"/>
                  <a:pt x="2920583" y="771993"/>
                  <a:pt x="3137941" y="854439"/>
                </a:cubicBezTo>
                <a:cubicBezTo>
                  <a:pt x="3355299" y="936885"/>
                  <a:pt x="3640112" y="944380"/>
                  <a:pt x="3812499" y="1064301"/>
                </a:cubicBezTo>
                <a:cubicBezTo>
                  <a:pt x="3984886" y="1184222"/>
                  <a:pt x="4114801" y="1431560"/>
                  <a:pt x="4172263" y="1573966"/>
                </a:cubicBezTo>
                <a:cubicBezTo>
                  <a:pt x="4229725" y="1716372"/>
                  <a:pt x="4452079" y="1856281"/>
                  <a:pt x="4157272" y="1918740"/>
                </a:cubicBezTo>
                <a:cubicBezTo>
                  <a:pt x="3862465" y="1981199"/>
                  <a:pt x="2638269" y="1988695"/>
                  <a:pt x="2403423" y="1948721"/>
                </a:cubicBezTo>
                <a:cubicBezTo>
                  <a:pt x="2168577" y="1908747"/>
                  <a:pt x="2683240" y="1766341"/>
                  <a:pt x="2748197" y="1678898"/>
                </a:cubicBezTo>
                <a:cubicBezTo>
                  <a:pt x="2813154" y="1591455"/>
                  <a:pt x="2798164" y="1499016"/>
                  <a:pt x="2793167" y="1424065"/>
                </a:cubicBezTo>
                <a:cubicBezTo>
                  <a:pt x="2788170" y="1349114"/>
                  <a:pt x="2805660" y="1314137"/>
                  <a:pt x="2718217" y="1229193"/>
                </a:cubicBezTo>
                <a:cubicBezTo>
                  <a:pt x="2630775" y="1144249"/>
                  <a:pt x="2435902" y="1014333"/>
                  <a:pt x="2268512" y="914399"/>
                </a:cubicBezTo>
                <a:cubicBezTo>
                  <a:pt x="2101122" y="814465"/>
                  <a:pt x="1923738" y="719527"/>
                  <a:pt x="1713876" y="629586"/>
                </a:cubicBezTo>
                <a:cubicBezTo>
                  <a:pt x="1504014" y="539645"/>
                  <a:pt x="1214204" y="447206"/>
                  <a:pt x="1009338" y="374753"/>
                </a:cubicBezTo>
                <a:cubicBezTo>
                  <a:pt x="804472" y="302301"/>
                  <a:pt x="649574" y="229848"/>
                  <a:pt x="484682" y="194871"/>
                </a:cubicBezTo>
                <a:cubicBezTo>
                  <a:pt x="319790" y="159894"/>
                  <a:pt x="0" y="189874"/>
                  <a:pt x="19987" y="164891"/>
                </a:cubicBezTo>
                <a:cubicBezTo>
                  <a:pt x="39974" y="139908"/>
                  <a:pt x="214859" y="0"/>
                  <a:pt x="589613" y="4497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4" descr="1"/>
          <p:cNvPicPr preferRelativeResize="0"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flipH="1">
            <a:off x="6629400" y="2362200"/>
            <a:ext cx="2949931" cy="3658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8" descr="Picture29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514600" y="1905000"/>
            <a:ext cx="6411462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3" descr="anh dong"/>
          <p:cNvPicPr preferRelativeResize="0"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flipH="1">
            <a:off x="8081962" y="5792262"/>
            <a:ext cx="1062038" cy="106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3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2895600"/>
            <a:ext cx="1908797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49307E-6 C 0.01458 0.02493 0.02916 0.04986 0.04166 0.0554 C 0.05416 0.06094 0.06527 0.0314 0.075 0.03324 C 0.08472 0.03509 0.09166 0.06279 0.1 0.06648 C 0.10833 0.07018 0.11389 0.05356 0.125 0.0554 C 0.13611 0.05725 0.15139 0.0831 0.16666 0.07756 C 0.18194 0.07202 0.2 0.01847 0.21666 0.02216 C 0.23333 0.02586 0.25416 0.09973 0.26666 0.09973 C 0.27916 0.09973 0.27916 0.02586 0.29166 0.02216 C 0.30416 0.01847 0.32639 0.07572 0.34166 0.07756 C 0.35694 0.07941 0.37639 0.04063 0.38333 0.03324 " pathEditMode="relative" ptsTypes="aaaaaaaaaaA">
                                      <p:cBhvr>
                                        <p:cTn id="13" dur="5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610100" y="457200"/>
            <a:ext cx="4533900" cy="4245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2057400"/>
            <a:ext cx="2514600" cy="4316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10" descr="ag00434_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0200" y="0"/>
            <a:ext cx="1905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ag00434_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0"/>
            <a:ext cx="149701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ag00434_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0"/>
            <a:ext cx="149701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anh dong4"/>
          <p:cNvPicPr preferRelativeResize="0"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28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8" descr="Picture2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09600" y="-838200"/>
            <a:ext cx="11364462" cy="8779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2133600"/>
            <a:ext cx="2365997" cy="4061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3200399" y="2743200"/>
            <a:ext cx="1880659" cy="2850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0" descr="ag00434_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33800" y="-1905000"/>
            <a:ext cx="3810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ag00434_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47800" y="-1828800"/>
            <a:ext cx="3962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ag00434_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838200" y="-2133600"/>
            <a:ext cx="3962400" cy="62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 descr="ag00434_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0" y="-2133600"/>
            <a:ext cx="3962400" cy="62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Tu lieu mam non\file flash\tranh truyen\tho ngoan\IMG_2762b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2151" y="0"/>
            <a:ext cx="932615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0" y="990600"/>
            <a:ext cx="44081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Xem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đóng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kịch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1" y="2362200"/>
            <a:ext cx="2365997" cy="4061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5410200" y="2971800"/>
            <a:ext cx="1880659" cy="2850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990600"/>
            <a:ext cx="31607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c.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Trò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chơi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71800" y="2438400"/>
            <a:ext cx="4191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Hái</a:t>
            </a:r>
            <a:r>
              <a:rPr lang="en-US" sz="8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8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qu</a:t>
            </a:r>
            <a:r>
              <a:rPr lang="en-US" sz="8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ả</a:t>
            </a:r>
            <a:endParaRPr lang="en-US" sz="8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5" name="TroiNangTroiMua-V.A-2802169 (1)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895600" y="5715000"/>
            <a:ext cx="838200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2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304800" y="6019800"/>
            <a:ext cx="9144000" cy="914400"/>
            <a:chOff x="228600" y="914400"/>
            <a:chExt cx="8763000" cy="762000"/>
          </a:xfrm>
        </p:grpSpPr>
        <p:pic>
          <p:nvPicPr>
            <p:cNvPr id="32773" name="Picture 11" descr="E:\anh tu lieu\timbay.gif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8600" y="914400"/>
              <a:ext cx="15240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74" name="Picture 11" descr="E:\anh tu lieu\timbay.gif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752600" y="914400"/>
              <a:ext cx="15240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75" name="Picture 11" descr="E:\anh tu lieu\timbay.gif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48000" y="914400"/>
              <a:ext cx="15240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76" name="Picture 14" descr="E:\anh tu lieu\timbay.gif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419600" y="914400"/>
              <a:ext cx="15240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77" name="Picture 11" descr="E:\anh tu lieu\timbay.gif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943600" y="914400"/>
              <a:ext cx="15240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78" name="Picture 11" descr="E:\anh tu lieu\timbay.gif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467600" y="914400"/>
              <a:ext cx="15240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2779" name="Picture 11" descr="s_f_01_589_01_0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0" y="4495800"/>
            <a:ext cx="158908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1" name="WordArt 13"/>
          <p:cNvSpPr>
            <a:spLocks noChangeArrowheads="1" noChangeShapeType="1" noTextEdit="1"/>
          </p:cNvSpPr>
          <p:nvPr/>
        </p:nvSpPr>
        <p:spPr bwMode="auto">
          <a:xfrm>
            <a:off x="1905000" y="609600"/>
            <a:ext cx="5857875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4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Giờ học tới đây kết thúc</a:t>
            </a:r>
            <a:endParaRPr lang="en-US" sz="4400" b="1" kern="1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2302" name="WordArt 14"/>
          <p:cNvSpPr>
            <a:spLocks noChangeArrowheads="1" noChangeShapeType="1" noTextEdit="1"/>
          </p:cNvSpPr>
          <p:nvPr/>
        </p:nvSpPr>
        <p:spPr bwMode="auto">
          <a:xfrm>
            <a:off x="1066800" y="1905000"/>
            <a:ext cx="74676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b="1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cô sức khỏe hạnh phúc</a:t>
            </a:r>
          </a:p>
        </p:txBody>
      </p:sp>
      <p:sp>
        <p:nvSpPr>
          <p:cNvPr id="12303" name="WordArt 15"/>
          <p:cNvSpPr>
            <a:spLocks noChangeArrowheads="1" noChangeShapeType="1" noTextEdit="1"/>
          </p:cNvSpPr>
          <p:nvPr/>
        </p:nvSpPr>
        <p:spPr bwMode="auto">
          <a:xfrm>
            <a:off x="762000" y="3657600"/>
            <a:ext cx="7848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4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Chúc các con chăm ngoan học tốt</a:t>
            </a:r>
            <a:endParaRPr lang="en-US" sz="44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2304" name="WordArt 16"/>
          <p:cNvSpPr>
            <a:spLocks noChangeArrowheads="1" noChangeShapeType="1" noTextEdit="1"/>
          </p:cNvSpPr>
          <p:nvPr/>
        </p:nvSpPr>
        <p:spPr bwMode="auto">
          <a:xfrm>
            <a:off x="2209800" y="5486400"/>
            <a:ext cx="5334000" cy="1524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5"/>
              </a:avLst>
            </a:prstTxWarp>
          </a:bodyPr>
          <a:lstStyle/>
          <a:p>
            <a:pPr algn="ctr"/>
            <a:r>
              <a:rPr lang="en-US" sz="4000" b="1" i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Xin chào và hẹn gặp lại!</a:t>
            </a:r>
          </a:p>
        </p:txBody>
      </p:sp>
      <p:sp>
        <p:nvSpPr>
          <p:cNvPr id="32784" name="Date Placeholder 1"/>
          <p:cNvSpPr txBox="1">
            <a:spLocks noGrp="1"/>
          </p:cNvSpPr>
          <p:nvPr/>
        </p:nvSpPr>
        <p:spPr bwMode="auto">
          <a:xfrm>
            <a:off x="609600" y="6397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fld id="{9C1DEB14-3AE2-4E01-AA40-19D8507DB78B}" type="datetime1">
              <a:rPr lang="en-US" sz="1400"/>
              <a:pPr/>
              <a:t>4/11/2019</a:t>
            </a:fld>
            <a:endParaRPr lang="en-US" sz="1400"/>
          </a:p>
        </p:txBody>
      </p:sp>
      <p:sp>
        <p:nvSpPr>
          <p:cNvPr id="32785" name="Footer Placeholder 2"/>
          <p:cNvSpPr txBox="1">
            <a:spLocks noGrp="1"/>
          </p:cNvSpPr>
          <p:nvPr/>
        </p:nvSpPr>
        <p:spPr bwMode="auto">
          <a:xfrm>
            <a:off x="3276600" y="63976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vi-VN" sz="1400"/>
              <a:t>Giáo án văn học</a:t>
            </a:r>
            <a:endParaRPr lang="en-US" sz="1400"/>
          </a:p>
        </p:txBody>
      </p:sp>
      <p:sp>
        <p:nvSpPr>
          <p:cNvPr id="32786" name="Slide Number Placeholder 3"/>
          <p:cNvSpPr txBox="1">
            <a:spLocks noGrp="1"/>
          </p:cNvSpPr>
          <p:nvPr/>
        </p:nvSpPr>
        <p:spPr bwMode="auto">
          <a:xfrm>
            <a:off x="6705600" y="6397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/>
            <a:fld id="{CF08111A-3494-4855-9AD0-D74686409B66}" type="slidenum">
              <a:rPr lang="en-US" sz="1400"/>
              <a:pPr algn="r"/>
              <a:t>17</a:t>
            </a:fld>
            <a:endParaRPr lang="en-US" sz="1400"/>
          </a:p>
        </p:txBody>
      </p:sp>
    </p:spTree>
  </p:cSld>
  <p:clrMapOvr>
    <a:masterClrMapping/>
  </p:clrMapOvr>
  <p:transition>
    <p:diamond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1" grpId="0" animBg="1"/>
      <p:bldP spid="12302" grpId="0" animBg="1"/>
      <p:bldP spid="12303" grpId="0" animBg="1"/>
      <p:bldP spid="1230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2133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AD7E5E3A-AC47-4958-8C6C-A911459222B2}" type="datetime1">
              <a:rPr lang="en-US" smtClean="0">
                <a:latin typeface="Arial" charset="0"/>
                <a:cs typeface="Arial" charset="0"/>
              </a:rPr>
              <a:pPr/>
              <a:t>4/11/2019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00400" y="6381750"/>
            <a:ext cx="2895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vi-VN" smtClean="0">
                <a:latin typeface="Arial" charset="0"/>
                <a:cs typeface="Arial" charset="0"/>
              </a:rPr>
              <a:t>Giáo án văn học</a:t>
            </a: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F69E44F4-03F5-45E0-9922-437FA04E727C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8" name="WordArt 4"/>
          <p:cNvSpPr>
            <a:spLocks noChangeArrowheads="1" noChangeShapeType="1" noTextEdit="1"/>
          </p:cNvSpPr>
          <p:nvPr/>
        </p:nvSpPr>
        <p:spPr bwMode="auto">
          <a:xfrm>
            <a:off x="533400" y="381000"/>
            <a:ext cx="6781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HĐ</a:t>
            </a:r>
            <a:r>
              <a:rPr lang="vi-VN" sz="3600" b="1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: </a:t>
            </a:r>
            <a:r>
              <a:rPr lang="en-US" sz="3600" b="1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Làm</a:t>
            </a:r>
            <a:r>
              <a:rPr lang="en-US" sz="3600" b="1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quen</a:t>
            </a:r>
            <a:r>
              <a:rPr lang="en-US" sz="3600" b="1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văn</a:t>
            </a:r>
            <a:r>
              <a:rPr lang="en-US" sz="3600" b="1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học</a:t>
            </a:r>
            <a:endParaRPr lang="en-US" sz="3600" b="1" kern="10" dirty="0">
              <a:ln w="9525">
                <a:solidFill>
                  <a:srgbClr val="FF66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9" name="WordArt 6"/>
          <p:cNvSpPr>
            <a:spLocks noChangeArrowheads="1" noChangeShapeType="1" noTextEdit="1"/>
          </p:cNvSpPr>
          <p:nvPr/>
        </p:nvSpPr>
        <p:spPr bwMode="auto">
          <a:xfrm>
            <a:off x="1371600" y="3352800"/>
            <a:ext cx="6781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Arial"/>
                <a:cs typeface="Arial"/>
              </a:rPr>
              <a:t>Thỏ</a:t>
            </a:r>
            <a:r>
              <a:rPr lang="en-US" sz="3600" b="1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Arial"/>
                <a:cs typeface="Arial"/>
              </a:rPr>
              <a:t>ngoan</a:t>
            </a:r>
            <a:endParaRPr lang="en-US" sz="3600" b="1" kern="10" dirty="0">
              <a:ln w="2857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atin typeface="Arial"/>
              <a:cs typeface="Arial"/>
            </a:endParaRPr>
          </a:p>
        </p:txBody>
      </p:sp>
      <p:sp>
        <p:nvSpPr>
          <p:cNvPr id="11" name="WordArt 4"/>
          <p:cNvSpPr>
            <a:spLocks noChangeArrowheads="1" noChangeShapeType="1" noTextEdit="1"/>
          </p:cNvSpPr>
          <p:nvPr/>
        </p:nvSpPr>
        <p:spPr bwMode="auto">
          <a:xfrm>
            <a:off x="990600" y="1981200"/>
            <a:ext cx="2286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Truyện</a:t>
            </a:r>
            <a:r>
              <a:rPr lang="en-US" sz="3600" b="1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:</a:t>
            </a:r>
            <a:endParaRPr lang="en-US" sz="3600" b="1" kern="10" dirty="0">
              <a:ln w="9525">
                <a:solidFill>
                  <a:srgbClr val="FF66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6" presetClass="emph" presetSubtype="0" repeatCount="indefinite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5"/>
          <p:cNvSpPr>
            <a:spLocks noChangeArrowheads="1" noChangeShapeType="1" noTextEdit="1"/>
          </p:cNvSpPr>
          <p:nvPr/>
        </p:nvSpPr>
        <p:spPr bwMode="auto">
          <a:xfrm>
            <a:off x="1905000" y="1524000"/>
            <a:ext cx="4572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1.</a:t>
            </a:r>
            <a:r>
              <a:rPr lang="vi-VN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Ổn định tổ chức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WordArt 6"/>
          <p:cNvSpPr>
            <a:spLocks noChangeArrowheads="1" noChangeShapeType="1" noTextEdit="1"/>
          </p:cNvSpPr>
          <p:nvPr/>
        </p:nvSpPr>
        <p:spPr bwMode="auto">
          <a:xfrm>
            <a:off x="1905000" y="3581400"/>
            <a:ext cx="5791200" cy="1752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0523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path path="rect">
                    <a:fillToRect l="100000" t="100000"/>
                  </a:path>
                </a:gradFill>
                <a:latin typeface="Arial"/>
                <a:cs typeface="Arial"/>
              </a:rPr>
              <a:t>Trời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path path="rect">
                    <a:fillToRect l="100000" t="100000"/>
                  </a:path>
                </a:gradFill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path path="rect">
                    <a:fillToRect l="100000" t="100000"/>
                  </a:path>
                </a:gradFill>
                <a:latin typeface="Arial"/>
                <a:cs typeface="Arial"/>
              </a:rPr>
              <a:t>nắng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path path="rect">
                    <a:fillToRect l="100000" t="100000"/>
                  </a:path>
                </a:gradFill>
                <a:latin typeface="Arial"/>
                <a:cs typeface="Arial"/>
              </a:rPr>
              <a:t>,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path path="rect">
                    <a:fillToRect l="100000" t="100000"/>
                  </a:path>
                </a:gradFill>
                <a:latin typeface="Arial"/>
                <a:cs typeface="Arial"/>
              </a:rPr>
              <a:t>trời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path path="rect">
                    <a:fillToRect l="100000" t="100000"/>
                  </a:path>
                </a:gradFill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path path="rect">
                    <a:fillToRect l="100000" t="100000"/>
                  </a:path>
                </a:gradFill>
                <a:latin typeface="Arial"/>
                <a:cs typeface="Arial"/>
              </a:rPr>
              <a:t>mưa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path path="rect">
                  <a:fillToRect l="100000" t="100000"/>
                </a:path>
              </a:gradFill>
              <a:latin typeface="Arial"/>
              <a:cs typeface="Arial"/>
            </a:endParaRPr>
          </a:p>
        </p:txBody>
      </p:sp>
      <p:pic>
        <p:nvPicPr>
          <p:cNvPr id="4" name="TroiNangTroiMua-V.A-2802169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95800" y="6172200"/>
            <a:ext cx="381000" cy="38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00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990600" y="2667000"/>
            <a:ext cx="7010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Arial"/>
                <a:cs typeface="Arial"/>
              </a:rPr>
              <a:t>*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Arial"/>
                <a:cs typeface="Arial"/>
              </a:rPr>
              <a:t>Cô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Arial"/>
                <a:cs typeface="Arial"/>
              </a:rPr>
              <a:t>kể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Arial"/>
                <a:cs typeface="Arial"/>
              </a:rPr>
              <a:t>lần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Arial"/>
                <a:cs typeface="Arial"/>
              </a:rPr>
              <a:t> 1</a:t>
            </a:r>
            <a:r>
              <a:rPr lang="vi-VN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Arial"/>
                <a:cs typeface="Arial"/>
              </a:rPr>
              <a:t>: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Arial"/>
                <a:cs typeface="Arial"/>
              </a:rPr>
              <a:t>Kể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Arial"/>
                <a:cs typeface="Arial"/>
              </a:rPr>
              <a:t>diễn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Arial"/>
                <a:cs typeface="Arial"/>
              </a:rPr>
              <a:t>cảm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Arial"/>
                <a:cs typeface="Arial"/>
              </a:rPr>
              <a:t>bằng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Arial"/>
                <a:cs typeface="Arial"/>
              </a:rPr>
              <a:t>lời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00FF00"/>
                  </a:gs>
                </a:gsLst>
                <a:lin ang="5400000" scaled="1"/>
              </a:gradFill>
              <a:latin typeface="Arial"/>
              <a:cs typeface="Arial"/>
            </a:endParaRPr>
          </a:p>
        </p:txBody>
      </p:sp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685800" y="533400"/>
            <a:ext cx="7010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2.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Phương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pháp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hình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thức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tổ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chức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990600" y="3733800"/>
            <a:ext cx="6096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Arial"/>
                <a:cs typeface="Arial"/>
              </a:rPr>
              <a:t>*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Arial"/>
                <a:cs typeface="Arial"/>
              </a:rPr>
              <a:t>Cô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Arial"/>
                <a:cs typeface="Arial"/>
              </a:rPr>
              <a:t>kể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Arial"/>
                <a:cs typeface="Arial"/>
              </a:rPr>
              <a:t>lần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Arial"/>
                <a:cs typeface="Arial"/>
              </a:rPr>
              <a:t> 2</a:t>
            </a:r>
            <a:r>
              <a:rPr lang="vi-VN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Arial"/>
                <a:cs typeface="Arial"/>
              </a:rPr>
              <a:t>: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Arial"/>
                <a:cs typeface="Arial"/>
              </a:rPr>
              <a:t>Kể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Arial"/>
                <a:cs typeface="Arial"/>
              </a:rPr>
              <a:t>bằng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Arial"/>
                <a:cs typeface="Arial"/>
              </a:rPr>
              <a:t>hình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Arial"/>
                <a:cs typeface="Arial"/>
              </a:rPr>
              <a:t>ảnh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Arial"/>
                <a:cs typeface="Arial"/>
              </a:rPr>
              <a:t> 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00FF00"/>
                  </a:gs>
                </a:gsLst>
                <a:lin ang="5400000" scaled="1"/>
              </a:gradFill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1676400"/>
            <a:ext cx="77364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a.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Kể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chuyện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và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đàm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thoại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" name="Autumn_July_-1074297773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800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4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41494"/>
            <a:ext cx="2514600" cy="4316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6292427" y="1781175"/>
            <a:ext cx="2851573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0" descr="ag00434_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0"/>
            <a:ext cx="1905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ag00434_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762000"/>
            <a:ext cx="149701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ag00434_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5200" y="304800"/>
            <a:ext cx="149701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72484E-7 C 0.02361 -0.0037 0.04722 -0.00739 0.06666 5.72484E-7 C 0.08611 0.00738 0.10139 0.04616 0.11666 0.04432 C 0.13194 0.04247 0.14305 -0.00739 0.15833 -0.01108 C 0.17361 -0.01478 0.19444 0.024 0.20833 0.02216 C 0.22222 0.02031 0.22639 -0.01662 0.24166 -0.02216 C 0.25694 -0.0277 0.28611 -0.00554 0.3 -0.01108 C 0.31389 -0.01662 0.32083 -0.04802 0.325 -0.05541 " pathEditMode="relative" ptsTypes="aaaaaaaA">
                                      <p:cBhvr>
                                        <p:cTn id="13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nh dong4"/>
          <p:cNvPicPr preferRelativeResize="0"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06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1" descr="anh dong"/>
          <p:cNvPicPr preferRelativeResize="0"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4572000"/>
            <a:ext cx="1166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2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3657600"/>
            <a:ext cx="1576388" cy="177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7" descr="anh dong"/>
          <p:cNvPicPr preferRelativeResize="0"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2103123" flipH="1">
            <a:off x="7261619" y="3060243"/>
            <a:ext cx="602638" cy="649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1" descr="anh dong1"/>
          <p:cNvPicPr preferRelativeResize="0"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7848600" y="2362200"/>
            <a:ext cx="799078" cy="855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2" descr="anh dong1"/>
          <p:cNvPicPr preferRelativeResize="0"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8531666" flipH="1">
            <a:off x="7516217" y="2878753"/>
            <a:ext cx="771912" cy="885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4" descr="anh dong1"/>
          <p:cNvPicPr preferRelativeResize="0"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409813" flipH="1">
            <a:off x="8214621" y="2181225"/>
            <a:ext cx="799078" cy="855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8" descr="Untitled-1 copy"/>
          <p:cNvPicPr preferRelativeResize="0"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5597525"/>
            <a:ext cx="3657600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7" descr="anh dong1"/>
          <p:cNvPicPr preferRelativeResize="0"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7810139" flipH="1">
            <a:off x="7440383" y="3261945"/>
            <a:ext cx="771912" cy="885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9" descr="co6"/>
          <p:cNvPicPr preferRelativeResize="0"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24600" y="6089650"/>
            <a:ext cx="28194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2" descr="anh dong"/>
          <p:cNvPicPr preferRelativeResize="0"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784350" y="5334000"/>
            <a:ext cx="13398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0" descr="anh dong"/>
          <p:cNvPicPr preferRelativeResize="0"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86400"/>
            <a:ext cx="116681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3" descr="anh dong"/>
          <p:cNvPicPr preferRelativeResize="0"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20000145">
            <a:off x="6951823" y="2809265"/>
            <a:ext cx="862013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13" descr="anh dong"/>
          <p:cNvPicPr preferRelativeResize="0"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20000145">
            <a:off x="6951823" y="3190264"/>
            <a:ext cx="862013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16" descr="anh dong1"/>
          <p:cNvPicPr preferRelativeResize="0"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3068334">
            <a:off x="7519298" y="2799822"/>
            <a:ext cx="11430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10" descr="anh dong"/>
          <p:cNvPicPr preferRelativeResize="0"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3913548">
            <a:off x="8034947" y="3159892"/>
            <a:ext cx="862013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13" descr="anh dong"/>
          <p:cNvPicPr preferRelativeResize="0"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20000145">
            <a:off x="6570823" y="2885464"/>
            <a:ext cx="862013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15" descr="anh dong1"/>
          <p:cNvPicPr preferRelativeResize="0"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077200" y="2895600"/>
            <a:ext cx="11430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16" descr="anh dong1"/>
          <p:cNvPicPr preferRelativeResize="0"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3068334">
            <a:off x="7366897" y="2418823"/>
            <a:ext cx="11430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10" descr="anh dong"/>
          <p:cNvPicPr preferRelativeResize="0"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3913548">
            <a:off x="7806347" y="2245491"/>
            <a:ext cx="862013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13" descr="anh dong"/>
          <p:cNvPicPr preferRelativeResize="0"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20000145">
            <a:off x="7180422" y="1971062"/>
            <a:ext cx="862013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14" descr="anh dong"/>
          <p:cNvPicPr preferRelativeResize="0"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20540517">
            <a:off x="7669401" y="3308476"/>
            <a:ext cx="862013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15" descr="anh dong1"/>
          <p:cNvPicPr preferRelativeResize="0"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16388354">
            <a:off x="6035859" y="3096118"/>
            <a:ext cx="11430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10" descr="anh dong"/>
          <p:cNvPicPr preferRelativeResize="0"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3913548">
            <a:off x="8796947" y="2626492"/>
            <a:ext cx="862013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13" descr="anh dong"/>
          <p:cNvPicPr preferRelativeResize="0"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20000145">
            <a:off x="6951823" y="2047264"/>
            <a:ext cx="862013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14" descr="anh dong"/>
          <p:cNvPicPr preferRelativeResize="0"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20540517">
            <a:off x="8126601" y="2622676"/>
            <a:ext cx="862013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15" descr="anh dong1"/>
          <p:cNvPicPr preferRelativeResize="0"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20785001">
            <a:off x="7467600" y="1676400"/>
            <a:ext cx="11430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16" descr="anh dong1"/>
          <p:cNvPicPr preferRelativeResize="0"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3068334">
            <a:off x="8509899" y="1885422"/>
            <a:ext cx="11430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10" descr="ag00434_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352800" y="228600"/>
            <a:ext cx="1905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10" descr="ag00434_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209800" y="990600"/>
            <a:ext cx="149701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10" descr="ag00434_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62000" y="533400"/>
            <a:ext cx="149701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Freeform 56"/>
          <p:cNvSpPr/>
          <p:nvPr/>
        </p:nvSpPr>
        <p:spPr>
          <a:xfrm>
            <a:off x="2093626" y="4961745"/>
            <a:ext cx="4452079" cy="1988695"/>
          </a:xfrm>
          <a:custGeom>
            <a:avLst/>
            <a:gdLst>
              <a:gd name="connsiteX0" fmla="*/ 589613 w 4452079"/>
              <a:gd name="connsiteY0" fmla="*/ 44970 h 1988695"/>
              <a:gd name="connsiteX1" fmla="*/ 2268512 w 4452079"/>
              <a:gd name="connsiteY1" fmla="*/ 434714 h 1988695"/>
              <a:gd name="connsiteX2" fmla="*/ 2508354 w 4452079"/>
              <a:gd name="connsiteY2" fmla="*/ 569625 h 1988695"/>
              <a:gd name="connsiteX3" fmla="*/ 3137941 w 4452079"/>
              <a:gd name="connsiteY3" fmla="*/ 854439 h 1988695"/>
              <a:gd name="connsiteX4" fmla="*/ 3812499 w 4452079"/>
              <a:gd name="connsiteY4" fmla="*/ 1064301 h 1988695"/>
              <a:gd name="connsiteX5" fmla="*/ 4172263 w 4452079"/>
              <a:gd name="connsiteY5" fmla="*/ 1573966 h 1988695"/>
              <a:gd name="connsiteX6" fmla="*/ 4157272 w 4452079"/>
              <a:gd name="connsiteY6" fmla="*/ 1918740 h 1988695"/>
              <a:gd name="connsiteX7" fmla="*/ 2403423 w 4452079"/>
              <a:gd name="connsiteY7" fmla="*/ 1948721 h 1988695"/>
              <a:gd name="connsiteX8" fmla="*/ 2748197 w 4452079"/>
              <a:gd name="connsiteY8" fmla="*/ 1678898 h 1988695"/>
              <a:gd name="connsiteX9" fmla="*/ 2793167 w 4452079"/>
              <a:gd name="connsiteY9" fmla="*/ 1424065 h 1988695"/>
              <a:gd name="connsiteX10" fmla="*/ 2718217 w 4452079"/>
              <a:gd name="connsiteY10" fmla="*/ 1229193 h 1988695"/>
              <a:gd name="connsiteX11" fmla="*/ 2268512 w 4452079"/>
              <a:gd name="connsiteY11" fmla="*/ 914399 h 1988695"/>
              <a:gd name="connsiteX12" fmla="*/ 1713876 w 4452079"/>
              <a:gd name="connsiteY12" fmla="*/ 629586 h 1988695"/>
              <a:gd name="connsiteX13" fmla="*/ 1009338 w 4452079"/>
              <a:gd name="connsiteY13" fmla="*/ 374753 h 1988695"/>
              <a:gd name="connsiteX14" fmla="*/ 484682 w 4452079"/>
              <a:gd name="connsiteY14" fmla="*/ 194871 h 1988695"/>
              <a:gd name="connsiteX15" fmla="*/ 19987 w 4452079"/>
              <a:gd name="connsiteY15" fmla="*/ 164891 h 1988695"/>
              <a:gd name="connsiteX16" fmla="*/ 589613 w 4452079"/>
              <a:gd name="connsiteY16" fmla="*/ 44970 h 198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52079" h="1988695">
                <a:moveTo>
                  <a:pt x="589613" y="44970"/>
                </a:moveTo>
                <a:cubicBezTo>
                  <a:pt x="964367" y="89940"/>
                  <a:pt x="1948722" y="347272"/>
                  <a:pt x="2268512" y="434714"/>
                </a:cubicBezTo>
                <a:cubicBezTo>
                  <a:pt x="2588302" y="522156"/>
                  <a:pt x="2363449" y="499671"/>
                  <a:pt x="2508354" y="569625"/>
                </a:cubicBezTo>
                <a:cubicBezTo>
                  <a:pt x="2653259" y="639579"/>
                  <a:pt x="2920583" y="771993"/>
                  <a:pt x="3137941" y="854439"/>
                </a:cubicBezTo>
                <a:cubicBezTo>
                  <a:pt x="3355299" y="936885"/>
                  <a:pt x="3640112" y="944380"/>
                  <a:pt x="3812499" y="1064301"/>
                </a:cubicBezTo>
                <a:cubicBezTo>
                  <a:pt x="3984886" y="1184222"/>
                  <a:pt x="4114801" y="1431560"/>
                  <a:pt x="4172263" y="1573966"/>
                </a:cubicBezTo>
                <a:cubicBezTo>
                  <a:pt x="4229725" y="1716372"/>
                  <a:pt x="4452079" y="1856281"/>
                  <a:pt x="4157272" y="1918740"/>
                </a:cubicBezTo>
                <a:cubicBezTo>
                  <a:pt x="3862465" y="1981199"/>
                  <a:pt x="2638269" y="1988695"/>
                  <a:pt x="2403423" y="1948721"/>
                </a:cubicBezTo>
                <a:cubicBezTo>
                  <a:pt x="2168577" y="1908747"/>
                  <a:pt x="2683240" y="1766341"/>
                  <a:pt x="2748197" y="1678898"/>
                </a:cubicBezTo>
                <a:cubicBezTo>
                  <a:pt x="2813154" y="1591455"/>
                  <a:pt x="2798164" y="1499016"/>
                  <a:pt x="2793167" y="1424065"/>
                </a:cubicBezTo>
                <a:cubicBezTo>
                  <a:pt x="2788170" y="1349114"/>
                  <a:pt x="2805660" y="1314137"/>
                  <a:pt x="2718217" y="1229193"/>
                </a:cubicBezTo>
                <a:cubicBezTo>
                  <a:pt x="2630775" y="1144249"/>
                  <a:pt x="2435902" y="1014333"/>
                  <a:pt x="2268512" y="914399"/>
                </a:cubicBezTo>
                <a:cubicBezTo>
                  <a:pt x="2101122" y="814465"/>
                  <a:pt x="1923738" y="719527"/>
                  <a:pt x="1713876" y="629586"/>
                </a:cubicBezTo>
                <a:cubicBezTo>
                  <a:pt x="1504014" y="539645"/>
                  <a:pt x="1214204" y="447206"/>
                  <a:pt x="1009338" y="374753"/>
                </a:cubicBezTo>
                <a:cubicBezTo>
                  <a:pt x="804472" y="302301"/>
                  <a:pt x="649574" y="229848"/>
                  <a:pt x="484682" y="194871"/>
                </a:cubicBezTo>
                <a:cubicBezTo>
                  <a:pt x="319790" y="159894"/>
                  <a:pt x="0" y="189874"/>
                  <a:pt x="19987" y="164891"/>
                </a:cubicBezTo>
                <a:cubicBezTo>
                  <a:pt x="39974" y="139908"/>
                  <a:pt x="214859" y="0"/>
                  <a:pt x="589613" y="4497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4" descr="1"/>
          <p:cNvPicPr preferRelativeResize="0"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flipH="1">
            <a:off x="6629400" y="2362200"/>
            <a:ext cx="2949931" cy="3658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8" descr="Picture29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514600" y="1905000"/>
            <a:ext cx="6411462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3" descr="anh dong"/>
          <p:cNvPicPr preferRelativeResize="0"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flipH="1">
            <a:off x="8081962" y="5792262"/>
            <a:ext cx="1062038" cy="106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3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2895600"/>
            <a:ext cx="1908797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49307E-6 C 0.01458 0.02493 0.02916 0.04986 0.04166 0.0554 C 0.05416 0.06094 0.06527 0.0314 0.075 0.03324 C 0.08472 0.03509 0.09166 0.06279 0.1 0.06648 C 0.10833 0.07018 0.11389 0.05356 0.125 0.0554 C 0.13611 0.05725 0.15139 0.0831 0.16666 0.07756 C 0.18194 0.07202 0.2 0.01847 0.21666 0.02216 C 0.23333 0.02586 0.25416 0.09973 0.26666 0.09973 C 0.27916 0.09973 0.27916 0.02586 0.29166 0.02216 C 0.30416 0.01847 0.32639 0.07572 0.34166 0.07756 C 0.35694 0.07941 0.37639 0.04063 0.38333 0.03324 " pathEditMode="relative" ptsTypes="aaaaaaaaaaA">
                                      <p:cBhvr>
                                        <p:cTn id="13" dur="5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610100" y="457200"/>
            <a:ext cx="4533900" cy="4245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2057400"/>
            <a:ext cx="2514600" cy="4316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10" descr="ag00434_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0200" y="0"/>
            <a:ext cx="1905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ag00434_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0"/>
            <a:ext cx="149701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ag00434_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0"/>
            <a:ext cx="149701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anh dong4"/>
          <p:cNvPicPr preferRelativeResize="0"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28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8" descr="Picture2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09600" y="-838200"/>
            <a:ext cx="11364462" cy="8779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2133600"/>
            <a:ext cx="2365997" cy="4061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3200399" y="2743200"/>
            <a:ext cx="1880659" cy="2850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0" descr="ag00434_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33800" y="-1905000"/>
            <a:ext cx="3810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ag00434_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47800" y="-1828800"/>
            <a:ext cx="3962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ag00434_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838200" y="-2133600"/>
            <a:ext cx="3962400" cy="62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 descr="ag00434_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0" y="-2133600"/>
            <a:ext cx="3962400" cy="62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Tu lieu mam non\file flash\tranh truyen\tho ngoan\IMG_2762b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2151" y="0"/>
            <a:ext cx="932615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7aaaffb4eaa157012c9d1c5c659a44cb728823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133</Words>
  <Application>Microsoft Office PowerPoint</Application>
  <PresentationFormat>On-screen Show (4:3)</PresentationFormat>
  <Paragraphs>30</Paragraphs>
  <Slides>17</Slides>
  <Notes>1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Welcome</cp:lastModifiedBy>
  <cp:revision>30</cp:revision>
  <dcterms:created xsi:type="dcterms:W3CDTF">2006-08-16T00:00:00Z</dcterms:created>
  <dcterms:modified xsi:type="dcterms:W3CDTF">2019-04-11T03:30:56Z</dcterms:modified>
</cp:coreProperties>
</file>