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5" r:id="rId5"/>
    <p:sldId id="264" r:id="rId6"/>
    <p:sldId id="262" r:id="rId7"/>
    <p:sldId id="263" r:id="rId8"/>
    <p:sldId id="261" r:id="rId9"/>
    <p:sldId id="260" r:id="rId10"/>
    <p:sldId id="259" r:id="rId11"/>
    <p:sldId id="258" r:id="rId12"/>
    <p:sldId id="257" r:id="rId1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1BFE12-DED8-4D98-A874-61CB7CEA6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F10434D-3FC8-43D6-965D-8D73D2DBF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23C8F2-CB77-493D-861C-2196B69C3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5877D1-F0F9-42D0-BA55-B77A8C5BB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AB2458-FF65-47AB-8C0A-F73DD0B1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670936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F94B8C-2103-473F-9C99-C2AEE47EB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DAB7FA-4877-47AF-9B28-724D2286D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0445EBC-16CA-458F-A901-10633C4A2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920BA1-26EF-48BD-B5C0-FA0AECE51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A98948-225B-4A77-8BAE-A1AA8D564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50810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1486149-D825-411E-9B79-646AAF6BB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C3C1E8F-A159-4C2F-8A1A-9BDA411B6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E9B5F82-4BDC-4284-A1F6-687CA2DC0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9DA4F3-2D97-4298-89A2-7A32E544E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F70085-7EC3-4D20-850F-E9A349934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05193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211834-E877-43C3-9E20-605F5ACDF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988AC7-5989-4886-8BD8-CC4B8BE8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FDC77D-501D-4212-844C-C31E9A364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956765-D9B1-40F0-B004-3D49E5EBF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79FC7E-CED7-41E4-95BC-C52E39B07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91849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4E7F61-BB36-4452-AD35-F3C99D51C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243C7C-512C-43FC-82EA-E1410C2E8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CD3A491-6E2C-4EFF-8D1D-D551195E4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7AE6A1-23CF-4193-B178-F1A47D36C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259923-45BA-4794-BD43-18468D37B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215835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DCFEBA-F5ED-4040-B39A-66804C264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6521EC-9FF5-47B3-A3FE-BDB247B6EB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084EA51-0C6D-4953-B8A5-248D69A0F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E98E353-CB6C-40D6-851B-61FAD58ED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39B7ED8-0C68-4181-8272-4F06F6A5A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C331B3F-F07D-4A20-96E8-E49F69FEE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5292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5C96B4-A575-4700-BD14-D1E4C725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DF767C0-030C-44B4-9701-318DFBF49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29742D1-B12E-4C30-97B6-66CCF1476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0E0D783-82E3-46FF-8146-2F43A88BA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1942F86-3BA9-41E2-9051-AAA029D7A1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F380CE5-6EEA-4635-B1D7-8ABA660C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F4FBEE-CBBA-415E-86D9-C1CE71B3F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0AADA65-E108-412C-8446-6C7C0947A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74567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AC451A-F2E0-4335-AAA8-3E27FE622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FB7AB9E-0AB6-41D3-8DCA-C63CEAC7D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844E2EF-77E1-4F12-994C-CB50D4B92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94CF11B-B509-4201-AF87-DE35E751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646503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8B9DB30-9D87-4CB5-9B4F-F489F68B2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3CA7C98-FA5A-4388-8B39-375B1A692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E1B578B-F135-496A-B1E4-8DFC2CDA1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02655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1C2880-5932-48E8-AB30-403CCA9C0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AA6AF2-ED88-4F18-9F08-560C60EE2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772724-FC33-499E-9EBB-04DEFA10C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5FF304-6D66-4E1B-872C-37654A4B4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947002-9DFC-48DB-A501-F7BFC1F0F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5E27C7-49C0-4318-A59A-4E4246CE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97528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32F4CC-50A0-4785-874E-F5CACD8E1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A625020-FF3E-440F-B451-3323709E2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E836B9B-FA4A-40AE-B938-0BEC0C99F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F0F8180-3C7D-4306-BEA6-D07C89BEE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B89F7DF-B140-494D-A1ED-C997538A7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4E84896-E012-40A5-A4B4-C555F6063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416498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3C6448B-0F74-4D75-8BD3-D492E7B3E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4738309-3C78-467A-8FED-14504EA2B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5074D3-E84F-48B8-9907-32D779AD2C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8358-75A5-44A1-BB10-3B576784FB61}" type="datetimeFigureOut">
              <a:rPr lang="vi-VN" smtClean="0"/>
              <a:pPr/>
              <a:t>11/04/2019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94FA5A-0FEE-4EA5-A51A-3F632E272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7BFE35C-AD9B-44BF-9D7F-4019A635C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2ADDD-4C40-48E7-B14D-89ED2061057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76311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EB0CBF-69C4-4A31-9EC7-46DE53A261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906837"/>
          </a:xfrm>
        </p:spPr>
        <p:txBody>
          <a:bodyPr>
            <a:normAutofit fontScale="90000"/>
          </a:bodyPr>
          <a:lstStyle/>
          <a:p>
            <a:r>
              <a:rPr lang="vi-VN" sz="8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Làm quen với toán </a:t>
            </a:r>
            <a:br>
              <a:rPr lang="vi-VN" sz="8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vi-VN" sz="8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 7 tiết 3 </a:t>
            </a:r>
            <a:br>
              <a:rPr lang="vi-VN" sz="8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vi-VN" sz="8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độ tuổi: 5-6 tuổi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943100" y="0"/>
            <a:ext cx="8305800" cy="584775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TRƯỜNG MẦM NON GIA THƯỢNG 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8649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A4606D-325B-4BB2-A8EF-C21633448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8F1A3F-1F2C-4190-A811-3BC36275A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950494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3488BB-6486-45BE-B06A-79B06EF3C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37F226-CD4B-4080-BB24-EDA436A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557266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B2C8CA-2BD5-4C32-A59D-C9B4CCE2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7E827F-244E-4A92-9144-C058E6FA5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402067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Ã¬nh áº£nh cÃ³ liÃªn quan">
            <a:extLst>
              <a:ext uri="{FF2B5EF4-FFF2-40B4-BE49-F238E27FC236}">
                <a16:creationId xmlns:a16="http://schemas.microsoft.com/office/drawing/2014/main" xmlns="" id="{A246A31B-F1DB-4A6B-B0D4-7735C57E0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1810" y="821094"/>
            <a:ext cx="1746281" cy="247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Ã¬nh áº£nh cÃ³ liÃªn quan">
            <a:extLst>
              <a:ext uri="{FF2B5EF4-FFF2-40B4-BE49-F238E27FC236}">
                <a16:creationId xmlns:a16="http://schemas.microsoft.com/office/drawing/2014/main" xmlns="" id="{26B24086-AF50-4ABE-ACEB-51C1EAF59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0767" y="872410"/>
            <a:ext cx="1746281" cy="247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Ã¬nh áº£nh cÃ³ liÃªn quan">
            <a:extLst>
              <a:ext uri="{FF2B5EF4-FFF2-40B4-BE49-F238E27FC236}">
                <a16:creationId xmlns:a16="http://schemas.microsoft.com/office/drawing/2014/main" xmlns="" id="{A9AD5D59-7EF4-4AA9-9BE5-E41A6E0EB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3271" y="984387"/>
            <a:ext cx="1746281" cy="247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Ã¬nh áº£nh cÃ³ liÃªn quan">
            <a:extLst>
              <a:ext uri="{FF2B5EF4-FFF2-40B4-BE49-F238E27FC236}">
                <a16:creationId xmlns:a16="http://schemas.microsoft.com/office/drawing/2014/main" xmlns="" id="{28253677-015B-4747-BAFB-E20C084641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228" y="1035703"/>
            <a:ext cx="1746281" cy="247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Ã¬nh áº£nh cÃ³ liÃªn quan">
            <a:extLst>
              <a:ext uri="{FF2B5EF4-FFF2-40B4-BE49-F238E27FC236}">
                <a16:creationId xmlns:a16="http://schemas.microsoft.com/office/drawing/2014/main" xmlns="" id="{C59DF2CE-FA4D-4C23-AC2F-C94159C93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65399" y="900404"/>
            <a:ext cx="1746281" cy="247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Ã¬nh áº£nh cÃ³ liÃªn quan">
            <a:extLst>
              <a:ext uri="{FF2B5EF4-FFF2-40B4-BE49-F238E27FC236}">
                <a16:creationId xmlns:a16="http://schemas.microsoft.com/office/drawing/2014/main" xmlns="" id="{C78B1D2A-BF2F-4943-A6EC-19D345A813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27903" y="1012381"/>
            <a:ext cx="1746281" cy="247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Ã¬nh áº£nh cÃ³ liÃªn quan">
            <a:extLst>
              <a:ext uri="{FF2B5EF4-FFF2-40B4-BE49-F238E27FC236}">
                <a16:creationId xmlns:a16="http://schemas.microsoft.com/office/drawing/2014/main" xmlns="" id="{A43069D3-8A9A-4ABB-9628-4FDD44D45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36860" y="1063697"/>
            <a:ext cx="1746281" cy="247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55E18B6-82F4-4356-BB8A-6B2A07F4AF91}"/>
              </a:ext>
            </a:extLst>
          </p:cNvPr>
          <p:cNvSpPr txBox="1"/>
          <p:nvPr/>
        </p:nvSpPr>
        <p:spPr>
          <a:xfrm>
            <a:off x="5248804" y="3125061"/>
            <a:ext cx="2498833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39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EF9773B-0BBC-441D-9622-4103AF4263BC}"/>
              </a:ext>
            </a:extLst>
          </p:cNvPr>
          <p:cNvSpPr txBox="1"/>
          <p:nvPr/>
        </p:nvSpPr>
        <p:spPr>
          <a:xfrm>
            <a:off x="2734056" y="146303"/>
            <a:ext cx="5977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rgbClr val="FF0000"/>
                </a:solidFill>
              </a:rPr>
              <a:t>Ôn thêm bớt số lượng trong phạm vi 7</a:t>
            </a:r>
          </a:p>
        </p:txBody>
      </p:sp>
    </p:spTree>
    <p:extLst>
      <p:ext uri="{BB962C8B-B14F-4D97-AF65-F5344CB8AC3E}">
        <p14:creationId xmlns:p14="http://schemas.microsoft.com/office/powerpoint/2010/main" xmlns="" val="127085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Káº¿t quáº£ hÃ¬nh áº£nh cho xe tÄng">
            <a:extLst>
              <a:ext uri="{FF2B5EF4-FFF2-40B4-BE49-F238E27FC236}">
                <a16:creationId xmlns:a16="http://schemas.microsoft.com/office/drawing/2014/main" xmlns="" id="{D576797C-1FB6-49BE-842F-268D3D669A9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84B1744D-D065-43B0-9137-8A798CAFC752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221" t="43513" r="56874" b="35553"/>
          <a:stretch/>
        </p:blipFill>
        <p:spPr bwMode="auto">
          <a:xfrm>
            <a:off x="112649" y="1162812"/>
            <a:ext cx="1652143" cy="126034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AA18197-7775-441E-92EE-0EE89F10FA3B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221" t="43513" r="56874" b="35553"/>
          <a:stretch/>
        </p:blipFill>
        <p:spPr bwMode="auto">
          <a:xfrm>
            <a:off x="1682496" y="1138428"/>
            <a:ext cx="1767840" cy="128473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5A6C6663-7795-4CEA-9EDA-A715617B81C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221" t="43513" r="56874" b="35553"/>
          <a:stretch/>
        </p:blipFill>
        <p:spPr bwMode="auto">
          <a:xfrm>
            <a:off x="3429000" y="1130046"/>
            <a:ext cx="1767841" cy="13014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5F2E6611-1AA6-493E-809A-DBCF77D55AA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221" t="43513" r="56874" b="35553"/>
          <a:stretch/>
        </p:blipFill>
        <p:spPr bwMode="auto">
          <a:xfrm>
            <a:off x="5157089" y="1148334"/>
            <a:ext cx="1703960" cy="12649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D1074FD9-D176-49C9-B512-5D9BD91B0263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221" t="43513" r="56874" b="35553"/>
          <a:stretch/>
        </p:blipFill>
        <p:spPr bwMode="auto">
          <a:xfrm>
            <a:off x="10186672" y="1354836"/>
            <a:ext cx="1502791" cy="11536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63F019E5-B65B-41A6-99AF-14625BA15E80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221" t="43513" r="56874" b="35553"/>
          <a:stretch/>
        </p:blipFill>
        <p:spPr bwMode="auto">
          <a:xfrm>
            <a:off x="6861049" y="1243584"/>
            <a:ext cx="1609471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470FE26A-FB1D-4478-AEA8-6CA3EBA4125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221" t="43513" r="56874" b="35553"/>
          <a:stretch/>
        </p:blipFill>
        <p:spPr bwMode="auto">
          <a:xfrm>
            <a:off x="8470520" y="1248156"/>
            <a:ext cx="1609472" cy="126034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E28F6109-F044-47FD-9EBD-0EDE5DAD88D7}"/>
              </a:ext>
            </a:extLst>
          </p:cNvPr>
          <p:cNvSpPr txBox="1"/>
          <p:nvPr/>
        </p:nvSpPr>
        <p:spPr>
          <a:xfrm>
            <a:off x="5248804" y="3125061"/>
            <a:ext cx="2498833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3900" b="1" dirty="0">
                <a:solidFill>
                  <a:srgbClr val="FF000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xmlns="" val="324789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Ã¬nh áº£nh cÃ³ liÃªn quan">
            <a:extLst>
              <a:ext uri="{FF2B5EF4-FFF2-40B4-BE49-F238E27FC236}">
                <a16:creationId xmlns:a16="http://schemas.microsoft.com/office/drawing/2014/main" xmlns="" id="{642FD188-31FC-48E1-AD5C-0A7FE11CCA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004" t="14063" r="12589" b="20158"/>
          <a:stretch/>
        </p:blipFill>
        <p:spPr bwMode="auto">
          <a:xfrm>
            <a:off x="173735" y="1097279"/>
            <a:ext cx="1505167" cy="106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EF9BFB9-D98B-4D38-A632-A913004385D7}"/>
              </a:ext>
            </a:extLst>
          </p:cNvPr>
          <p:cNvSpPr txBox="1"/>
          <p:nvPr/>
        </p:nvSpPr>
        <p:spPr>
          <a:xfrm>
            <a:off x="3337560" y="146304"/>
            <a:ext cx="4599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rgbClr val="FF0000"/>
                </a:solidFill>
              </a:rPr>
              <a:t>Tách gộp trong phạm vi 7</a:t>
            </a:r>
          </a:p>
        </p:txBody>
      </p:sp>
      <p:pic>
        <p:nvPicPr>
          <p:cNvPr id="7" name="Picture 2" descr="HÃ¬nh áº£nh cÃ³ liÃªn quan">
            <a:extLst>
              <a:ext uri="{FF2B5EF4-FFF2-40B4-BE49-F238E27FC236}">
                <a16:creationId xmlns:a16="http://schemas.microsoft.com/office/drawing/2014/main" xmlns="" id="{00AC946B-4A21-4858-BD7A-D568318489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004" t="14063" r="12589" b="20158"/>
          <a:stretch/>
        </p:blipFill>
        <p:spPr bwMode="auto">
          <a:xfrm>
            <a:off x="1678902" y="1094231"/>
            <a:ext cx="1505167" cy="106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Ã¬nh áº£nh cÃ³ liÃªn quan">
            <a:extLst>
              <a:ext uri="{FF2B5EF4-FFF2-40B4-BE49-F238E27FC236}">
                <a16:creationId xmlns:a16="http://schemas.microsoft.com/office/drawing/2014/main" xmlns="" id="{61FB957F-74AC-4D86-BFE6-EA4CF14D87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004" t="14063" r="12589" b="20158"/>
          <a:stretch/>
        </p:blipFill>
        <p:spPr bwMode="auto">
          <a:xfrm>
            <a:off x="3184069" y="1030223"/>
            <a:ext cx="1505167" cy="106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Ã¬nh áº£nh cÃ³ liÃªn quan">
            <a:extLst>
              <a:ext uri="{FF2B5EF4-FFF2-40B4-BE49-F238E27FC236}">
                <a16:creationId xmlns:a16="http://schemas.microsoft.com/office/drawing/2014/main" xmlns="" id="{B117D174-95C1-43D1-8E3D-455DDFC3AE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004" t="14063" r="12589" b="20158"/>
          <a:stretch/>
        </p:blipFill>
        <p:spPr bwMode="auto">
          <a:xfrm>
            <a:off x="4689236" y="1027175"/>
            <a:ext cx="1505167" cy="106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Ã¬nh áº£nh cÃ³ liÃªn quan">
            <a:extLst>
              <a:ext uri="{FF2B5EF4-FFF2-40B4-BE49-F238E27FC236}">
                <a16:creationId xmlns:a16="http://schemas.microsoft.com/office/drawing/2014/main" xmlns="" id="{856FB3A8-C90A-40A8-A11E-C969EB6B2E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004" t="14063" r="12589" b="20158"/>
          <a:stretch/>
        </p:blipFill>
        <p:spPr bwMode="auto">
          <a:xfrm>
            <a:off x="6194403" y="1014983"/>
            <a:ext cx="1505167" cy="106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Ã¬nh áº£nh cÃ³ liÃªn quan">
            <a:extLst>
              <a:ext uri="{FF2B5EF4-FFF2-40B4-BE49-F238E27FC236}">
                <a16:creationId xmlns:a16="http://schemas.microsoft.com/office/drawing/2014/main" xmlns="" id="{FEC42E6D-764B-4E9F-8FAE-26C4524A6F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004" t="14063" r="12589" b="20158"/>
          <a:stretch/>
        </p:blipFill>
        <p:spPr bwMode="auto">
          <a:xfrm>
            <a:off x="7699570" y="950975"/>
            <a:ext cx="1505167" cy="106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Ã¬nh áº£nh cÃ³ liÃªn quan">
            <a:extLst>
              <a:ext uri="{FF2B5EF4-FFF2-40B4-BE49-F238E27FC236}">
                <a16:creationId xmlns:a16="http://schemas.microsoft.com/office/drawing/2014/main" xmlns="" id="{300690E9-8A4C-4471-952A-D0D405B90F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004" t="14063" r="12589" b="20158"/>
          <a:stretch/>
        </p:blipFill>
        <p:spPr bwMode="auto">
          <a:xfrm>
            <a:off x="9204737" y="947927"/>
            <a:ext cx="1505167" cy="106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6A85BC7-FDE0-404F-8EC2-0BC5408A611D}"/>
              </a:ext>
            </a:extLst>
          </p:cNvPr>
          <p:cNvSpPr txBox="1"/>
          <p:nvPr/>
        </p:nvSpPr>
        <p:spPr>
          <a:xfrm>
            <a:off x="10945517" y="298817"/>
            <a:ext cx="10971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3800" b="1" dirty="0">
                <a:solidFill>
                  <a:srgbClr val="0070C0"/>
                </a:solidFill>
              </a:rPr>
              <a:t>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212CE0B-5ED1-495A-9179-46BD012901AB}"/>
              </a:ext>
            </a:extLst>
          </p:cNvPr>
          <p:cNvSpPr txBox="1"/>
          <p:nvPr/>
        </p:nvSpPr>
        <p:spPr>
          <a:xfrm>
            <a:off x="2431485" y="5104438"/>
            <a:ext cx="11566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8000" b="1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5903EAE-219D-4AD0-9631-8FD4EBED11A6}"/>
              </a:ext>
            </a:extLst>
          </p:cNvPr>
          <p:cNvSpPr txBox="1"/>
          <p:nvPr/>
        </p:nvSpPr>
        <p:spPr>
          <a:xfrm>
            <a:off x="9880348" y="5104437"/>
            <a:ext cx="11566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8000" b="1" dirty="0">
                <a:solidFill>
                  <a:srgbClr val="0070C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233639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2.96296E-6 L -0.00169 0.4020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20093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 L -0.00195 0.4129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2064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0.00455 0.404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20208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22222E-6 L 0.00704 0.4032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" y="20162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07407E-6 L 0.00274 0.3740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1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L 0.08112 0.3842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1912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0.08112 0.3710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1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9 0.40209 L -1.45833E-6 -2.96296E-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2011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5 0.41296 L 8.33333E-7 0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20648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5 0.4044 L 3.33333E-6 -7.40741E-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" y="-20231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04 0.40324 L -4.16667E-6 2.22222E-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2" y="-20162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4 0.37407 L -2.91667E-6 -7.40741E-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12 0.38426 L 8.33333E-7 3.7037E-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62" y="-19213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12 0.37107 L 3.33333E-6 -3.7037E-6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62" y="-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4" grpId="1"/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áº¿t quáº£ hÃ¬nh áº£nh cho sÃºng viá»t nam">
            <a:extLst>
              <a:ext uri="{FF2B5EF4-FFF2-40B4-BE49-F238E27FC236}">
                <a16:creationId xmlns:a16="http://schemas.microsoft.com/office/drawing/2014/main" xmlns="" id="{744B0E6F-631A-485E-AB04-F22E4715BD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1062" y="478120"/>
            <a:ext cx="1417969" cy="6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Káº¿t quáº£ hÃ¬nh áº£nh cho sÃºng viá»t nam">
            <a:extLst>
              <a:ext uri="{FF2B5EF4-FFF2-40B4-BE49-F238E27FC236}">
                <a16:creationId xmlns:a16="http://schemas.microsoft.com/office/drawing/2014/main" xmlns="" id="{9374971A-6CF6-4602-80C0-B53E803BD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22908" y="478120"/>
            <a:ext cx="1417969" cy="6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Káº¿t quáº£ hÃ¬nh áº£nh cho sÃºng viá»t nam">
            <a:extLst>
              <a:ext uri="{FF2B5EF4-FFF2-40B4-BE49-F238E27FC236}">
                <a16:creationId xmlns:a16="http://schemas.microsoft.com/office/drawing/2014/main" xmlns="" id="{06AAB620-D62D-4775-A54B-830A42B7D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74974" y="478120"/>
            <a:ext cx="1417969" cy="6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Káº¿t quáº£ hÃ¬nh áº£nh cho sÃºng viá»t nam">
            <a:extLst>
              <a:ext uri="{FF2B5EF4-FFF2-40B4-BE49-F238E27FC236}">
                <a16:creationId xmlns:a16="http://schemas.microsoft.com/office/drawing/2014/main" xmlns="" id="{8C206E71-AED6-48BB-9E34-36D416225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21103" y="478120"/>
            <a:ext cx="1417969" cy="6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Káº¿t quáº£ hÃ¬nh áº£nh cho sÃºng viá»t nam">
            <a:extLst>
              <a:ext uri="{FF2B5EF4-FFF2-40B4-BE49-F238E27FC236}">
                <a16:creationId xmlns:a16="http://schemas.microsoft.com/office/drawing/2014/main" xmlns="" id="{71CB9048-DD7E-4AB1-8C50-2C99E0162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18435" y="478120"/>
            <a:ext cx="1417969" cy="6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Káº¿t quáº£ hÃ¬nh áº£nh cho sÃºng viá»t nam">
            <a:extLst>
              <a:ext uri="{FF2B5EF4-FFF2-40B4-BE49-F238E27FC236}">
                <a16:creationId xmlns:a16="http://schemas.microsoft.com/office/drawing/2014/main" xmlns="" id="{C431948D-2274-4146-9E0E-B290D77D3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94304" y="478120"/>
            <a:ext cx="1417969" cy="6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Káº¿t quáº£ hÃ¬nh áº£nh cho sÃºng viá»t nam">
            <a:extLst>
              <a:ext uri="{FF2B5EF4-FFF2-40B4-BE49-F238E27FC236}">
                <a16:creationId xmlns:a16="http://schemas.microsoft.com/office/drawing/2014/main" xmlns="" id="{720C4B78-A9F3-4789-BF59-A39769882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0173" y="478120"/>
            <a:ext cx="1417969" cy="6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15DA8C2-0583-4D82-9CA0-761E36815D42}"/>
              </a:ext>
            </a:extLst>
          </p:cNvPr>
          <p:cNvSpPr/>
          <p:nvPr/>
        </p:nvSpPr>
        <p:spPr>
          <a:xfrm>
            <a:off x="11238743" y="138896"/>
            <a:ext cx="76219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6600" b="1" dirty="0">
                <a:solidFill>
                  <a:srgbClr val="0070C0"/>
                </a:solidFill>
              </a:rPr>
              <a:t>7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0AA4D7C-457F-475D-AA64-CD9CBF238C7C}"/>
              </a:ext>
            </a:extLst>
          </p:cNvPr>
          <p:cNvSpPr/>
          <p:nvPr/>
        </p:nvSpPr>
        <p:spPr>
          <a:xfrm>
            <a:off x="1294933" y="4448101"/>
            <a:ext cx="65594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6600" b="1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9C383B5E-A5B9-4669-89FF-7EDD79C8BBF0}"/>
              </a:ext>
            </a:extLst>
          </p:cNvPr>
          <p:cNvSpPr/>
          <p:nvPr/>
        </p:nvSpPr>
        <p:spPr>
          <a:xfrm>
            <a:off x="7965249" y="4241686"/>
            <a:ext cx="65594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6600" b="1" dirty="0">
                <a:solidFill>
                  <a:srgbClr val="0070C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310292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3.7037E-7 L 0.0164 0.2083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0" y="10417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3.7037E-7 L -0.10769 0.4377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91" y="21875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7037E-7 L -0.08685 0.287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9" y="1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3.7037E-7 L 0.25404 0.2571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95" y="12847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3.7037E-7 L -0.03958 0.333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16644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3.7037E-7 L 0.11628 0.3347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7" y="1673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L -0.14284 0.4074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48" y="2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4 0.20833 L 1.875E-6 -3.7037E-7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0" y="-10417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769 0.43773 L 3.95833E-6 -3.7037E-7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78" y="-21898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85 0.2875 L 2.5E-6 -3.7037E-6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2" y="-1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404 0.25718 L 6.25E-7 -3.7037E-7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8" y="-1287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58 0.3331 L -2.08333E-6 -3.7037E-7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-16667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28 0.33472 L 1.04167E-6 -3.7037E-7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20" y="-16736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284 0.40741 L -6.25E-7 -1.73472E-18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79" y="-1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4" grpId="1"/>
      <p:bldP spid="16" grpId="0"/>
      <p:bldP spid="1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9DC5E333-AFD1-4431-B840-1DFC5E105D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71938" y="4067932"/>
            <a:ext cx="1638442" cy="1394581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xmlns="" id="{98323C2B-5C89-466B-A0A5-E80219548D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62829" y="4067932"/>
            <a:ext cx="1638442" cy="1394581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xmlns="" id="{33EA3A72-C3DE-413E-96C0-5A338D4531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3366" y="4067932"/>
            <a:ext cx="1638442" cy="1394581"/>
          </a:xfrm>
          <a:prstGeom prst="rect">
            <a:avLst/>
          </a:prstGeo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xmlns="" id="{66849D5B-C332-4F2C-9D45-459569FB90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54257" y="4067932"/>
            <a:ext cx="1638442" cy="1394581"/>
          </a:xfrm>
          <a:prstGeom prst="rect">
            <a:avLst/>
          </a:prstGeom>
        </p:spPr>
      </p:pic>
      <p:pic>
        <p:nvPicPr>
          <p:cNvPr id="9" name="Content Placeholder 4">
            <a:extLst>
              <a:ext uri="{FF2B5EF4-FFF2-40B4-BE49-F238E27FC236}">
                <a16:creationId xmlns:a16="http://schemas.microsoft.com/office/drawing/2014/main" xmlns="" id="{A910109B-D817-42C5-A9B0-6FC86EF005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45148" y="4067932"/>
            <a:ext cx="1638442" cy="1394581"/>
          </a:xfrm>
          <a:prstGeom prst="rect">
            <a:avLst/>
          </a:prstGeom>
        </p:spPr>
      </p:pic>
      <p:pic>
        <p:nvPicPr>
          <p:cNvPr id="10" name="Content Placeholder 4">
            <a:extLst>
              <a:ext uri="{FF2B5EF4-FFF2-40B4-BE49-F238E27FC236}">
                <a16:creationId xmlns:a16="http://schemas.microsoft.com/office/drawing/2014/main" xmlns="" id="{11508BDE-25C8-421A-A44A-6A9AF14DF8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685" y="4067932"/>
            <a:ext cx="1638442" cy="1394581"/>
          </a:xfrm>
          <a:prstGeom prst="rect">
            <a:avLst/>
          </a:prstGeom>
        </p:spPr>
      </p:pic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xmlns="" id="{BC97335D-1FBD-4E1E-A807-C52E74C252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36576" y="4067932"/>
            <a:ext cx="1638442" cy="139458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6DB05FC-3A51-4A72-95E4-D2E200E7DCE8}"/>
              </a:ext>
            </a:extLst>
          </p:cNvPr>
          <p:cNvSpPr txBox="1"/>
          <p:nvPr/>
        </p:nvSpPr>
        <p:spPr>
          <a:xfrm>
            <a:off x="5595731" y="5162205"/>
            <a:ext cx="97868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F1ED00E-05F4-49A3-99F5-955A02164D4D}"/>
              </a:ext>
            </a:extLst>
          </p:cNvPr>
          <p:cNvSpPr txBox="1"/>
          <p:nvPr/>
        </p:nvSpPr>
        <p:spPr>
          <a:xfrm>
            <a:off x="782593" y="1589738"/>
            <a:ext cx="9786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80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E73FD15-B4EE-4698-9CED-3574754D02B8}"/>
              </a:ext>
            </a:extLst>
          </p:cNvPr>
          <p:cNvSpPr txBox="1"/>
          <p:nvPr/>
        </p:nvSpPr>
        <p:spPr>
          <a:xfrm>
            <a:off x="11109140" y="1589739"/>
            <a:ext cx="9786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8000" b="1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xmlns="" val="264558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4.07407E-6 L 0.06719 -0.39769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9" y="-19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07407E-6 L 0.29622 -0.5592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05" y="-27963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L 0.16172 -0.30301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86" y="-15162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7407E-6 L 0.2069 -0.5444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39" y="-27222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07407E-6 L 0.08945 -0.3148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66" y="-15741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4.07407E-6 L 0.13437 -0.5592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-2796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07407E-6 L 0.00261 -0.2877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-14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19 -0.39769 L 3.33333E-6 3.7037E-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7" y="20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622 -0.55926 L 3.125E-6 4.07407E-6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18" y="27963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172 -0.30301 L -8.33333E-7 4.07407E-6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86" y="15139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69 -0.54445 L -3.33333E-6 4.07407E-6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52" y="27222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45 -0.31482 L 4.16667E-6 4.07407E-6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79" y="15741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437 -0.55926 L 4.16667E-7 4.07407E-6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19" y="27963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1 -0.28774 L -3.125E-6 -2.59259E-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1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3" grpId="2"/>
      <p:bldP spid="14" grpId="0"/>
      <p:bldP spid="1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1BFD36-3568-4AD9-A637-1404C7291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DAC9EB-4467-46B0-86F2-B204D5366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173804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61D65D-11CA-4180-BDB1-A38F46330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2E00E3-F0A0-40F9-8ABA-5D68B2AC9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70190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BC20DA-DA40-4E7B-A039-CFAC6633E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49A08-5C76-4566-B578-7B1E3259B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925000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35</Words>
  <Application>Microsoft Office PowerPoint</Application>
  <PresentationFormat>Custom</PresentationFormat>
  <Paragraphs>15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Làm quen với toán  số 7 tiết 3  độ tuổi: 5-6 tuổi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</dc:creator>
  <cp:lastModifiedBy>Welcome</cp:lastModifiedBy>
  <cp:revision>16</cp:revision>
  <dcterms:created xsi:type="dcterms:W3CDTF">2018-12-19T08:24:10Z</dcterms:created>
  <dcterms:modified xsi:type="dcterms:W3CDTF">2019-04-11T09:06:40Z</dcterms:modified>
</cp:coreProperties>
</file>