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257" r:id="rId4"/>
    <p:sldId id="259" r:id="rId5"/>
    <p:sldId id="263" r:id="rId6"/>
    <p:sldId id="264" r:id="rId7"/>
    <p:sldId id="266" r:id="rId8"/>
    <p:sldId id="269" r:id="rId9"/>
    <p:sldId id="270" r:id="rId10"/>
    <p:sldId id="272" r:id="rId11"/>
    <p:sldId id="271" r:id="rId12"/>
    <p:sldId id="273" r:id="rId13"/>
    <p:sldId id="274" r:id="rId14"/>
    <p:sldId id="26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53F04283-0243-49AE-9AE2-B24CADFAEAE5}">
          <p14:sldIdLst>
            <p14:sldId id="257"/>
            <p14:sldId id="259"/>
            <p14:sldId id="263"/>
            <p14:sldId id="264"/>
            <p14:sldId id="266"/>
            <p14:sldId id="269"/>
            <p14:sldId id="270"/>
            <p14:sldId id="272"/>
            <p14:sldId id="271"/>
            <p14:sldId id="273"/>
            <p14:sldId id="274"/>
            <p14:sldId id="261"/>
            <p14:sldId id="265"/>
          </p14:sldIdLst>
        </p14:section>
        <p14:section name="Untitled Section" id="{50145D40-BF32-497C-BAF2-D926C836213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59" autoAdjust="0"/>
    <p:restoredTop sz="94660"/>
  </p:normalViewPr>
  <p:slideViewPr>
    <p:cSldViewPr>
      <p:cViewPr varScale="1">
        <p:scale>
          <a:sx n="64" d="100"/>
          <a:sy n="64" d="100"/>
        </p:scale>
        <p:origin x="-150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EAA57-3B98-4A39-A3EE-5D4CAD9797EA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02250-F62B-4D0B-8D4D-5904C7A2F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64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0851-9681-4A19-9B5F-87737148732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DA1-E71C-4822-9292-64416571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11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0851-9681-4A19-9B5F-87737148732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DA1-E71C-4822-9292-64416571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07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0851-9681-4A19-9B5F-87737148732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DA1-E71C-4822-9292-64416571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01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33358-6742-4003-AD3C-D3B548E635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2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AB13B-B704-4774-9B6A-35CFB11458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24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88ED8-AB54-4576-83D2-D1ED332F4C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14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27B84-BC64-4448-B593-BB57EF9ABC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50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4AFF2-663C-4761-87C8-98E51A9AAF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2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9D0A-1307-4262-957D-3A2CDB59DE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891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9C979-44A5-4A5F-B720-AABC743706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408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84CAE-51B4-420A-A4C6-C3419C0DF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43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0851-9681-4A19-9B5F-87737148732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DA1-E71C-4822-9292-64416571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642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F86BA-8B63-4F72-B45F-B5AA678089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282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E911C-5A18-4771-81A0-D9B95AD297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22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1F31C-2B01-43AB-B2C2-CA7E4357CD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74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5EACC1-F44C-4984-8DB7-56076C4AA7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945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2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F6DED1-DB46-4678-A646-166F259B0C8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777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586A5-AA14-4138-9E16-22F26E1684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487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03E33-2944-4BC3-8D19-C3578B2ED2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921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F55AE-DF12-4C6F-B496-EC510F3345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743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7016F-F33F-437F-B3F4-90D92ED279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238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B72BE-DB46-4D2F-AEB8-CDD3278216B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77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0851-9681-4A19-9B5F-87737148732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DA1-E71C-4822-9292-64416571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287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5DE18-9FE4-4140-B0F0-47BEADA660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901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96F2B-6F52-4323-B970-7692819DAE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440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B76-A1C9-47F7-BD1C-5C655F2559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349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40928-4997-4E08-B827-DA597B4761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576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FDDE8-4F69-4E31-A4B5-F95C637AE2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549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2F9DBA5-46BE-45DE-8083-E7EE1A2553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79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0851-9681-4A19-9B5F-87737148732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DA1-E71C-4822-9292-64416571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28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0851-9681-4A19-9B5F-87737148732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DA1-E71C-4822-9292-64416571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87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0851-9681-4A19-9B5F-87737148732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DA1-E71C-4822-9292-64416571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23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0851-9681-4A19-9B5F-87737148732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DA1-E71C-4822-9292-64416571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23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0851-9681-4A19-9B5F-87737148732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DA1-E71C-4822-9292-64416571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69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0851-9681-4A19-9B5F-87737148732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DA1-E71C-4822-9292-64416571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85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0851-9681-4A19-9B5F-877371487322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23DA1-E71C-4822-9292-64416571C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2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11E7F9-3A1E-451D-A0CF-D8C6BB12D9C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6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40FC97-E96D-48AB-B07B-8BDCD7E802A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15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938708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1004247"/>
            <a:ext cx="11506199" cy="82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33400" y="3441680"/>
            <a:ext cx="10134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Trường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mầm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nonGia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Thượng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LĨNH VỰC PHÁT TRIỂN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NHÂN THỨC</a:t>
            </a:r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Môn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Làm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quen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với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toán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Đề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tài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Số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4(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tiết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334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2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ownloads\CON 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590800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CON 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418" y="3342256"/>
            <a:ext cx="25908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ownloads\CON 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25908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ownloads\CON 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2256"/>
            <a:ext cx="25908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ownloads\SO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13568"/>
            <a:ext cx="14573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25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User\Downloads\như-cánh-chuồn-chuồ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44171"/>
            <a:ext cx="1981200" cy="189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ownloads\như-cánh-chuồn-chuồ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44171"/>
            <a:ext cx="1981200" cy="189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User\Downloads\SO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337" y="4800600"/>
            <a:ext cx="14573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ownloads\như-cánh-chuồn-chuồ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939" y="2438398"/>
            <a:ext cx="1981200" cy="189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User\Downloads\như-cánh-chuồn-chuồ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44171"/>
            <a:ext cx="1981200" cy="189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83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小菊花-3 [Converted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348581" y="1901971"/>
            <a:ext cx="6400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0000FF"/>
                </a:solidFill>
              </a:rPr>
              <a:t>TRÒ CHƠI: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0000FF"/>
                </a:solidFill>
              </a:rPr>
              <a:t>THI XEM ĐỘI NÀO NHANH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0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4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14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0"/>
            <a:ext cx="64770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GÂY HỨNG THÚ”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Gà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trống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mèo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cún</a:t>
            </a:r>
            <a:r>
              <a:rPr lang="en-US" dirty="0" smtClean="0">
                <a:solidFill>
                  <a:srgbClr val="FF0000"/>
                </a:solidFill>
              </a:rPr>
              <a:t> con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21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小菊花-3 [Converted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7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348581" y="1901971"/>
            <a:ext cx="6400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srgbClr val="0000FF"/>
                </a:solidFill>
              </a:rPr>
              <a:t>THĂM TRANG TRẠI CHĂN NUÔI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2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ownloads\hoa huong duo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141660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ownloads\hoa huong du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513" y="3810000"/>
            <a:ext cx="141660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User\Downloads\hoa huong du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537" y="3815593"/>
            <a:ext cx="141660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User\Downloads\hoa huong du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0473" y="3810000"/>
            <a:ext cx="141660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ownloads\buom v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58" y="1295400"/>
            <a:ext cx="1332942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ser\Downloads\buom v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999" y="1295400"/>
            <a:ext cx="1332942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User\Downloads\buom v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3370" y="1295400"/>
            <a:ext cx="1332942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ownloads\buom v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52465"/>
            <a:ext cx="1332942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SO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71625"/>
            <a:ext cx="12287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User\Downloads\SO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91805"/>
            <a:ext cx="12287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10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ownloads\buom va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31862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7184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969" y="3905229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683" y="3896272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buom 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1526"/>
            <a:ext cx="131862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User\Downloads\buom 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969" y="1187392"/>
            <a:ext cx="131862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User\Downloads\buom 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172" y="1187392"/>
            <a:ext cx="131862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User\Downloads\SO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71625"/>
            <a:ext cx="12287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wnloads\SO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35205"/>
            <a:ext cx="12287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4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ownloads\buom va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31862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7184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969" y="3905229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683" y="3896272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buom 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1526"/>
            <a:ext cx="131862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User\Downloads\buom 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969" y="1187392"/>
            <a:ext cx="131862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User\Downloads\SO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35205"/>
            <a:ext cx="12287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ownloads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399"/>
            <a:ext cx="1076325" cy="23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78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ownloads\buom va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31862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7184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969" y="3905229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683" y="3896272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wnloads\SO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35205"/>
            <a:ext cx="12287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ownloads\so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283" y="1066800"/>
            <a:ext cx="14608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330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ownloads\buom va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31862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7184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969" y="3905229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683" y="3896272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wnloads\SO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35205"/>
            <a:ext cx="12287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ownloads\so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283" y="1066800"/>
            <a:ext cx="14608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91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7184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969" y="3905229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wnloads\hoa huong du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683" y="3886200"/>
            <a:ext cx="1371600" cy="23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ownloads\SO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35205"/>
            <a:ext cx="12287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330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43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Default Design</vt:lpstr>
      <vt:lpstr>Glass Layers</vt:lpstr>
      <vt:lpstr>    </vt:lpstr>
      <vt:lpstr>GÂY HỨNG THÚ” Hát bài: Gà trống, mèo con và cún con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Welcome</cp:lastModifiedBy>
  <cp:revision>37</cp:revision>
  <dcterms:created xsi:type="dcterms:W3CDTF">2017-10-11T08:19:15Z</dcterms:created>
  <dcterms:modified xsi:type="dcterms:W3CDTF">2019-04-11T08:27:43Z</dcterms:modified>
</cp:coreProperties>
</file>