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C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4486870"/>
            <a:ext cx="624882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 “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381000" y="381000"/>
            <a:ext cx="8305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 smtClean="0">
                <a:solidFill>
                  <a:srgbClr val="7030A0"/>
                </a:solidFill>
              </a:rPr>
              <a:t>Hoạt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động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kết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thúc</a:t>
            </a:r>
            <a:r>
              <a:rPr lang="en-US" sz="5400" u="sng" dirty="0" smtClean="0">
                <a:solidFill>
                  <a:srgbClr val="7030A0"/>
                </a:solidFill>
              </a:rPr>
              <a:t>: </a:t>
            </a:r>
            <a:r>
              <a:rPr lang="en-US" sz="5400" u="sng" dirty="0" err="1" smtClean="0">
                <a:solidFill>
                  <a:srgbClr val="7030A0"/>
                </a:solidFill>
              </a:rPr>
              <a:t>Trò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chơi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6962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Xếp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743200" y="3962400"/>
            <a:ext cx="4267200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Hết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giờ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3124200"/>
            <a:ext cx="568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nh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Explosion 1 9"/>
          <p:cNvSpPr/>
          <p:nvPr/>
        </p:nvSpPr>
        <p:spPr>
          <a:xfrm>
            <a:off x="228600" y="-228600"/>
            <a:ext cx="2743200" cy="3733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990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an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Explosion 1 6"/>
          <p:cNvSpPr/>
          <p:nvPr/>
        </p:nvSpPr>
        <p:spPr>
          <a:xfrm>
            <a:off x="152400" y="0"/>
            <a:ext cx="2895600" cy="243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7620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486400" y="4419600"/>
            <a:ext cx="3962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Tỏa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nắng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con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con </a:t>
            </a:r>
            <a:r>
              <a:rPr lang="en-US" sz="2000" dirty="0" err="1" smtClean="0">
                <a:solidFill>
                  <a:srgbClr val="00B050"/>
                </a:solidFill>
              </a:rPr>
              <a:t>vè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Dắt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nhau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đường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419600" y="4648200"/>
            <a:ext cx="4343400" cy="1447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181600" y="4038600"/>
            <a:ext cx="4191000" cy="2971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nhé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dưới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này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thôi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cùng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cạnh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mặt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ánh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438400"/>
            <a:ext cx="6372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thoại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Trẻ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thơ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95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Trẻ đọc thơ</vt:lpstr>
      <vt:lpstr>Hoạt động kết thúc: Trò chơi</vt:lpstr>
      <vt:lpstr>Slide 11</vt:lpstr>
    </vt:vector>
  </TitlesOfParts>
  <Company>andongnhi.violet.vn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Welcome</cp:lastModifiedBy>
  <cp:revision>14</cp:revision>
  <dcterms:created xsi:type="dcterms:W3CDTF">2017-09-08T12:36:52Z</dcterms:created>
  <dcterms:modified xsi:type="dcterms:W3CDTF">2019-04-11T08:23:40Z</dcterms:modified>
</cp:coreProperties>
</file>