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5" r:id="rId5"/>
    <p:sldId id="266" r:id="rId6"/>
    <p:sldId id="267" r:id="rId7"/>
    <p:sldId id="257" r:id="rId8"/>
    <p:sldId id="272" r:id="rId9"/>
    <p:sldId id="273" r:id="rId10"/>
    <p:sldId id="271" r:id="rId11"/>
    <p:sldId id="268" r:id="rId12"/>
    <p:sldId id="258" r:id="rId13"/>
    <p:sldId id="274" r:id="rId14"/>
    <p:sldId id="275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9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93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742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73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46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45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41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35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78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97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13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74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0FC0-9F70-4F4A-AB23-1942415ACE3E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A3FE-7606-40FE-8658-A96980518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24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3340100" y="1606060"/>
            <a:ext cx="5181600" cy="82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Chủ đề: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Ngành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nghề</a:t>
            </a:r>
            <a:endParaRPr lang="en-IE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3340100" y="2322022"/>
            <a:ext cx="5410200" cy="1600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IE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Aristote"/>
              </a:rPr>
              <a:t>ph¸t</a:t>
            </a:r>
            <a:r>
              <a:rPr lang="en-IE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Aristote"/>
              </a:rPr>
              <a:t> </a:t>
            </a:r>
            <a:r>
              <a:rPr lang="en-IE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Aristote"/>
              </a:rPr>
              <a:t>triÓn</a:t>
            </a:r>
            <a:r>
              <a:rPr lang="en-IE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Aristote"/>
              </a:rPr>
              <a:t> </a:t>
            </a:r>
            <a:r>
              <a:rPr lang="en-IE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Aristote"/>
              </a:rPr>
              <a:t>ng«n</a:t>
            </a:r>
            <a:r>
              <a:rPr lang="en-IE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Aristote"/>
              </a:rPr>
              <a:t> ng÷ 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2654300" y="4379422"/>
            <a:ext cx="6324600" cy="820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Làm quen chữ cái</a:t>
            </a:r>
          </a:p>
          <a:p>
            <a:pPr algn="ctr"/>
            <a:r>
              <a:rPr lang="en-US" sz="3600" kern="10" dirty="0" err="1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vi-VN" sz="3600" kern="10" dirty="0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smtClean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</a:t>
            </a:r>
            <a:endParaRPr lang="en-IE" sz="3600" kern="10" dirty="0">
              <a:ln w="19050">
                <a:solidFill>
                  <a:srgbClr val="FF0066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300" y="514680"/>
            <a:ext cx="726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6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monl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 animBg="1"/>
      <p:bldP spid="6758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58197" y="1617715"/>
            <a:ext cx="2011348" cy="4135385"/>
            <a:chOff x="2831124" y="803277"/>
            <a:chExt cx="1774668" cy="4568823"/>
          </a:xfrm>
        </p:grpSpPr>
        <p:sp>
          <p:nvSpPr>
            <p:cNvPr id="5" name="Rectangle 4"/>
            <p:cNvSpPr/>
            <p:nvPr/>
          </p:nvSpPr>
          <p:spPr>
            <a:xfrm>
              <a:off x="3425826" y="803277"/>
              <a:ext cx="585264" cy="45688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31124" y="1635126"/>
              <a:ext cx="1774668" cy="33983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143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58197" y="1617715"/>
            <a:ext cx="2011348" cy="4135385"/>
            <a:chOff x="2831124" y="803277"/>
            <a:chExt cx="1774668" cy="4568823"/>
          </a:xfrm>
        </p:grpSpPr>
        <p:sp>
          <p:nvSpPr>
            <p:cNvPr id="5" name="Rectangle 4"/>
            <p:cNvSpPr/>
            <p:nvPr/>
          </p:nvSpPr>
          <p:spPr>
            <a:xfrm>
              <a:off x="3425826" y="803277"/>
              <a:ext cx="585264" cy="45688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31124" y="1635126"/>
              <a:ext cx="1774668" cy="33983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4400" y="1638300"/>
            <a:ext cx="2159976" cy="4114800"/>
            <a:chOff x="2831124" y="379981"/>
            <a:chExt cx="1774668" cy="4992119"/>
          </a:xfrm>
        </p:grpSpPr>
        <p:sp>
          <p:nvSpPr>
            <p:cNvPr id="11" name="Rectangle 10"/>
            <p:cNvSpPr/>
            <p:nvPr/>
          </p:nvSpPr>
          <p:spPr>
            <a:xfrm>
              <a:off x="3425826" y="803277"/>
              <a:ext cx="585264" cy="4568823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31124" y="379981"/>
              <a:ext cx="1774668" cy="593211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710" y="139700"/>
            <a:ext cx="913027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7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470" y="514118"/>
            <a:ext cx="8181302" cy="4908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178678"/>
            <a:ext cx="789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4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837" y="1260113"/>
            <a:ext cx="7899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9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19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310" y="1273317"/>
            <a:ext cx="12065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9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4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6.25E-7 0.3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40564" y="1457063"/>
            <a:ext cx="1008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5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40564" y="1457063"/>
            <a:ext cx="1008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8092" y="2311348"/>
            <a:ext cx="1008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8838" y="2080515"/>
            <a:ext cx="13847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0" dirty="0" smtClean="0">
                <a:solidFill>
                  <a:srgbClr val="7030A0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C</a:t>
            </a:r>
            <a:endParaRPr lang="en-US" sz="23000" dirty="0">
              <a:solidFill>
                <a:srgbClr val="7030A0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7947" y="2288332"/>
            <a:ext cx="1008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0000"/>
                </a:solidFill>
                <a:latin typeface=".VnTeknicalH" panose="020B7200000000000000" pitchFamily="34" charset="0"/>
                <a:cs typeface="Arial" panose="020B0604020202020204" pitchFamily="34" charset="0"/>
              </a:rPr>
              <a:t>C</a:t>
            </a:r>
            <a:endParaRPr lang="en-US" sz="20000" dirty="0">
              <a:solidFill>
                <a:srgbClr val="FF0000"/>
              </a:solidFill>
              <a:latin typeface=".VnTeknicalH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08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500" y="5346077"/>
            <a:ext cx="789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.VnPresent" panose="020B7200000000000000" pitchFamily="34" charset="0"/>
              </a:rPr>
              <a:t>c</a:t>
            </a:r>
            <a:r>
              <a:rPr lang="en-US" sz="9600" dirty="0" smtClean="0">
                <a:solidFill>
                  <a:srgbClr val="FF0000"/>
                </a:solidFill>
                <a:latin typeface=".VnPresent" panose="020B7200000000000000" pitchFamily="34" charset="0"/>
              </a:rPr>
              <a:t>«</a:t>
            </a:r>
            <a:r>
              <a:rPr lang="en-US" sz="8000" dirty="0" smtClean="0">
                <a:solidFill>
                  <a:srgbClr val="FF0000"/>
                </a:solidFill>
                <a:latin typeface=".VnPresent" panose="020B7200000000000000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.VnPresent" panose="020B7200000000000000" pitchFamily="34" charset="0"/>
              </a:rPr>
              <a:t>gi¸o</a:t>
            </a:r>
            <a:endParaRPr lang="en-US" sz="8000" dirty="0">
              <a:solidFill>
                <a:srgbClr val="FF0000"/>
              </a:solidFill>
              <a:latin typeface=".VnPrese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1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300" y="0"/>
            <a:ext cx="9969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0" dirty="0">
                <a:solidFill>
                  <a:srgbClr val="FF0000"/>
                </a:solidFill>
                <a:latin typeface=".VnPresent" panose="020B7200000000000000" pitchFamily="34" charset="0"/>
              </a:rPr>
              <a:t>c</a:t>
            </a:r>
            <a:r>
              <a:rPr lang="en-US" sz="23000" dirty="0" smtClean="0">
                <a:solidFill>
                  <a:srgbClr val="FF0000"/>
                </a:solidFill>
                <a:latin typeface=".VnPresent" panose="020B7200000000000000" pitchFamily="34" charset="0"/>
              </a:rPr>
              <a:t>« g ¸o</a:t>
            </a:r>
            <a:endParaRPr lang="en-US" sz="23000" dirty="0">
              <a:solidFill>
                <a:srgbClr val="FF0000"/>
              </a:solidFill>
              <a:latin typeface=".VnPrese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5245" y="152400"/>
            <a:ext cx="9340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0" dirty="0" err="1" smtClean="0">
                <a:solidFill>
                  <a:srgbClr val="FF0000"/>
                </a:solidFill>
                <a:latin typeface=".VnPresent" panose="020B7200000000000000" pitchFamily="34" charset="0"/>
              </a:rPr>
              <a:t>i</a:t>
            </a:r>
            <a:endParaRPr lang="en-US" sz="23000" dirty="0">
              <a:solidFill>
                <a:srgbClr val="FF0000"/>
              </a:solidFill>
              <a:latin typeface=".VnPrese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2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43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4250" y="914210"/>
            <a:ext cx="25717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dirty="0" err="1">
                <a:solidFill>
                  <a:srgbClr val="FF0000"/>
                </a:solidFill>
                <a:latin typeface=".VnBahamasB" panose="020BE200000000000000" pitchFamily="34" charset="0"/>
              </a:rPr>
              <a:t>i</a:t>
            </a:r>
            <a:endParaRPr lang="en-US" sz="35000" dirty="0">
              <a:solidFill>
                <a:srgbClr val="FF0000"/>
              </a:solidFill>
              <a:latin typeface=".VnBahamasB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4300" y="2933700"/>
            <a:ext cx="673100" cy="254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257800" y="2222500"/>
            <a:ext cx="558800" cy="55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8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9100" y="545909"/>
            <a:ext cx="15938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5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92830" y="1397000"/>
            <a:ext cx="1698770" cy="3891186"/>
            <a:chOff x="7292830" y="1397000"/>
            <a:chExt cx="2076740" cy="38911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92830" y="2077813"/>
              <a:ext cx="2076740" cy="3210373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8096250" y="1397000"/>
              <a:ext cx="469900" cy="469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86340" y="1638300"/>
            <a:ext cx="673100" cy="3251200"/>
            <a:chOff x="5586340" y="1638300"/>
            <a:chExt cx="673100" cy="3251200"/>
          </a:xfrm>
        </p:grpSpPr>
        <p:sp>
          <p:nvSpPr>
            <p:cNvPr id="8" name="Rectangle 7"/>
            <p:cNvSpPr/>
            <p:nvPr/>
          </p:nvSpPr>
          <p:spPr>
            <a:xfrm>
              <a:off x="5586340" y="2349500"/>
              <a:ext cx="673100" cy="2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49840" y="1638300"/>
              <a:ext cx="558800" cy="558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34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100" y="1"/>
            <a:ext cx="8242300" cy="5765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9600" y="5381878"/>
            <a:ext cx="7899400" cy="1569660"/>
            <a:chOff x="609600" y="5381878"/>
            <a:chExt cx="7899400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5381878"/>
              <a:ext cx="789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 smtClean="0">
                  <a:solidFill>
                    <a:srgbClr val="FF0000"/>
                  </a:solidFill>
                  <a:latin typeface=".VnTime" panose="020B7200000000000000" pitchFamily="34" charset="0"/>
                </a:rPr>
                <a:t>hợ</a:t>
              </a:r>
              <a:r>
                <a:rPr lang="en-US" sz="9600" dirty="0" smtClean="0">
                  <a:solidFill>
                    <a:srgbClr val="FF0000"/>
                  </a:solidFill>
                  <a:latin typeface=".VnTime" panose="020B7200000000000000" pitchFamily="34" charset="0"/>
                </a:rPr>
                <a:t> may</a:t>
              </a:r>
              <a:endParaRPr lang="en-US" sz="80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409825" y="5794377"/>
              <a:ext cx="298450" cy="768348"/>
              <a:chOff x="2409825" y="5794377"/>
              <a:chExt cx="298450" cy="7683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511425" y="5794377"/>
                <a:ext cx="98425" cy="7683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409825" y="5921375"/>
                <a:ext cx="298450" cy="5715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60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879151"/>
            <a:ext cx="789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hợ</a:t>
            </a:r>
            <a:r>
              <a:rPr lang="en-US" sz="96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 may</a:t>
            </a:r>
            <a:endParaRPr lang="en-US" sz="8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76625" y="1291650"/>
            <a:ext cx="298450" cy="788610"/>
            <a:chOff x="3476625" y="1291650"/>
            <a:chExt cx="298450" cy="788610"/>
          </a:xfrm>
        </p:grpSpPr>
        <p:sp>
          <p:nvSpPr>
            <p:cNvPr id="5" name="Rectangle 4"/>
            <p:cNvSpPr/>
            <p:nvPr/>
          </p:nvSpPr>
          <p:spPr>
            <a:xfrm>
              <a:off x="3566161" y="1291650"/>
              <a:ext cx="110490" cy="78861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76625" y="1418648"/>
              <a:ext cx="298450" cy="571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030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495 0.39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58197" y="1617715"/>
            <a:ext cx="2011348" cy="4135385"/>
            <a:chOff x="4558197" y="1617715"/>
            <a:chExt cx="2011348" cy="4135385"/>
          </a:xfrm>
        </p:grpSpPr>
        <p:sp>
          <p:nvSpPr>
            <p:cNvPr id="5" name="Rectangle 4"/>
            <p:cNvSpPr/>
            <p:nvPr/>
          </p:nvSpPr>
          <p:spPr>
            <a:xfrm>
              <a:off x="5232212" y="1617715"/>
              <a:ext cx="663318" cy="41353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58197" y="2370648"/>
              <a:ext cx="2011348" cy="30759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768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50</Words>
  <Application>Microsoft Office PowerPoint</Application>
  <PresentationFormat>Custom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Welcome</cp:lastModifiedBy>
  <cp:revision>14</cp:revision>
  <dcterms:created xsi:type="dcterms:W3CDTF">2018-12-08T09:01:36Z</dcterms:created>
  <dcterms:modified xsi:type="dcterms:W3CDTF">2019-04-11T09:02:59Z</dcterms:modified>
</cp:coreProperties>
</file>