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EDAAE-93AD-4EFE-8A7B-4D892CF5AD7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B88C3-EA34-4579-BD0D-4FB34C1AF7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3048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thượng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1600200"/>
            <a:ext cx="510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2743200"/>
            <a:ext cx="396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Chủ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đề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Tìm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hiểu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công</a:t>
            </a:r>
            <a:endParaRPr lang="en-US" sz="2000" b="1" dirty="0"/>
          </a:p>
          <a:p>
            <a:r>
              <a:rPr lang="en-US" sz="2000" b="1" dirty="0" err="1" smtClean="0"/>
              <a:t>Chủ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đề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Nghề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nghiệp</a:t>
            </a:r>
            <a:endParaRPr lang="en-US" sz="2000" b="1" dirty="0" smtClean="0"/>
          </a:p>
          <a:p>
            <a:r>
              <a:rPr lang="en-US" sz="2000" b="1" dirty="0" err="1" smtClean="0"/>
              <a:t>Độ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tuổi</a:t>
            </a:r>
            <a:r>
              <a:rPr lang="en-US" sz="2000" b="1" dirty="0" smtClean="0"/>
              <a:t> : 4-5 </a:t>
            </a:r>
            <a:r>
              <a:rPr lang="en-US" sz="2000" b="1" dirty="0" err="1" smtClean="0"/>
              <a:t>tuổi</a:t>
            </a:r>
            <a:endParaRPr lang="en-US" sz="2000" b="1" dirty="0" smtClean="0"/>
          </a:p>
          <a:p>
            <a:r>
              <a:rPr lang="en-US" sz="2000" b="1" dirty="0" err="1" smtClean="0"/>
              <a:t>Giáo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viên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Nguyễn</a:t>
            </a:r>
            <a:r>
              <a:rPr lang="en-US" sz="2000" b="1" dirty="0" smtClean="0"/>
              <a:t> Mai Loan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59436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r>
              <a:rPr lang="en-US" sz="2000" b="1" dirty="0" err="1" smtClean="0"/>
              <a:t>Năm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học</a:t>
            </a:r>
            <a:r>
              <a:rPr lang="en-US" sz="2000" b="1" dirty="0" smtClean="0"/>
              <a:t> : 2016-2017</a:t>
            </a:r>
            <a:endParaRPr lang="en-US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3048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Welcome\Desktop\New folder\110559baoxaydung_image0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742950"/>
            <a:ext cx="7645400" cy="5734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elcome\Desktop\New folder\20775224_images1522508_h1cnq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28600"/>
            <a:ext cx="8534400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elcome\Desktop\New folder\hues-cong-tac-thu-gom-rac-thai-sinh-hoat-trong-cac-ngay-tet-tren-dia-ban-tp-hue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201" y="152400"/>
            <a:ext cx="8756199" cy="647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Welcome\Desktop\New folder\5-2_O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6529" y="252413"/>
            <a:ext cx="8798871" cy="6376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457200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Welcome\Desktop\New folder\kdb150935597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1" y="1524000"/>
            <a:ext cx="3962400" cy="4800600"/>
          </a:xfrm>
          <a:prstGeom prst="rect">
            <a:avLst/>
          </a:prstGeom>
          <a:noFill/>
        </p:spPr>
      </p:pic>
      <p:pic>
        <p:nvPicPr>
          <p:cNvPr id="5123" name="Picture 3" descr="C:\Users\Welcome\Desktop\New folder\tải xuống (6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1524000"/>
            <a:ext cx="4259296" cy="472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Welcome\Desktop\New folder\tải xuống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28600"/>
            <a:ext cx="6781800" cy="3200400"/>
          </a:xfrm>
          <a:prstGeom prst="rect">
            <a:avLst/>
          </a:prstGeom>
          <a:noFill/>
        </p:spPr>
      </p:pic>
      <p:pic>
        <p:nvPicPr>
          <p:cNvPr id="6147" name="Picture 3" descr="C:\Users\Welcome\Desktop\New folder\tải xuống (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3581400"/>
            <a:ext cx="4413552" cy="312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Welcome\Desktop\New folder\tải xuống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28600"/>
            <a:ext cx="6019800" cy="2971800"/>
          </a:xfrm>
          <a:prstGeom prst="rect">
            <a:avLst/>
          </a:prstGeom>
          <a:noFill/>
        </p:spPr>
      </p:pic>
      <p:pic>
        <p:nvPicPr>
          <p:cNvPr id="7171" name="Picture 3" descr="C:\Users\Welcome\Desktop\New folder\tải xuống (8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3200400"/>
            <a:ext cx="36576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51</Words>
  <Application>Microsoft Office PowerPoint</Application>
  <PresentationFormat>On-screen Show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5</cp:revision>
  <dcterms:created xsi:type="dcterms:W3CDTF">2018-01-29T08:03:53Z</dcterms:created>
  <dcterms:modified xsi:type="dcterms:W3CDTF">2018-01-29T08:28:44Z</dcterms:modified>
</cp:coreProperties>
</file>