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4" r:id="rId10"/>
    <p:sldId id="262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9"/>
    <a:srgbClr val="FFFF7D"/>
    <a:srgbClr val="FFFF75"/>
    <a:srgbClr val="FFFF9B"/>
    <a:srgbClr val="FFFE76"/>
    <a:srgbClr val="FFF75B"/>
    <a:srgbClr val="F9FE30"/>
    <a:srgbClr val="FFFF0D"/>
    <a:srgbClr val="FFCC00"/>
    <a:srgbClr val="99C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12/01/201818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nhac%20v&#224;%20video\Nh&#7841;c%20thi&#7871;u%20nhi%20remix%20(mp3cut.net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3\nhac%20v&#224;%20video\thien%20nhien%20mau%20sac_261_1_77651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THƯỢNG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482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KHÁM PHÁ KHOA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285789"/>
            <a:ext cx="7756675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sỰ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KỲ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DiỆU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CỦA MÀU SẮC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2017-2018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11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Nguyễn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Kim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Thanh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1" descr="C:\Users\Welcome\Downloads\LOGO_f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29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67400" y="2590800"/>
            <a:ext cx="914400" cy="762000"/>
          </a:xfrm>
          <a:prstGeom prst="rect">
            <a:avLst/>
          </a:prstGeom>
          <a:solidFill>
            <a:srgbClr val="FFF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2590800"/>
            <a:ext cx="914400" cy="762000"/>
          </a:xfrm>
          <a:prstGeom prst="rect">
            <a:avLst/>
          </a:prstGeom>
          <a:solidFill>
            <a:srgbClr val="FF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2590800"/>
            <a:ext cx="914400" cy="762000"/>
          </a:xfrm>
          <a:prstGeom prst="rect">
            <a:avLst/>
          </a:prstGeom>
          <a:solidFill>
            <a:srgbClr val="FFF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2590800"/>
            <a:ext cx="914400" cy="762000"/>
          </a:xfrm>
          <a:prstGeom prst="rect">
            <a:avLst/>
          </a:prstGeom>
          <a:solidFill>
            <a:srgbClr val="F9F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9800" y="2590800"/>
            <a:ext cx="914400" cy="762000"/>
          </a:xfrm>
          <a:prstGeom prst="rect">
            <a:avLst/>
          </a:prstGeom>
          <a:solidFill>
            <a:srgbClr val="FF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400" y="2590800"/>
            <a:ext cx="914400" cy="7620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209800" y="762000"/>
            <a:ext cx="5926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đậm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khác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nhau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95400" y="3962400"/>
            <a:ext cx="9144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209800" y="3962400"/>
            <a:ext cx="914400" cy="762000"/>
          </a:xfrm>
          <a:prstGeom prst="rect">
            <a:avLst/>
          </a:prstGeom>
          <a:solidFill>
            <a:srgbClr val="FF1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24200" y="3962400"/>
            <a:ext cx="914400" cy="762000"/>
          </a:xfrm>
          <a:prstGeom prst="rect">
            <a:avLst/>
          </a:prstGeom>
          <a:solidFill>
            <a:srgbClr val="FE3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53000" y="3962400"/>
            <a:ext cx="914400" cy="762000"/>
          </a:xfrm>
          <a:prstGeom prst="rect">
            <a:avLst/>
          </a:prstGeom>
          <a:solidFill>
            <a:srgbClr val="FF96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038600" y="3962400"/>
            <a:ext cx="914400" cy="762000"/>
          </a:xfrm>
          <a:prstGeom prst="rect">
            <a:avLst/>
          </a:prstGeom>
          <a:solidFill>
            <a:srgbClr val="FF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867400" y="3962400"/>
            <a:ext cx="914400" cy="762000"/>
          </a:xfrm>
          <a:prstGeom prst="rect">
            <a:avLst/>
          </a:pr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95400" y="5334000"/>
            <a:ext cx="914400" cy="762000"/>
          </a:xfrm>
          <a:prstGeom prst="rect">
            <a:avLst/>
          </a:prstGeom>
          <a:solidFill>
            <a:srgbClr val="120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209800" y="5334000"/>
            <a:ext cx="914400" cy="762000"/>
          </a:xfrm>
          <a:prstGeom prst="rect">
            <a:avLst/>
          </a:prstGeom>
          <a:solidFill>
            <a:srgbClr val="0A0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24200" y="5334000"/>
            <a:ext cx="914400" cy="762000"/>
          </a:xfrm>
          <a:prstGeom prst="rect">
            <a:avLst/>
          </a:prstGeom>
          <a:solidFill>
            <a:srgbClr val="2D2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953000" y="5334000"/>
            <a:ext cx="914400" cy="762000"/>
          </a:xfrm>
          <a:prstGeom prst="rect">
            <a:avLst/>
          </a:prstGeom>
          <a:solidFill>
            <a:srgbClr val="659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38600" y="5334000"/>
            <a:ext cx="914400" cy="762000"/>
          </a:xfrm>
          <a:prstGeom prst="rect">
            <a:avLst/>
          </a:prstGeom>
          <a:solidFill>
            <a:srgbClr val="3D7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867400" y="5334000"/>
            <a:ext cx="914400" cy="762000"/>
          </a:xfrm>
          <a:prstGeom prst="rect">
            <a:avLst/>
          </a:prstGeom>
          <a:solidFill>
            <a:srgbClr val="99C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895600"/>
            <a:ext cx="774295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nào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09800"/>
            <a:ext cx="58229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2:</a:t>
            </a:r>
          </a:p>
          <a:p>
            <a:pPr algn="ctr"/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Thử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0"/>
            <a:ext cx="8287205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Cầu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vồng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bảy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sắc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Phổ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Đàn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gà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sân</a:t>
            </a:r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Nhạc thiếu nhi remix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43400" y="4953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819400"/>
            <a:ext cx="72030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Mời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trải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nghiệm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nhé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57400"/>
            <a:ext cx="6338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Mời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quả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823129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đón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phim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sắc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màu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thiên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nhiên</a:t>
            </a:r>
            <a:endParaRPr lang="en-US" sz="4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</a:t>
            </a:r>
            <a:r>
              <a:rPr lang="en-US" sz="32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Sưu</a:t>
            </a:r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tầm</a:t>
            </a:r>
            <a:r>
              <a:rPr lang="en-US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en nhien mau sac_261_1_776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206" y="303074"/>
            <a:ext cx="6974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cơ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914400" y="2667000"/>
            <a:ext cx="1905000" cy="1905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2667000"/>
            <a:ext cx="1905000" cy="1905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2743200"/>
            <a:ext cx="1905000" cy="1905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524000"/>
            <a:ext cx="998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Đỏ</a:t>
            </a:r>
            <a:endParaRPr lang="en-US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1524000"/>
            <a:ext cx="159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Vàng</a:t>
            </a:r>
            <a:endParaRPr lang="en-US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1600200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5718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cơ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25" name="Trắng cam"/>
          <p:cNvSpPr/>
          <p:nvPr/>
        </p:nvSpPr>
        <p:spPr>
          <a:xfrm>
            <a:off x="2743200" y="1295400"/>
            <a:ext cx="3657600" cy="4419600"/>
          </a:xfrm>
          <a:prstGeom prst="pie">
            <a:avLst>
              <a:gd name="adj1" fmla="val 14681328"/>
              <a:gd name="adj2" fmla="val 17650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Đỏ"/>
          <p:cNvSpPr/>
          <p:nvPr/>
        </p:nvSpPr>
        <p:spPr>
          <a:xfrm>
            <a:off x="2743200" y="1295400"/>
            <a:ext cx="3657600" cy="4419600"/>
          </a:xfrm>
          <a:prstGeom prst="pie">
            <a:avLst>
              <a:gd name="adj1" fmla="val 10771353"/>
              <a:gd name="adj2" fmla="val 147165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Vàng"/>
          <p:cNvSpPr/>
          <p:nvPr/>
        </p:nvSpPr>
        <p:spPr>
          <a:xfrm>
            <a:off x="2743200" y="1295400"/>
            <a:ext cx="3657600" cy="4419600"/>
          </a:xfrm>
          <a:prstGeom prst="pie">
            <a:avLst>
              <a:gd name="adj1" fmla="val 17622159"/>
              <a:gd name="adj2" fmla="val 22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Lam"/>
          <p:cNvSpPr/>
          <p:nvPr/>
        </p:nvSpPr>
        <p:spPr>
          <a:xfrm rot="10800000">
            <a:off x="2743200" y="1295400"/>
            <a:ext cx="3657600" cy="4419600"/>
          </a:xfrm>
          <a:prstGeom prst="pie">
            <a:avLst>
              <a:gd name="adj1" fmla="val 14681328"/>
              <a:gd name="adj2" fmla="val 1765059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rắng lá cây"/>
          <p:cNvSpPr/>
          <p:nvPr/>
        </p:nvSpPr>
        <p:spPr>
          <a:xfrm rot="10800000">
            <a:off x="2743200" y="1295400"/>
            <a:ext cx="3657600" cy="4419600"/>
          </a:xfrm>
          <a:prstGeom prst="pie">
            <a:avLst>
              <a:gd name="adj1" fmla="val 10771353"/>
              <a:gd name="adj2" fmla="val 14716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rắng tím"/>
          <p:cNvSpPr/>
          <p:nvPr/>
        </p:nvSpPr>
        <p:spPr>
          <a:xfrm rot="10800000">
            <a:off x="2743200" y="1295400"/>
            <a:ext cx="3657600" cy="4419600"/>
          </a:xfrm>
          <a:prstGeom prst="pie">
            <a:avLst>
              <a:gd name="adj1" fmla="val 17622159"/>
              <a:gd name="adj2" fmla="val 2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am"/>
          <p:cNvSpPr/>
          <p:nvPr/>
        </p:nvSpPr>
        <p:spPr>
          <a:xfrm>
            <a:off x="2743200" y="1295400"/>
            <a:ext cx="3657600" cy="4419600"/>
          </a:xfrm>
          <a:prstGeom prst="pie">
            <a:avLst>
              <a:gd name="adj1" fmla="val 14681328"/>
              <a:gd name="adj2" fmla="val 17650598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á cây"/>
          <p:cNvSpPr/>
          <p:nvPr/>
        </p:nvSpPr>
        <p:spPr>
          <a:xfrm rot="10800000">
            <a:off x="2743200" y="1295400"/>
            <a:ext cx="3657600" cy="4419600"/>
          </a:xfrm>
          <a:prstGeom prst="pie">
            <a:avLst>
              <a:gd name="adj1" fmla="val 10771353"/>
              <a:gd name="adj2" fmla="val 1471654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ím"/>
          <p:cNvSpPr/>
          <p:nvPr/>
        </p:nvSpPr>
        <p:spPr>
          <a:xfrm rot="10800000">
            <a:off x="2743200" y="1295400"/>
            <a:ext cx="3657600" cy="4419600"/>
          </a:xfrm>
          <a:prstGeom prst="pie">
            <a:avLst>
              <a:gd name="adj1" fmla="val 17622159"/>
              <a:gd name="adj2" fmla="val 2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8874" y="304800"/>
            <a:ext cx="2565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àu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nóng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rắng cam"/>
          <p:cNvSpPr/>
          <p:nvPr/>
        </p:nvSpPr>
        <p:spPr>
          <a:xfrm>
            <a:off x="3124201" y="1527050"/>
            <a:ext cx="2971800" cy="3883149"/>
          </a:xfrm>
          <a:prstGeom prst="pie">
            <a:avLst>
              <a:gd name="adj1" fmla="val 14681328"/>
              <a:gd name="adj2" fmla="val 17650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Đỏ"/>
          <p:cNvSpPr/>
          <p:nvPr/>
        </p:nvSpPr>
        <p:spPr>
          <a:xfrm>
            <a:off x="3124201" y="1527050"/>
            <a:ext cx="2971800" cy="3883149"/>
          </a:xfrm>
          <a:prstGeom prst="pie">
            <a:avLst>
              <a:gd name="adj1" fmla="val 10771353"/>
              <a:gd name="adj2" fmla="val 147165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Vàng"/>
          <p:cNvSpPr/>
          <p:nvPr/>
        </p:nvSpPr>
        <p:spPr>
          <a:xfrm>
            <a:off x="3124201" y="1527050"/>
            <a:ext cx="2971800" cy="3883149"/>
          </a:xfrm>
          <a:prstGeom prst="pie">
            <a:avLst>
              <a:gd name="adj1" fmla="val 17622159"/>
              <a:gd name="adj2" fmla="val 22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am"/>
          <p:cNvSpPr/>
          <p:nvPr/>
        </p:nvSpPr>
        <p:spPr>
          <a:xfrm rot="10800000">
            <a:off x="3124201" y="1527050"/>
            <a:ext cx="2971800" cy="3883149"/>
          </a:xfrm>
          <a:prstGeom prst="pie">
            <a:avLst>
              <a:gd name="adj1" fmla="val 14681328"/>
              <a:gd name="adj2" fmla="val 1765059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rắng lá cây"/>
          <p:cNvSpPr/>
          <p:nvPr/>
        </p:nvSpPr>
        <p:spPr>
          <a:xfrm rot="10800000">
            <a:off x="3124201" y="1527050"/>
            <a:ext cx="2971800" cy="3883149"/>
          </a:xfrm>
          <a:prstGeom prst="pie">
            <a:avLst>
              <a:gd name="adj1" fmla="val 10771353"/>
              <a:gd name="adj2" fmla="val 14716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rắng tím"/>
          <p:cNvSpPr/>
          <p:nvPr/>
        </p:nvSpPr>
        <p:spPr>
          <a:xfrm rot="10800000">
            <a:off x="3124201" y="1527050"/>
            <a:ext cx="2971800" cy="3883149"/>
          </a:xfrm>
          <a:prstGeom prst="pie">
            <a:avLst>
              <a:gd name="adj1" fmla="val 17622159"/>
              <a:gd name="adj2" fmla="val 2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am"/>
          <p:cNvSpPr/>
          <p:nvPr/>
        </p:nvSpPr>
        <p:spPr>
          <a:xfrm>
            <a:off x="3124201" y="1527050"/>
            <a:ext cx="2971800" cy="3883149"/>
          </a:xfrm>
          <a:prstGeom prst="pie">
            <a:avLst>
              <a:gd name="adj1" fmla="val 14681328"/>
              <a:gd name="adj2" fmla="val 17650598"/>
            </a:avLst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á cây"/>
          <p:cNvSpPr/>
          <p:nvPr/>
        </p:nvSpPr>
        <p:spPr>
          <a:xfrm rot="10800000">
            <a:off x="3124201" y="1527050"/>
            <a:ext cx="2971800" cy="3883149"/>
          </a:xfrm>
          <a:prstGeom prst="pie">
            <a:avLst>
              <a:gd name="adj1" fmla="val 10771353"/>
              <a:gd name="adj2" fmla="val 1471654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ím"/>
          <p:cNvSpPr/>
          <p:nvPr/>
        </p:nvSpPr>
        <p:spPr>
          <a:xfrm rot="10800000">
            <a:off x="3124201" y="1527050"/>
            <a:ext cx="2971800" cy="3883149"/>
          </a:xfrm>
          <a:prstGeom prst="pie">
            <a:avLst>
              <a:gd name="adj1" fmla="val 17622159"/>
              <a:gd name="adj2" fmla="val 2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162800" y="1447800"/>
            <a:ext cx="1447800" cy="11430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239000" y="3048000"/>
            <a:ext cx="1447800" cy="1143000"/>
          </a:xfrm>
          <a:prstGeom prst="cloud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7315200" y="4800600"/>
            <a:ext cx="1447800" cy="11430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381000"/>
            <a:ext cx="2411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4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àu</a:t>
            </a:r>
            <a:r>
              <a:rPr lang="en-US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lạnh</a:t>
            </a:r>
            <a:endParaRPr lang="en-US" sz="44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09600" y="1524000"/>
            <a:ext cx="1447800" cy="1143000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685800" y="3124200"/>
            <a:ext cx="1447800" cy="1143000"/>
          </a:xfrm>
          <a:prstGeom prst="clou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762000" y="4876800"/>
            <a:ext cx="1447800" cy="11430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161</Words>
  <Application>Microsoft Office PowerPoint</Application>
  <PresentationFormat>On-screen Show (4:3)</PresentationFormat>
  <Paragraphs>30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24</cp:revision>
  <dcterms:created xsi:type="dcterms:W3CDTF">2018-01-10T11:15:30Z</dcterms:created>
  <dcterms:modified xsi:type="dcterms:W3CDTF">2018-01-12T01:07:57Z</dcterms:modified>
</cp:coreProperties>
</file>