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0B2B2-6473-4AC6-AF4D-461AEFFC447F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5ABF6-D0EF-45D8-9259-EBADB0BDD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5ABF6-D0EF-45D8-9259-EBADB0BDDFE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5ABF6-D0EF-45D8-9259-EBADB0BDDFE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5ABF6-D0EF-45D8-9259-EBADB0BDDFE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5ABF6-D0EF-45D8-9259-EBADB0BDDFE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A5ABF6-D0EF-45D8-9259-EBADB0BDDFE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1F84-871E-480F-83E7-1C9AE7EDA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13CF6-237F-4FB1-BF6C-7C4A86229D55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THE%20DUC%20CHI%20MUA\DI%20MOT%20HAI%202.mp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CHU%20BO%20DOI%20NOI%202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BONG%20TRON%20TO.mp3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audio" Target="file:///E:\Nhac%20Tong%20Hop\nhac%20tre\Because%20I'mstupid.mp3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awesome_flower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0"/>
            <a:ext cx="92964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6" name="Picture 28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0075"/>
            <a:ext cx="15240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7" name="Picture 29" descr="724608s7aonrbep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4714875"/>
            <a:ext cx="12954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8" name="Picture 30" descr="1304593e938q6xw3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31" descr="1304593e938q6xw3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43875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57200" y="152400"/>
            <a:ext cx="769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en-US" b="1" dirty="0" err="1" smtClean="0">
                <a:latin typeface=".VnTimeH" pitchFamily="34" charset="0"/>
              </a:rPr>
              <a:t>Phßng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gi¸o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dôc</a:t>
            </a:r>
            <a:r>
              <a:rPr lang="en-US" b="1" dirty="0" smtClean="0">
                <a:latin typeface=".VnTimeH" pitchFamily="34" charset="0"/>
              </a:rPr>
              <a:t> vµ ®µo t¹o </a:t>
            </a:r>
            <a:r>
              <a:rPr lang="en-US" b="1" dirty="0" err="1" smtClean="0">
                <a:latin typeface=".VnTimeH" pitchFamily="34" charset="0"/>
              </a:rPr>
              <a:t>quËn</a:t>
            </a:r>
            <a:r>
              <a:rPr lang="en-US" b="1" dirty="0" smtClean="0">
                <a:latin typeface=".VnTimeH" pitchFamily="34" charset="0"/>
              </a:rPr>
              <a:t> long </a:t>
            </a:r>
            <a:r>
              <a:rPr lang="en-US" b="1" dirty="0" err="1" smtClean="0">
                <a:latin typeface=".VnTimeH" pitchFamily="34" charset="0"/>
              </a:rPr>
              <a:t>biªn</a:t>
            </a:r>
            <a:endParaRPr lang="en-US" dirty="0" smtClean="0">
              <a:latin typeface=".VnTimeH" pitchFamily="34" charset="0"/>
            </a:endParaRPr>
          </a:p>
          <a:p>
            <a:pPr indent="457200" algn="ctr"/>
            <a:r>
              <a:rPr lang="en-US" b="1" dirty="0" err="1" smtClean="0">
                <a:latin typeface=".VnTimeH" pitchFamily="34" charset="0"/>
              </a:rPr>
              <a:t>Tr­êng</a:t>
            </a:r>
            <a:r>
              <a:rPr lang="en-US" b="1" dirty="0" smtClean="0">
                <a:latin typeface=".VnTimeH" pitchFamily="34" charset="0"/>
              </a:rPr>
              <a:t> </a:t>
            </a:r>
            <a:r>
              <a:rPr lang="en-US" b="1" dirty="0" err="1" smtClean="0">
                <a:latin typeface=".VnTimeH" pitchFamily="34" charset="0"/>
              </a:rPr>
              <a:t>mÇm</a:t>
            </a:r>
            <a:r>
              <a:rPr lang="en-US" b="1" dirty="0" smtClean="0">
                <a:latin typeface=".VnTimeH" pitchFamily="34" charset="0"/>
              </a:rPr>
              <a:t> non GIA THƯỢNG</a:t>
            </a:r>
            <a:endParaRPr lang="en-US" dirty="0" smtClean="0">
              <a:latin typeface=".VnTimeH" pitchFamily="34" charset="0"/>
            </a:endParaRPr>
          </a:p>
          <a:p>
            <a:pPr indent="457200" algn="ctr"/>
            <a:r>
              <a:rPr lang="en-US" b="1" dirty="0" smtClean="0">
                <a:latin typeface=".VnTimeH" pitchFamily="34" charset="0"/>
              </a:rPr>
              <a:t>******</a:t>
            </a:r>
            <a:r>
              <a:rPr lang="en-US" b="1" dirty="0" smtClean="0">
                <a:latin typeface=".VnTimeH" pitchFamily="34" charset="0"/>
                <a:sym typeface="Wingdings" pitchFamily="2" charset="2"/>
              </a:rPr>
              <a:t></a:t>
            </a:r>
            <a:r>
              <a:rPr lang="en-US" b="1" dirty="0" smtClean="0">
                <a:latin typeface=".VnTimeH" pitchFamily="34" charset="0"/>
              </a:rPr>
              <a:t>******</a:t>
            </a:r>
            <a:endParaRPr lang="en-US" dirty="0"/>
          </a:p>
        </p:txBody>
      </p:sp>
      <p:pic>
        <p:nvPicPr>
          <p:cNvPr id="9" name="Picture 4" descr="C:\Users\Welcome\Desktop\LOGO MNGT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76600" y="12954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752600" y="3581400"/>
            <a:ext cx="57150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Phát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triển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vận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động</a:t>
            </a:r>
            <a:endParaRPr lang="vi-VN" sz="40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Đề tài: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Đi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trong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đường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hẹp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.</a:t>
            </a:r>
            <a:endParaRPr lang="vi-VN" sz="32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7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Lứa tuổi: Nhà trẻ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24-36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tháng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.</a:t>
            </a:r>
            <a:endParaRPr lang="vi-VN" sz="3200" kern="10" dirty="0" smtClean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7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vi-VN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Giáo viên: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Trần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Thị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Bích</a:t>
            </a:r>
            <a:r>
              <a:rPr lang="en-US" sz="32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blipFill dpi="0" rotWithShape="0">
                  <a:blip r:embed="rId7"/>
                  <a:srcRect/>
                  <a:tile tx="0" ty="0" sx="100000" sy="100000" flip="none" algn="tl"/>
                </a:blipFill>
                <a:latin typeface="Times New Roman"/>
                <a:cs typeface="Times New Roman"/>
              </a:rPr>
              <a:t>Quyên</a:t>
            </a:r>
            <a:endParaRPr lang="en-US" sz="32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blipFill dpi="0" rotWithShape="0">
                <a:blip r:embed="rId7"/>
                <a:srcRect/>
                <a:tile tx="0" ty="0" sx="100000" sy="100000" flip="none" algn="tl"/>
              </a:blip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hu bo doi di hanh qua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084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PHÁT TRIỂN CHUNG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DI MOT HA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772400" y="5486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8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ong doanh trai bo do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305588"/>
            <a:ext cx="9144000" cy="55524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24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VĐCB: ĐI TRONG ĐƯỜNG HẸP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U BO DOI NO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848600" y="54102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6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inh anh cac be mam non choi tro choi bong tron t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457200"/>
            <a:ext cx="187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ONG TRON T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inh nen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0" y="990600"/>
            <a:ext cx="8582025" cy="5867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Giê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häc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®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Õn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®©y lµ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kÕt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thóc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Avant"/>
            </a:endParaRPr>
          </a:p>
          <a:p>
            <a:pPr algn="ctr"/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Chóc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c¸c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con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lu«n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ch¨m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ngoan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häc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 </a:t>
            </a:r>
            <a:r>
              <a:rPr lang="en-US" sz="3600" kern="10" dirty="0" err="1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giái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Avant"/>
            </a:endParaRPr>
          </a:p>
        </p:txBody>
      </p:sp>
      <p:pic>
        <p:nvPicPr>
          <p:cNvPr id="14345" name="Because I'mstupid.mp3">
            <a:hlinkClick r:id="" action="ppaction://media"/>
          </p:cNvPr>
          <p:cNvPicPr>
            <a:picLocks noGrp="1" noRot="1" noChangeAspect="1" noChangeArrowheads="1"/>
          </p:cNvPicPr>
          <p:nvPr>
            <p:ph type="media" sz="half" idx="2"/>
            <a:audi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0" y="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5"/>
                </p:tgtEl>
              </p:cMediaNode>
            </p:audio>
          </p:childTnLst>
        </p:cTn>
      </p:par>
    </p:tnLst>
    <p:bldLst>
      <p:bldP spid="143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ABF972EA-FA40-4AAA-AFFE-11904067BCC1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PTVĐ Đi trong đường hẹp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80</Words>
  <Application>Microsoft Office PowerPoint</Application>
  <PresentationFormat>On-screen Show (4:3)</PresentationFormat>
  <Paragraphs>17</Paragraphs>
  <Slides>5</Slides>
  <Notes>5</Notes>
  <HiddenSlides>0</HiddenSlides>
  <MMClips>4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PTVĐ Đi trong đường hẹp</dc:title>
  <dc:creator>Hien</dc:creator>
  <cp:lastModifiedBy>Welcome</cp:lastModifiedBy>
  <cp:revision>12</cp:revision>
  <dcterms:created xsi:type="dcterms:W3CDTF">2017-03-06T02:36:16Z</dcterms:created>
  <dcterms:modified xsi:type="dcterms:W3CDTF">2018-02-01T09:04:53Z</dcterms:modified>
</cp:coreProperties>
</file>