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8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9900FF"/>
    <a:srgbClr val="6600CC"/>
    <a:srgbClr val="6600FF"/>
    <a:srgbClr val="00CC00"/>
    <a:srgbClr val="FF3300"/>
    <a:srgbClr val="FFFFCC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DB924-3498-4498-93CD-46B07549F1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A67BC-3A41-4DD8-B4C3-0C7624C33F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6BD55-0984-450F-A708-307FAC9E91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DF42A-5CE1-4B0C-B0B1-8C113A19B8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53EF9-7B82-4F59-8559-CCC830C23F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57A8E-DE06-4934-9FE1-0F87D24DFC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FFC86-A542-47E1-8799-25DCCCF37D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957DD-D9A1-4BE7-BB83-771D2E49AA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A5C3F-96C0-486A-8CE4-5711AC83E3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82984-91E7-4F25-B307-AF889D4D5B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3E8AE-718B-495B-8FFD-1E674A7876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4F2F2D-0659-4464-96EF-5FE5FF9827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LUU%20DU%20LIEU\THU%20BEO\LAM%20QUEN%20CHU%20CAI%20U%20U\CHU%20CAI%20U%20U\coi%20tau.wav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UU%20DU%20LIEU\THU%20BEO\LAM%20QUEN%20CHU%20CAI%20U%20U\CHU%20CAI%20U%20U\thoi%20trang%20hc.m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66800" y="0"/>
            <a:ext cx="74676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.VnTimeH" pitchFamily="34" charset="0"/>
              </a:rPr>
              <a:t>Phßng</a:t>
            </a:r>
            <a:r>
              <a:rPr lang="en-US" b="1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.VnTimeH" pitchFamily="34" charset="0"/>
              </a:rPr>
              <a:t>gi¸o</a:t>
            </a:r>
            <a:r>
              <a:rPr lang="en-US" b="1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.VnTimeH" pitchFamily="34" charset="0"/>
              </a:rPr>
              <a:t>dôc</a:t>
            </a:r>
            <a:r>
              <a:rPr lang="en-US" b="1" dirty="0">
                <a:solidFill>
                  <a:srgbClr val="FF0000"/>
                </a:solidFill>
                <a:latin typeface=".VnTimeH" pitchFamily="34" charset="0"/>
              </a:rPr>
              <a:t> ®µo t¹o </a:t>
            </a:r>
            <a:r>
              <a:rPr lang="en-US" b="1" dirty="0" err="1">
                <a:solidFill>
                  <a:srgbClr val="FF0000"/>
                </a:solidFill>
                <a:latin typeface=".VnTimeH" pitchFamily="34" charset="0"/>
              </a:rPr>
              <a:t>quËn</a:t>
            </a:r>
            <a:r>
              <a:rPr lang="en-US" b="1" dirty="0">
                <a:solidFill>
                  <a:srgbClr val="FF0000"/>
                </a:solidFill>
                <a:latin typeface=".VnTimeH" pitchFamily="34" charset="0"/>
              </a:rPr>
              <a:t> Long </a:t>
            </a:r>
            <a:r>
              <a:rPr lang="en-US" b="1" dirty="0" err="1">
                <a:solidFill>
                  <a:srgbClr val="FF0000"/>
                </a:solidFill>
                <a:latin typeface=".VnTimeH" pitchFamily="34" charset="0"/>
              </a:rPr>
              <a:t>Biªn</a:t>
            </a:r>
            <a:r>
              <a:rPr lang="en-US" b="1" dirty="0">
                <a:solidFill>
                  <a:srgbClr val="FF0000"/>
                </a:solidFill>
                <a:latin typeface=".VnTimeH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.VnTimeH" pitchFamily="34" charset="0"/>
              </a:rPr>
              <a:t>TR­êng</a:t>
            </a:r>
            <a:r>
              <a:rPr lang="en-US" b="1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.VnTimeH" pitchFamily="34" charset="0"/>
              </a:rPr>
              <a:t>mÇm</a:t>
            </a:r>
            <a:r>
              <a:rPr lang="en-US" b="1" dirty="0">
                <a:solidFill>
                  <a:srgbClr val="FF0000"/>
                </a:solidFill>
                <a:latin typeface=".VnTimeH" pitchFamily="34" charset="0"/>
              </a:rPr>
              <a:t> non </a:t>
            </a:r>
            <a:r>
              <a:rPr lang="en-US" b="1" dirty="0" err="1">
                <a:solidFill>
                  <a:srgbClr val="FF0000"/>
                </a:solidFill>
                <a:latin typeface=".VnTimeH" pitchFamily="34" charset="0"/>
              </a:rPr>
              <a:t>Gia</a:t>
            </a:r>
            <a:r>
              <a:rPr lang="en-US" b="1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.VnTimeH" pitchFamily="34" charset="0"/>
              </a:rPr>
              <a:t>THƯ</a:t>
            </a:r>
            <a:r>
              <a:rPr lang="en-US" b="1" dirty="0" smtClean="0">
                <a:solidFill>
                  <a:srgbClr val="FF0000"/>
                </a:solidFill>
                <a:latin typeface=".VnArial NarrowH" pitchFamily="34" charset="0"/>
              </a:rPr>
              <a:t>ỢNG</a:t>
            </a:r>
            <a:endParaRPr lang="en-US" b="1" dirty="0">
              <a:solidFill>
                <a:srgbClr val="FF0000"/>
              </a:solidFill>
              <a:latin typeface=".VnArial NarrowH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971800" y="5562600"/>
            <a:ext cx="5334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dirty="0" err="1">
                <a:solidFill>
                  <a:srgbClr val="FF3300"/>
                </a:solidFill>
                <a:latin typeface=".VnTime" pitchFamily="34" charset="0"/>
              </a:rPr>
              <a:t>Gi¸o</a:t>
            </a:r>
            <a:r>
              <a:rPr lang="en-US" sz="3500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US" sz="3500" dirty="0" err="1">
                <a:solidFill>
                  <a:srgbClr val="FF3300"/>
                </a:solidFill>
                <a:latin typeface=".VnTime" pitchFamily="34" charset="0"/>
              </a:rPr>
              <a:t>viªn</a:t>
            </a:r>
            <a:r>
              <a:rPr lang="en-US" sz="3500" dirty="0" smtClean="0">
                <a:solidFill>
                  <a:srgbClr val="FF3300"/>
                </a:solidFill>
                <a:latin typeface=".VnTime" pitchFamily="34" charset="0"/>
              </a:rPr>
              <a:t>: </a:t>
            </a:r>
            <a:r>
              <a:rPr lang="en-US" sz="35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5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5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 rot="192527">
            <a:off x="1444951" y="2786924"/>
            <a:ext cx="70866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lµm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quen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ch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 pitchFamily="34" charset="0"/>
              </a:rPr>
              <a:t>Ữ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viÕt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 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581400" y="3048000"/>
            <a:ext cx="2133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FF3300"/>
                </a:solidFill>
                <a:latin typeface=".VnAvantH" pitchFamily="34" charset="0"/>
              </a:rPr>
              <a:t>U - ­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857500" y="4114800"/>
            <a:ext cx="533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 err="1">
                <a:solidFill>
                  <a:srgbClr val="FF3300"/>
                </a:solidFill>
                <a:latin typeface=".VnCentury Schoolbook" pitchFamily="34" charset="0"/>
              </a:rPr>
              <a:t>Líp</a:t>
            </a:r>
            <a:r>
              <a:rPr lang="en-US" sz="3000" b="1" dirty="0">
                <a:solidFill>
                  <a:srgbClr val="FF3300"/>
                </a:solidFill>
                <a:latin typeface=".VnCentury Schoolbook" pitchFamily="34" charset="0"/>
              </a:rPr>
              <a:t>: </a:t>
            </a:r>
            <a:r>
              <a:rPr lang="en-US" sz="3000" b="1" i="1" dirty="0" err="1" smtClean="0">
                <a:solidFill>
                  <a:srgbClr val="FF3300"/>
                </a:solidFill>
                <a:latin typeface=".VnCentury Schoolbook" pitchFamily="34" charset="0"/>
              </a:rPr>
              <a:t>MÉu</a:t>
            </a:r>
            <a:r>
              <a:rPr lang="en-US" sz="3000" b="1" i="1" dirty="0" smtClean="0">
                <a:solidFill>
                  <a:srgbClr val="FF3300"/>
                </a:solidFill>
                <a:latin typeface=".VnCentury Schoolbook" pitchFamily="34" charset="0"/>
              </a:rPr>
              <a:t> </a:t>
            </a:r>
            <a:r>
              <a:rPr lang="en-US" sz="3000" b="1" i="1" dirty="0" err="1" smtClean="0">
                <a:solidFill>
                  <a:srgbClr val="FF3300"/>
                </a:solidFill>
                <a:latin typeface=".VnCentury Schoolbook" pitchFamily="34" charset="0"/>
              </a:rPr>
              <a:t>Gi¸o</a:t>
            </a:r>
            <a:r>
              <a:rPr lang="en-US" sz="3000" b="1" i="1" dirty="0" smtClean="0">
                <a:solidFill>
                  <a:srgbClr val="FF3300"/>
                </a:solidFill>
                <a:latin typeface=".VnCentury Schoolbook" pitchFamily="34" charset="0"/>
              </a:rPr>
              <a:t> </a:t>
            </a:r>
            <a:r>
              <a:rPr lang="en-US" sz="3000" b="1" i="1" dirty="0" err="1" smtClean="0">
                <a:solidFill>
                  <a:srgbClr val="FF3300"/>
                </a:solidFill>
                <a:latin typeface=".VnCentury Schoolbook" pitchFamily="34" charset="0"/>
              </a:rPr>
              <a:t>Lín</a:t>
            </a:r>
            <a:r>
              <a:rPr lang="en-US" sz="3000" b="1" i="1" dirty="0" smtClean="0">
                <a:solidFill>
                  <a:srgbClr val="FF3300"/>
                </a:solidFill>
                <a:latin typeface=".VnCentury Schoolbook" pitchFamily="34" charset="0"/>
              </a:rPr>
              <a:t> </a:t>
            </a:r>
            <a:r>
              <a:rPr lang="en-US" sz="3000" b="1" i="1" dirty="0">
                <a:solidFill>
                  <a:srgbClr val="FF3300"/>
                </a:solidFill>
                <a:latin typeface=".VnCentury Schoolbook" pitchFamily="34" charset="0"/>
              </a:rPr>
              <a:t>A </a:t>
            </a:r>
            <a:r>
              <a:rPr lang="en-US" sz="3000" b="1" i="1" dirty="0" smtClean="0">
                <a:solidFill>
                  <a:srgbClr val="FF3300"/>
                </a:solidFill>
                <a:latin typeface=".VnCentury Schoolbook" pitchFamily="34" charset="0"/>
              </a:rPr>
              <a:t>1</a:t>
            </a:r>
            <a:endParaRPr lang="en-US" sz="3000" b="1" i="1" dirty="0">
              <a:solidFill>
                <a:srgbClr val="FF3300"/>
              </a:solidFill>
              <a:latin typeface=".VnCentury Schoolbook" pitchFamily="34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844800" y="4686300"/>
            <a:ext cx="533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>
                <a:solidFill>
                  <a:srgbClr val="FF3300"/>
                </a:solidFill>
                <a:latin typeface=".VnTime" pitchFamily="34" charset="0"/>
              </a:rPr>
              <a:t>Chñ ®iÓm: </a:t>
            </a:r>
            <a:r>
              <a:rPr lang="en-US" sz="3500" b="1" i="1">
                <a:solidFill>
                  <a:srgbClr val="FF3300"/>
                </a:solidFill>
                <a:latin typeface=".VnTime" pitchFamily="34" charset="0"/>
              </a:rPr>
              <a:t>NghÒ nghiÖp</a:t>
            </a:r>
            <a:r>
              <a:rPr lang="en-US" sz="4000">
                <a:solidFill>
                  <a:srgbClr val="FFFF00"/>
                </a:solidFill>
                <a:latin typeface=".VnTime" pitchFamily="34" charset="0"/>
              </a:rPr>
              <a:t> </a:t>
            </a:r>
          </a:p>
        </p:txBody>
      </p:sp>
      <p:pic>
        <p:nvPicPr>
          <p:cNvPr id="10" name="Picture 9" descr="LOGO MNG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7620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  <p:bldP spid="3076" grpId="0" animBg="1"/>
      <p:bldP spid="3078" grpId="0"/>
      <p:bldP spid="30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6076950" y="3200400"/>
            <a:ext cx="2590800" cy="2862263"/>
            <a:chOff x="2631" y="414"/>
            <a:chExt cx="1800" cy="2460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31" y="1134"/>
              <a:ext cx="1653" cy="1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6" y="414"/>
              <a:ext cx="375" cy="88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7913" y="7620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276600" y="-438150"/>
            <a:ext cx="248602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0" b="1">
                <a:solidFill>
                  <a:srgbClr val="FF3300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533775" y="3117850"/>
            <a:ext cx="248602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0" b="1">
                <a:solidFill>
                  <a:srgbClr val="FF3300"/>
                </a:solidFill>
                <a:latin typeface=".VnAvant" pitchFamily="34" charset="0"/>
              </a:rPr>
              <a:t>­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52425" y="2276475"/>
            <a:ext cx="2667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0" b="1">
                <a:solidFill>
                  <a:srgbClr val="00CC00"/>
                </a:solidFill>
                <a:latin typeface=".VnAvant" pitchFamily="34" charset="0"/>
              </a:rPr>
              <a:t>­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28600" y="-1257300"/>
            <a:ext cx="2667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0" b="1">
                <a:solidFill>
                  <a:srgbClr val="00CC00"/>
                </a:solidFill>
                <a:latin typeface=".VnAvant" pitchFamily="34" charset="0"/>
              </a:rPr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chu 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2813" y="1993900"/>
            <a:ext cx="2744787" cy="2854325"/>
          </a:xfrm>
          <a:prstGeom prst="rect">
            <a:avLst/>
          </a:prstGeom>
          <a:noFill/>
        </p:spPr>
      </p:pic>
      <p:grpSp>
        <p:nvGrpSpPr>
          <p:cNvPr id="12296" name="Group 8"/>
          <p:cNvGrpSpPr>
            <a:grpSpLocks/>
          </p:cNvGrpSpPr>
          <p:nvPr/>
        </p:nvGrpSpPr>
        <p:grpSpPr bwMode="auto">
          <a:xfrm>
            <a:off x="5060950" y="1600200"/>
            <a:ext cx="3200400" cy="3319463"/>
            <a:chOff x="1584" y="726"/>
            <a:chExt cx="2554" cy="2874"/>
          </a:xfrm>
        </p:grpSpPr>
        <p:pic>
          <p:nvPicPr>
            <p:cNvPr id="12297" name="Picture 9" descr="net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726"/>
              <a:ext cx="922" cy="2757"/>
            </a:xfrm>
            <a:prstGeom prst="rect">
              <a:avLst/>
            </a:prstGeom>
            <a:noFill/>
          </p:spPr>
        </p:pic>
        <p:pic>
          <p:nvPicPr>
            <p:cNvPr id="12298" name="Picture 10" descr="net u 2 copy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1469" t="9409" r="36681" b="-740"/>
            <a:stretch>
              <a:fillRect/>
            </a:stretch>
          </p:blipFill>
          <p:spPr bwMode="auto">
            <a:xfrm>
              <a:off x="1584" y="1008"/>
              <a:ext cx="1632" cy="2592"/>
            </a:xfrm>
            <a:prstGeom prst="rect">
              <a:avLst/>
            </a:prstGeom>
            <a:noFill/>
          </p:spPr>
        </p:pic>
      </p:grp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62000" y="42863"/>
            <a:ext cx="8001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0000FF"/>
                </a:solidFill>
                <a:latin typeface=".VnAvant" pitchFamily="34" charset="0"/>
              </a:rPr>
              <a:t>So s¸nh</a:t>
            </a:r>
            <a:r>
              <a:rPr lang="en-US" sz="4000">
                <a:latin typeface=".VnAvant" pitchFamily="34" charset="0"/>
              </a:rPr>
              <a:t>  </a:t>
            </a:r>
          </a:p>
        </p:txBody>
      </p:sp>
      <p:pic>
        <p:nvPicPr>
          <p:cNvPr id="12291" name="Picture 3" descr="Untitled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1950" y="2003425"/>
            <a:ext cx="723900" cy="2797175"/>
          </a:xfrm>
          <a:prstGeom prst="rect">
            <a:avLst/>
          </a:prstGeom>
          <a:noFill/>
        </p:spPr>
      </p:pic>
      <p:pic>
        <p:nvPicPr>
          <p:cNvPr id="12292" name="Picture 4" descr="chu u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5446" b="-79"/>
          <a:stretch>
            <a:fillRect/>
          </a:stretch>
        </p:blipFill>
        <p:spPr bwMode="auto">
          <a:xfrm>
            <a:off x="962025" y="2041525"/>
            <a:ext cx="1987550" cy="2800350"/>
          </a:xfrm>
          <a:prstGeom prst="rect">
            <a:avLst/>
          </a:prstGeom>
          <a:noFill/>
        </p:spPr>
      </p:pic>
      <p:pic>
        <p:nvPicPr>
          <p:cNvPr id="12293" name="Picture 5" descr="net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352" t="9845" r="36313" b="-1457"/>
          <a:stretch>
            <a:fillRect/>
          </a:stretch>
        </p:blipFill>
        <p:spPr bwMode="auto">
          <a:xfrm>
            <a:off x="7086600" y="1905000"/>
            <a:ext cx="762000" cy="2895600"/>
          </a:xfrm>
          <a:prstGeom prst="rect">
            <a:avLst/>
          </a:prstGeom>
          <a:noFill/>
        </p:spPr>
      </p:pic>
      <p:pic>
        <p:nvPicPr>
          <p:cNvPr id="12294" name="Picture 6" descr="net u 2 cop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469" t="9409" r="36681" b="-740"/>
          <a:stretch>
            <a:fillRect/>
          </a:stretch>
        </p:blipFill>
        <p:spPr bwMode="auto">
          <a:xfrm>
            <a:off x="5122863" y="1936750"/>
            <a:ext cx="2016125" cy="2971800"/>
          </a:xfrm>
          <a:prstGeom prst="rect">
            <a:avLst/>
          </a:prstGeom>
          <a:noFill/>
        </p:spPr>
      </p:pic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7524750" y="1581150"/>
            <a:ext cx="733425" cy="628650"/>
          </a:xfrm>
          <a:prstGeom prst="rect">
            <a:avLst/>
          </a:prstGeom>
          <a:solidFill>
            <a:srgbClr val="9900CC"/>
          </a:solidFill>
          <a:ln w="952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99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  <p:bldP spid="1229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1295400"/>
            <a:ext cx="92202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500" b="1">
                <a:solidFill>
                  <a:srgbClr val="FF0000"/>
                </a:solidFill>
                <a:latin typeface=".VnAvant" pitchFamily="34" charset="0"/>
              </a:rPr>
              <a:t>Trß ch¬i: Ai nhanh nhÊt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3200400"/>
            <a:chOff x="0" y="0"/>
            <a:chExt cx="5760" cy="20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auto">
            <a:xfrm>
              <a:off x="0" y="0"/>
              <a:ext cx="5760" cy="20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48" y="1536"/>
                </a:cxn>
                <a:cxn ang="0">
                  <a:pos x="2400" y="2016"/>
                </a:cxn>
                <a:cxn ang="0">
                  <a:pos x="5760" y="2016"/>
                </a:cxn>
                <a:cxn ang="0">
                  <a:pos x="5760" y="0"/>
                </a:cxn>
                <a:cxn ang="0">
                  <a:pos x="0" y="0"/>
                </a:cxn>
              </a:cxnLst>
              <a:rect l="0" t="0" r="r" b="b"/>
              <a:pathLst>
                <a:path w="5760" h="2016">
                  <a:moveTo>
                    <a:pt x="0" y="0"/>
                  </a:moveTo>
                  <a:lnTo>
                    <a:pt x="2448" y="1536"/>
                  </a:lnTo>
                  <a:lnTo>
                    <a:pt x="2400" y="2016"/>
                  </a:lnTo>
                  <a:lnTo>
                    <a:pt x="5760" y="2016"/>
                  </a:lnTo>
                  <a:lnTo>
                    <a:pt x="57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3072" y="432"/>
              <a:ext cx="480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0" b="1">
                  <a:solidFill>
                    <a:srgbClr val="0000FF"/>
                  </a:solidFill>
                  <a:latin typeface=".VnAvant" pitchFamily="34" charset="0"/>
                </a:rPr>
                <a:t>1</a:t>
              </a:r>
            </a:p>
          </p:txBody>
        </p:sp>
      </p:grp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0" y="0"/>
            <a:ext cx="3886200" cy="6934200"/>
            <a:chOff x="0" y="0"/>
            <a:chExt cx="2448" cy="4368"/>
          </a:xfrm>
        </p:grpSpPr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0" y="0"/>
              <a:ext cx="2448" cy="43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48" y="1536"/>
                </a:cxn>
                <a:cxn ang="0">
                  <a:pos x="2400" y="2016"/>
                </a:cxn>
                <a:cxn ang="0">
                  <a:pos x="2208" y="2256"/>
                </a:cxn>
                <a:cxn ang="0">
                  <a:pos x="2208" y="4368"/>
                </a:cxn>
                <a:cxn ang="0">
                  <a:pos x="0" y="4320"/>
                </a:cxn>
                <a:cxn ang="0">
                  <a:pos x="0" y="0"/>
                </a:cxn>
              </a:cxnLst>
              <a:rect l="0" t="0" r="r" b="b"/>
              <a:pathLst>
                <a:path w="2448" h="4368">
                  <a:moveTo>
                    <a:pt x="0" y="0"/>
                  </a:moveTo>
                  <a:lnTo>
                    <a:pt x="2448" y="1536"/>
                  </a:lnTo>
                  <a:lnTo>
                    <a:pt x="2400" y="2016"/>
                  </a:lnTo>
                  <a:lnTo>
                    <a:pt x="2208" y="2256"/>
                  </a:lnTo>
                  <a:lnTo>
                    <a:pt x="2208" y="4368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1008" y="1824"/>
              <a:ext cx="624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0" b="1">
                  <a:solidFill>
                    <a:srgbClr val="0000FF"/>
                  </a:solidFill>
                  <a:latin typeface=".VnAvant" pitchFamily="34" charset="0"/>
                </a:rPr>
                <a:t>3</a:t>
              </a:r>
            </a:p>
          </p:txBody>
        </p:sp>
      </p:grp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3505200" y="3178175"/>
            <a:ext cx="5681663" cy="3756025"/>
            <a:chOff x="2208" y="2002"/>
            <a:chExt cx="3579" cy="2366"/>
          </a:xfrm>
        </p:grpSpPr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2208" y="2002"/>
              <a:ext cx="3579" cy="2366"/>
            </a:xfrm>
            <a:custGeom>
              <a:avLst/>
              <a:gdLst/>
              <a:ahLst/>
              <a:cxnLst>
                <a:cxn ang="0">
                  <a:pos x="3579" y="9"/>
                </a:cxn>
                <a:cxn ang="0">
                  <a:pos x="3086" y="0"/>
                </a:cxn>
                <a:cxn ang="0">
                  <a:pos x="2729" y="9"/>
                </a:cxn>
                <a:cxn ang="0">
                  <a:pos x="192" y="14"/>
                </a:cxn>
                <a:cxn ang="0">
                  <a:pos x="0" y="254"/>
                </a:cxn>
                <a:cxn ang="0">
                  <a:pos x="0" y="2366"/>
                </a:cxn>
                <a:cxn ang="0">
                  <a:pos x="3552" y="2318"/>
                </a:cxn>
                <a:cxn ang="0">
                  <a:pos x="3579" y="9"/>
                </a:cxn>
              </a:cxnLst>
              <a:rect l="0" t="0" r="r" b="b"/>
              <a:pathLst>
                <a:path w="3579" h="2366">
                  <a:moveTo>
                    <a:pt x="3579" y="9"/>
                  </a:moveTo>
                  <a:cubicBezTo>
                    <a:pt x="3418" y="45"/>
                    <a:pt x="3249" y="16"/>
                    <a:pt x="3086" y="0"/>
                  </a:cubicBezTo>
                  <a:cubicBezTo>
                    <a:pt x="2845" y="12"/>
                    <a:pt x="2964" y="9"/>
                    <a:pt x="2729" y="9"/>
                  </a:cubicBezTo>
                  <a:lnTo>
                    <a:pt x="192" y="14"/>
                  </a:lnTo>
                  <a:lnTo>
                    <a:pt x="0" y="254"/>
                  </a:lnTo>
                  <a:lnTo>
                    <a:pt x="0" y="2366"/>
                  </a:lnTo>
                  <a:lnTo>
                    <a:pt x="3552" y="2318"/>
                  </a:lnTo>
                  <a:lnTo>
                    <a:pt x="3579" y="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3648" y="2592"/>
              <a:ext cx="720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0" b="1">
                  <a:solidFill>
                    <a:srgbClr val="0000CC"/>
                  </a:solidFill>
                  <a:latin typeface=".VnAvant" pitchFamily="34" charset="0"/>
                </a:rPr>
                <a:t>2</a:t>
              </a:r>
            </a:p>
          </p:txBody>
        </p:sp>
      </p:grpSp>
      <p:pic>
        <p:nvPicPr>
          <p:cNvPr id="4109" name="coi tau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143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0888" fill="hold"/>
                                        <p:tgtEl>
                                          <p:spTgt spid="4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ghe lai tau"/>
          <p:cNvPicPr>
            <a:picLocks noChangeAspect="1" noChangeArrowheads="1"/>
          </p:cNvPicPr>
          <p:nvPr/>
        </p:nvPicPr>
        <p:blipFill>
          <a:blip r:embed="rId2">
            <a:lum bright="12000" contrast="-6000"/>
          </a:blip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5410200"/>
            <a:ext cx="8763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0000CC"/>
                </a:solidFill>
                <a:latin typeface=".VnAvant" pitchFamily="34" charset="0"/>
              </a:rPr>
              <a:t>nghÒ l¸i tµu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429125" y="5410200"/>
            <a:ext cx="83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33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934075" y="5405438"/>
            <a:ext cx="83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33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243263" y="5405438"/>
            <a:ext cx="83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33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0" y="5400675"/>
            <a:ext cx="8763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0000CC"/>
                </a:solidFill>
                <a:latin typeface=".VnAvant" pitchFamily="34" charset="0"/>
              </a:rPr>
              <a:t>nghÒ l¸i tµu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605588" y="5405438"/>
            <a:ext cx="685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33CC"/>
                </a:solidFill>
                <a:latin typeface=".VnAvant" pitchFamily="34" charset="0"/>
              </a:rPr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2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2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2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/>
      <p:bldP spid="5126" grpId="0"/>
      <p:bldP spid="5127" grpId="0"/>
      <p:bldP spid="5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u 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5275" y="1219200"/>
            <a:ext cx="3894138" cy="4227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7825" y="1195388"/>
            <a:ext cx="1171575" cy="4521200"/>
          </a:xfrm>
          <a:prstGeom prst="rect">
            <a:avLst/>
          </a:prstGeom>
          <a:noFill/>
        </p:spPr>
      </p:pic>
      <p:pic>
        <p:nvPicPr>
          <p:cNvPr id="7171" name="Picture 3" descr="chu u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5446" b="-79"/>
          <a:stretch>
            <a:fillRect/>
          </a:stretch>
        </p:blipFill>
        <p:spPr bwMode="auto">
          <a:xfrm>
            <a:off x="2328863" y="1190625"/>
            <a:ext cx="3213100" cy="452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thoi trang hc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14345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5638800"/>
            <a:ext cx="14478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52" fill="hold"/>
                                        <p:tgtEl>
                                          <p:spTgt spid="143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4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3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81000" y="5505450"/>
            <a:ext cx="853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3300"/>
                </a:solidFill>
                <a:latin typeface=".VnAvant" pitchFamily="34" charset="0"/>
              </a:rPr>
              <a:t>nghÒ ng­êi mÉu</a:t>
            </a:r>
            <a:r>
              <a:rPr lang="en-US" sz="7200" b="1">
                <a:latin typeface=".VnAvant" pitchFamily="34" charset="0"/>
              </a:rPr>
              <a:t>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248525" y="5505450"/>
            <a:ext cx="91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0000FF"/>
                </a:solidFill>
                <a:latin typeface=".VnAvant" pitchFamily="34" charset="0"/>
              </a:rPr>
              <a:t>©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100638" y="5500688"/>
            <a:ext cx="91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0000FF"/>
                </a:solidFill>
                <a:latin typeface=".VnAvant" pitchFamily="34" charset="0"/>
              </a:rPr>
              <a:t>¬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915275" y="5510213"/>
            <a:ext cx="91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0000FF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266950" y="5505450"/>
            <a:ext cx="91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0000FF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81000" y="5505450"/>
            <a:ext cx="853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3300"/>
                </a:solidFill>
                <a:latin typeface=".VnAvant" pitchFamily="34" charset="0"/>
              </a:rPr>
              <a:t>nghÒ ng­êi mÉu</a:t>
            </a:r>
            <a:r>
              <a:rPr lang="en-US" sz="7200" b="1">
                <a:latin typeface=".VnAvant" pitchFamily="34" charset="0"/>
              </a:rPr>
              <a:t> 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491038" y="5510213"/>
            <a:ext cx="91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0000FF"/>
                </a:solidFill>
                <a:latin typeface=".VnAvant" pitchFamily="34" charset="0"/>
              </a:rPr>
              <a:t>­</a:t>
            </a:r>
          </a:p>
        </p:txBody>
      </p:sp>
      <p:pic>
        <p:nvPicPr>
          <p:cNvPr id="8201" name="Picture 9" descr="1-12"/>
          <p:cNvPicPr>
            <a:picLocks noChangeAspect="1" noChangeArrowheads="1"/>
          </p:cNvPicPr>
          <p:nvPr/>
        </p:nvPicPr>
        <p:blipFill>
          <a:blip r:embed="rId2"/>
          <a:srcRect l="6667" t="3511" r="1334" b="5952"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6" grpId="0"/>
      <p:bldP spid="8197" grpId="0"/>
      <p:bldP spid="8198" grpId="0"/>
      <p:bldP spid="8199" grpId="0"/>
      <p:bldP spid="82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2166938" y="762000"/>
            <a:ext cx="4749800" cy="5343525"/>
            <a:chOff x="1584" y="726"/>
            <a:chExt cx="2554" cy="2874"/>
          </a:xfrm>
        </p:grpSpPr>
        <p:pic>
          <p:nvPicPr>
            <p:cNvPr id="9219" name="Picture 3" descr="net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726"/>
              <a:ext cx="922" cy="2757"/>
            </a:xfrm>
            <a:prstGeom prst="rect">
              <a:avLst/>
            </a:prstGeom>
            <a:noFill/>
          </p:spPr>
        </p:pic>
        <p:pic>
          <p:nvPicPr>
            <p:cNvPr id="9220" name="Picture 4" descr="net u 2 copy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1469" t="9409" r="36681" b="-740"/>
            <a:stretch>
              <a:fillRect/>
            </a:stretch>
          </p:blipFill>
          <p:spPr bwMode="auto">
            <a:xfrm>
              <a:off x="1584" y="1008"/>
              <a:ext cx="1632" cy="259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et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77" t="9906" r="36684" b="-471"/>
          <a:stretch>
            <a:fillRect/>
          </a:stretch>
        </p:blipFill>
        <p:spPr bwMode="auto">
          <a:xfrm>
            <a:off x="5376863" y="1217613"/>
            <a:ext cx="1143000" cy="4876800"/>
          </a:xfrm>
          <a:prstGeom prst="rect">
            <a:avLst/>
          </a:prstGeom>
          <a:noFill/>
        </p:spPr>
      </p:pic>
      <p:pic>
        <p:nvPicPr>
          <p:cNvPr id="10243" name="Picture 3" descr="net u 2 cop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469" t="9409" r="36681" b="-740"/>
          <a:stretch>
            <a:fillRect/>
          </a:stretch>
        </p:blipFill>
        <p:spPr bwMode="auto">
          <a:xfrm>
            <a:off x="2216150" y="1154113"/>
            <a:ext cx="3187700" cy="5064125"/>
          </a:xfrm>
          <a:prstGeom prst="rect">
            <a:avLst/>
          </a:prstGeom>
          <a:noFill/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019800" y="533400"/>
            <a:ext cx="1143000" cy="990600"/>
          </a:xfrm>
          <a:prstGeom prst="rect">
            <a:avLst/>
          </a:prstGeom>
          <a:solidFill>
            <a:srgbClr val="9900CC"/>
          </a:solidFill>
          <a:ln w="952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99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69"/>
  <p:tag name="MMPROD_UIDATA" val="&lt;database version=&quot;7.0&quot;&gt;&lt;object type=&quot;1&quot; unique_id=&quot;10001&quot;&gt;&lt;object type=&quot;2&quot; unique_id=&quot;12629&quot;&gt;&lt;object type=&quot;3&quot; unique_id=&quot;12631&quot;&gt;&lt;property id=&quot;20148&quot; value=&quot;5&quot;/&gt;&lt;property id=&quot;20300&quot; value=&quot;Slide 1&quot;/&gt;&lt;property id=&quot;20307&quot; value=&quot;257&quot;/&gt;&lt;/object&gt;&lt;object type=&quot;3&quot; unique_id=&quot;12632&quot;&gt;&lt;property id=&quot;20148&quot; value=&quot;5&quot;/&gt;&lt;property id=&quot;20300&quot; value=&quot;Slide 2&quot;/&gt;&lt;property id=&quot;20307&quot; value=&quot;258&quot;/&gt;&lt;/object&gt;&lt;object type=&quot;3&quot; unique_id=&quot;12633&quot;&gt;&lt;property id=&quot;20148&quot; value=&quot;5&quot;/&gt;&lt;property id=&quot;20300&quot; value=&quot;Slide 3&quot;/&gt;&lt;property id=&quot;20307&quot; value=&quot;259&quot;/&gt;&lt;/object&gt;&lt;object type=&quot;3&quot; unique_id=&quot;12634&quot;&gt;&lt;property id=&quot;20148&quot; value=&quot;5&quot;/&gt;&lt;property id=&quot;20300&quot; value=&quot;Slide 4&quot;/&gt;&lt;property id=&quot;20307&quot; value=&quot;260&quot;/&gt;&lt;/object&gt;&lt;object type=&quot;3&quot; unique_id=&quot;12635&quot;&gt;&lt;property id=&quot;20148&quot; value=&quot;5&quot;/&gt;&lt;property id=&quot;20300&quot; value=&quot;Slide 5&quot;/&gt;&lt;property id=&quot;20307&quot; value=&quot;261&quot;/&gt;&lt;/object&gt;&lt;object type=&quot;3&quot; unique_id=&quot;12636&quot;&gt;&lt;property id=&quot;20148&quot; value=&quot;5&quot;/&gt;&lt;property id=&quot;20300&quot; value=&quot;Slide 7&quot;/&gt;&lt;property id=&quot;20307&quot; value=&quot;262&quot;/&gt;&lt;/object&gt;&lt;object type=&quot;3&quot; unique_id=&quot;12637&quot;&gt;&lt;property id=&quot;20148&quot; value=&quot;5&quot;/&gt;&lt;property id=&quot;20300&quot; value=&quot;Slide 8&quot;/&gt;&lt;property id=&quot;20307&quot; value=&quot;263&quot;/&gt;&lt;/object&gt;&lt;object type=&quot;3&quot; unique_id=&quot;12638&quot;&gt;&lt;property id=&quot;20148&quot; value=&quot;5&quot;/&gt;&lt;property id=&quot;20300&quot; value=&quot;Slide 9&quot;/&gt;&lt;property id=&quot;20307&quot; value=&quot;264&quot;/&gt;&lt;/object&gt;&lt;object type=&quot;3&quot; unique_id=&quot;12639&quot;&gt;&lt;property id=&quot;20148&quot; value=&quot;5&quot;/&gt;&lt;property id=&quot;20300&quot; value=&quot;Slide 10&quot;/&gt;&lt;property id=&quot;20307&quot; value=&quot;265&quot;/&gt;&lt;/object&gt;&lt;object type=&quot;3&quot; unique_id=&quot;12640&quot;&gt;&lt;property id=&quot;20148&quot; value=&quot;5&quot;/&gt;&lt;property id=&quot;20300&quot; value=&quot;Slide 11&quot;/&gt;&lt;property id=&quot;20307&quot; value=&quot;266&quot;/&gt;&lt;/object&gt;&lt;object type=&quot;3&quot; unique_id=&quot;12641&quot;&gt;&lt;property id=&quot;20148&quot; value=&quot;5&quot;/&gt;&lt;property id=&quot;20300&quot; value=&quot;Slide 12&quot;/&gt;&lt;property id=&quot;20307&quot; value=&quot;267&quot;/&gt;&lt;/object&gt;&lt;object type=&quot;3&quot; unique_id=&quot;13058&quot;&gt;&lt;property id=&quot;20148&quot; value=&quot;5&quot;/&gt;&lt;property id=&quot;20300&quot; value=&quot;Slide 6&quot;/&gt;&lt;property id=&quot;20307&quot; value=&quot;268&quot;/&gt;&lt;/object&gt;&lt;/object&gt;&lt;object type=&quot;8&quot; unique_id=&quot;12655&quot;&gt;&lt;/object&gt;&lt;/object&gt;&lt;/database&gt;"/>
  <p:tag name="SECTOMILLISECCONVERTED" val="1"/>
  <p:tag name="ISPRING_UUID" val="{6C460440-5388-4C5B-B96F-518BEDFDECB4}"/>
  <p:tag name="ISPRING_RESOURCE_FOLDER" val="D:\lam quen chu cai\Bai giang chu u u\"/>
  <p:tag name="ISPRING_PRESENTATION_PATH" val="D:\lam quen chu cai\Bai giang chu u u.pptx"/>
  <p:tag name="ISPRING_PROJECT_FOLDER_UPDATED" val="1"/>
  <p:tag name="ISPRING_SCREEN_RECS_UPDATED" val="D:\lam quen chu cai\Bai giang chu u u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76</Words>
  <Application>Microsoft Office PowerPoint</Application>
  <PresentationFormat>On-screen Show (4:3)</PresentationFormat>
  <Paragraphs>29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&lt;egyptian hak&gt;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Van Phong</dc:creator>
  <cp:lastModifiedBy>Welcome</cp:lastModifiedBy>
  <cp:revision>10</cp:revision>
  <dcterms:created xsi:type="dcterms:W3CDTF">2013-10-31T04:51:58Z</dcterms:created>
  <dcterms:modified xsi:type="dcterms:W3CDTF">2018-02-05T04:04:37Z</dcterms:modified>
</cp:coreProperties>
</file>