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029200"/>
            <a:ext cx="5791200" cy="12192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3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847565" cy="685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ĐỘNG: LQTPVH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5146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657600"/>
            <a:ext cx="624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 “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0"/>
            <a:ext cx="1371600" cy="1447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107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Trẻ đọc thơ</vt:lpstr>
      <vt:lpstr>Hoạt động kết thúc: Trò chơi</vt:lpstr>
      <vt:lpstr>Slide 11</vt:lpstr>
    </vt:vector>
  </TitlesOfParts>
  <Company>andongnhi.violet.vn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Welcome</cp:lastModifiedBy>
  <cp:revision>17</cp:revision>
  <dcterms:created xsi:type="dcterms:W3CDTF">2017-09-08T12:36:52Z</dcterms:created>
  <dcterms:modified xsi:type="dcterms:W3CDTF">2018-01-30T07:11:36Z</dcterms:modified>
</cp:coreProperties>
</file>