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69" r:id="rId2"/>
    <p:sldId id="298" r:id="rId3"/>
    <p:sldId id="283" r:id="rId4"/>
    <p:sldId id="266" r:id="rId5"/>
    <p:sldId id="268" r:id="rId6"/>
    <p:sldId id="284" r:id="rId7"/>
    <p:sldId id="285" r:id="rId8"/>
    <p:sldId id="286" r:id="rId9"/>
    <p:sldId id="299" r:id="rId10"/>
    <p:sldId id="297" r:id="rId11"/>
    <p:sldId id="300" r:id="rId12"/>
    <p:sldId id="301" r:id="rId13"/>
    <p:sldId id="304" r:id="rId14"/>
    <p:sldId id="305" r:id="rId15"/>
    <p:sldId id="267" r:id="rId16"/>
    <p:sldId id="306" r:id="rId17"/>
    <p:sldId id="272" r:id="rId18"/>
    <p:sldId id="310" r:id="rId19"/>
    <p:sldId id="311" r:id="rId20"/>
    <p:sldId id="308" r:id="rId21"/>
    <p:sldId id="309" r:id="rId22"/>
    <p:sldId id="271" r:id="rId23"/>
  </p:sldIdLst>
  <p:sldSz cx="9144000" cy="6858000" type="screen4x3"/>
  <p:notesSz cx="6858000" cy="9144000"/>
  <p:embeddedFontLst>
    <p:embeddedFont>
      <p:font typeface=".VnTime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A237B4-3C57-4ED2-9A7F-0ED0EEE52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169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9633-996A-49F6-BC97-F9CADCE8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C440-C247-48D1-99FF-6A9CF81A6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85C43-EE18-43C0-AD14-A53F12971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644D-0585-4CA9-91C4-1907EE39A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3E020-53B3-4BC5-9E5D-80FF96A33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39B3D-D28E-47BE-BC74-0B0DFBA90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C911-168F-4AFC-A454-DC46A05A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AF75-5D83-4FFA-94F7-0A414D7A0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7F59-A6E1-4E69-B158-C6EA6EF5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B9C-4CA1-4951-B171-405E1FB0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E41A-E62F-46CD-9E6D-8D7E72F29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400B03F-3493-447F-9ABE-B3645A9D5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7.gif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 rot="5437070">
            <a:off x="74613" y="74612"/>
            <a:ext cx="1828800" cy="1831975"/>
            <a:chOff x="2332" y="1554"/>
            <a:chExt cx="1105" cy="1218"/>
          </a:xfrm>
        </p:grpSpPr>
        <p:sp>
          <p:nvSpPr>
            <p:cNvPr id="2227" name="Freeform 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1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1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1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1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1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1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1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1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1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1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2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2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Freeform 2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Freeform 2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Freeform 2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Freeform 2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Freeform 2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Freeform 2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Freeform 2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Freeform 2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Freeform 3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Freeform 3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Freeform 3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Freeform 3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Freeform 3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Freeform 3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Freeform 3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Freeform 3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Freeform 3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Freeform 3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Freeform 4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Freeform 4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Freeform 4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Freeform 4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Freeform 4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Freeform 4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0" name="Freeform 4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Freeform 4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Freeform 4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Freeform 4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Freeform 5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Freeform 5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Freeform 5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Freeform 5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Freeform 5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Freeform 5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Freeform 5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Freeform 5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Freeform 5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Freeform 5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Freeform 6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Freeform 6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Freeform 6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Freeform 6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Freeform 6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Freeform 6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Freeform 6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Freeform 6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Freeform 6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Freeform 6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Freeform 7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Freeform 7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Freeform 7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Freeform 7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Freeform 7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Freeform 7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Freeform 7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Freeform 7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Freeform 7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Freeform 7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Freeform 8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Freeform 8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Freeform 8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Freeform 8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Freeform 8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Freeform 8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Freeform 8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Freeform 8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Freeform 8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Freeform 8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Freeform 9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Freeform 9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Freeform 9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Freeform 9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Freeform 9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Freeform 9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Freeform 9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Freeform 9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Freeform 9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Freeform 9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Freeform 10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Freeform 10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Freeform 10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Freeform 10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Freeform 10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Freeform 10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Freeform 10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Freeform 10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Freeform 10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Freeform 10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Freeform 11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Freeform 11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Freeform 11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Freeform 11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Freeform 11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Freeform 11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Freeform 11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Freeform 11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Freeform 11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Freeform 11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Freeform 12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Freeform 12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Freeform 12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Freeform 12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Freeform 12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Freeform 12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Freeform 12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Freeform 12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Freeform 12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Freeform 12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Freeform 13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Freeform 13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Freeform 13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Freeform 13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Freeform 13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Freeform 13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Freeform 13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Freeform 13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Freeform 13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Freeform 13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Freeform 14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Freeform 14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1" name="Group 142"/>
          <p:cNvGrpSpPr>
            <a:grpSpLocks/>
          </p:cNvGrpSpPr>
          <p:nvPr/>
        </p:nvGrpSpPr>
        <p:grpSpPr bwMode="auto">
          <a:xfrm rot="10800000">
            <a:off x="7162800" y="152400"/>
            <a:ext cx="1828800" cy="1831975"/>
            <a:chOff x="2332" y="1554"/>
            <a:chExt cx="1105" cy="1218"/>
          </a:xfrm>
        </p:grpSpPr>
        <p:sp>
          <p:nvSpPr>
            <p:cNvPr id="2088" name="Freeform 14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14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14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14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14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14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14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15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15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15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15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15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15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15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15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15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15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16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16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16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16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16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16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16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16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16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16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17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17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17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17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17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17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17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17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17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17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18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18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18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18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18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18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18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18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18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18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19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19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19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19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19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19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19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19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19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19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0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0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0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20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20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20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20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20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20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20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21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21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21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21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21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21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21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21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21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21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22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22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22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22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22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22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22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22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22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22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23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23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23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23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23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23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23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23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23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23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24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24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24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24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24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24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24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24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24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24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25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25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25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25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25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25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25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25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25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25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26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26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26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26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26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26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26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26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26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26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27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27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27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27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27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27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27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27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27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27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28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28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690" name="Picture 282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4478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1" name="Picture 283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84" descr="j04390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581400"/>
            <a:ext cx="4419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3" name="Picture 285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85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4" name="Picture 286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6576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7" name="Group 287"/>
          <p:cNvGrpSpPr>
            <a:grpSpLocks/>
          </p:cNvGrpSpPr>
          <p:nvPr/>
        </p:nvGrpSpPr>
        <p:grpSpPr bwMode="auto">
          <a:xfrm>
            <a:off x="0" y="5715000"/>
            <a:ext cx="2362200" cy="1143000"/>
            <a:chOff x="2256" y="1536"/>
            <a:chExt cx="1176" cy="744"/>
          </a:xfrm>
        </p:grpSpPr>
        <p:pic>
          <p:nvPicPr>
            <p:cNvPr id="2083" name="Picture 288" descr="pretty_flower_purple_hb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84" name="Group 289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2085" name="Picture 290" descr="pretty_flower_red_hb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291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7" name="Picture 292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294"/>
          <p:cNvGrpSpPr>
            <a:grpSpLocks/>
          </p:cNvGrpSpPr>
          <p:nvPr/>
        </p:nvGrpSpPr>
        <p:grpSpPr bwMode="auto">
          <a:xfrm>
            <a:off x="838200" y="4953000"/>
            <a:ext cx="7239000" cy="1524000"/>
            <a:chOff x="480" y="299"/>
            <a:chExt cx="4704" cy="1104"/>
          </a:xfrm>
        </p:grpSpPr>
        <p:sp>
          <p:nvSpPr>
            <p:cNvPr id="17703" name="AutoShape 295"/>
            <p:cNvSpPr>
              <a:spLocks noChangeArrowheads="1"/>
            </p:cNvSpPr>
            <p:nvPr/>
          </p:nvSpPr>
          <p:spPr bwMode="auto">
            <a:xfrm>
              <a:off x="3360" y="337"/>
              <a:ext cx="239" cy="383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76" name="Group 296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77" name="AutoShape 297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AutoShape 298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AutoShape 299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AutoShape 300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AutoShape 301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AutoShape 302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303"/>
          <p:cNvGrpSpPr>
            <a:grpSpLocks/>
          </p:cNvGrpSpPr>
          <p:nvPr/>
        </p:nvGrpSpPr>
        <p:grpSpPr bwMode="auto">
          <a:xfrm>
            <a:off x="1524000" y="152400"/>
            <a:ext cx="6915150" cy="685800"/>
            <a:chOff x="480" y="299"/>
            <a:chExt cx="4704" cy="1104"/>
          </a:xfrm>
        </p:grpSpPr>
        <p:sp>
          <p:nvSpPr>
            <p:cNvPr id="17712" name="AutoShape 304"/>
            <p:cNvSpPr>
              <a:spLocks noChangeArrowheads="1"/>
            </p:cNvSpPr>
            <p:nvPr/>
          </p:nvSpPr>
          <p:spPr bwMode="auto">
            <a:xfrm>
              <a:off x="3360" y="335"/>
              <a:ext cx="240" cy="386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68" name="Group 305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69" name="AutoShape 306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AutoShape 307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AutoShape 308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AutoShape 309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utoShape 310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utoShape 311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60" name="Picture 312" descr="sun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42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13" descr="xmascandles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1200" y="44958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2" name="Picture 314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3" name="Picture 315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58674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WordArt 317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82296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BÀI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GIẢNG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ĐIỆN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TỬ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MẦM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NON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</a:endParaRPr>
          </a:p>
        </p:txBody>
      </p:sp>
      <p:sp>
        <p:nvSpPr>
          <p:cNvPr id="2066" name="WordArt 319"/>
          <p:cNvSpPr>
            <a:spLocks noChangeArrowheads="1" noChangeShapeType="1" noTextEdit="1"/>
          </p:cNvSpPr>
          <p:nvPr/>
        </p:nvSpPr>
        <p:spPr bwMode="auto">
          <a:xfrm>
            <a:off x="1447800" y="4953000"/>
            <a:ext cx="525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18" name="Picture 317" descr="LOGO MNGT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9000" y="1981200"/>
            <a:ext cx="1981200" cy="1447800"/>
          </a:xfrm>
          <a:prstGeom prst="rect">
            <a:avLst/>
          </a:prstGeom>
        </p:spPr>
      </p:pic>
      <p:sp>
        <p:nvSpPr>
          <p:cNvPr id="319" name="Rectangle 318"/>
          <p:cNvSpPr/>
          <p:nvPr/>
        </p:nvSpPr>
        <p:spPr>
          <a:xfrm>
            <a:off x="1600200" y="4267200"/>
            <a:ext cx="6019800" cy="1295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Đoài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MGB C4 </a:t>
            </a: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319"/>
          <p:cNvSpPr/>
          <p:nvPr/>
        </p:nvSpPr>
        <p:spPr>
          <a:xfrm>
            <a:off x="1600200" y="3581400"/>
            <a:ext cx="60198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D:\THANH VO\papoi\papoi1\Khung hinh mau\4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6248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581400" y="1524000"/>
            <a:ext cx="5257800" cy="1447800"/>
          </a:xfrm>
          <a:prstGeom prst="cloudCallout">
            <a:avLst>
              <a:gd name="adj1" fmla="val -44866"/>
              <a:gd name="adj2" fmla="val 600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 dirty="0" err="1">
                <a:solidFill>
                  <a:srgbClr val="FF00FF"/>
                </a:solidFill>
              </a:rPr>
              <a:t>Chim</a:t>
            </a:r>
            <a:r>
              <a:rPr lang="en-US" sz="4400" b="1" i="1" dirty="0">
                <a:solidFill>
                  <a:srgbClr val="FF00FF"/>
                </a:solidFill>
              </a:rPr>
              <a:t> </a:t>
            </a:r>
            <a:r>
              <a:rPr lang="en-US" sz="4400" b="1" i="1" dirty="0" err="1">
                <a:solidFill>
                  <a:srgbClr val="FF00FF"/>
                </a:solidFill>
              </a:rPr>
              <a:t>Chích</a:t>
            </a:r>
            <a:endParaRPr lang="vi-VN" sz="4400" b="1" i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40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590800"/>
            <a:ext cx="9185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FF00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ANd9GcRrgLKJPZtedIHOqdqP1zHpUNMa4LQcHy4zuEvRUdE5yI5f1pdA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8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xoan</a:t>
            </a:r>
            <a:endParaRPr lang="en-US" sz="8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833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304800"/>
            <a:ext cx="10591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2133600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2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3124200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 descr="mu1[1]"/>
          <p:cNvPicPr>
            <a:picLocks noChangeAspect="1" noChangeArrowheads="1"/>
          </p:cNvPicPr>
          <p:nvPr/>
        </p:nvPicPr>
        <p:blipFill>
          <a:blip r:embed="rId2"/>
          <a:srcRect t="14311" b="14133"/>
          <a:stretch>
            <a:fillRect/>
          </a:stretch>
        </p:blipFill>
        <p:spPr bwMode="auto">
          <a:xfrm>
            <a:off x="1447800" y="457200"/>
            <a:ext cx="655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2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" name="AutoShape 3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AutoShape 3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0" name="AutoShape 3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" name="AutoShape 3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AutoShape 3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3" name="AutoShape 4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AutoShape 4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AutoShape 45" descr="Z"/>
          <p:cNvSpPr>
            <a:spLocks noChangeAspect="1" noChangeArrowheads="1"/>
          </p:cNvSpPr>
          <p:nvPr/>
        </p:nvSpPr>
        <p:spPr bwMode="auto">
          <a:xfrm>
            <a:off x="457200" y="40386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AutoShape 4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AutoShape 4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AutoShape 5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9" name="AutoShape 53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0" name="AutoShape 5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AutoShape 5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590800" y="3657600"/>
            <a:ext cx="4495800" cy="2362200"/>
          </a:xfrm>
          <a:prstGeom prst="triangle">
            <a:avLst>
              <a:gd name="adj" fmla="val 4734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>
            <a:stCxn id="0" idx="1"/>
          </p:cNvCxnSpPr>
          <p:nvPr/>
        </p:nvCxnSpPr>
        <p:spPr>
          <a:xfrm rot="10800000" flipH="1">
            <a:off x="3578225" y="4876800"/>
            <a:ext cx="2365375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4114800" y="4343400"/>
            <a:ext cx="1143000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rot="21056398">
            <a:off x="1524000" y="5715000"/>
            <a:ext cx="3200400" cy="381000"/>
          </a:xfrm>
          <a:prstGeom prst="arc">
            <a:avLst>
              <a:gd name="adj1" fmla="val 16200000"/>
              <a:gd name="adj2" fmla="val 213735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loud Callout 24"/>
          <p:cNvSpPr/>
          <p:nvPr/>
        </p:nvSpPr>
        <p:spPr>
          <a:xfrm>
            <a:off x="5410200" y="3276600"/>
            <a:ext cx="32004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3657600" y="0"/>
            <a:ext cx="31242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105835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smtClean="0">
                <a:latin typeface="Times New Roman"/>
                <a:cs typeface="Times New Roman" pitchFamily="18" charset="0"/>
              </a:rPr>
              <a:t>Nếu các con không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nghe</a:t>
            </a:r>
            <a:r>
              <a:rPr lang="en-US" sz="6600" smtClean="0">
                <a:latin typeface="Times New Roman"/>
                <a:cs typeface="Times New Roman" pitchFamily="18" charset="0"/>
              </a:rPr>
              <a:t> thỡ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chim</a:t>
            </a:r>
            <a:r>
              <a:rPr lang="en-US" sz="6600" smtClean="0">
                <a:latin typeface="Times New Roman"/>
                <a:cs typeface="Times New Roman" pitchFamily="18" charset="0"/>
              </a:rPr>
              <a:t> sẽ thế nào</a:t>
            </a:r>
            <a:r>
              <a:rPr lang="en-US" sz="6600" dirty="0" smtClean="0">
                <a:latin typeface="Times New Roman"/>
                <a:cs typeface="Times New Roman" pitchFamily="18" charset="0"/>
              </a:rPr>
              <a:t>?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qwv7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800600" y="304800"/>
            <a:ext cx="4191000" cy="1981200"/>
          </a:xfrm>
          <a:prstGeom prst="cloudCallout">
            <a:avLst>
              <a:gd name="adj1" fmla="val -47009"/>
              <a:gd name="adj2" fmla="val 6198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Không</a:t>
            </a:r>
            <a:r>
              <a:rPr lang="en-US" sz="5400" b="1" i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thích</a:t>
            </a:r>
            <a:endParaRPr lang="vi-VN" sz="5400" b="1" i="1" dirty="0">
              <a:solidFill>
                <a:srgbClr val="FF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àm khung cho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2895600"/>
            <a:ext cx="868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Times New Roman"/>
              </a:rPr>
              <a:t>Vì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sao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mà chúng mình phải </a:t>
            </a:r>
            <a:endParaRPr lang="en-US" sz="5400" dirty="0" smtClean="0">
              <a:solidFill>
                <a:srgbClr val="002060"/>
              </a:solidFill>
              <a:latin typeface="Times New Roman"/>
            </a:endParaRPr>
          </a:p>
          <a:p>
            <a:pPr algn="ctr"/>
            <a:r>
              <a:rPr lang="vi-VN" sz="5400" smtClean="0">
                <a:solidFill>
                  <a:srgbClr val="002060"/>
                </a:solidFill>
                <a:latin typeface="Times New Roman"/>
              </a:rPr>
              <a:t>đ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ội mũ </a:t>
            </a:r>
            <a:r>
              <a:rPr lang="en-US" sz="5400" dirty="0" err="1" smtClean="0">
                <a:solidFill>
                  <a:srgbClr val="002060"/>
                </a:solidFill>
                <a:latin typeface="Times New Roman"/>
              </a:rPr>
              <a:t>khi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ra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nắng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3_15215686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19920" y="3124200"/>
            <a:ext cx="6904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Để không bị ốm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9567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85800" y="1752600"/>
            <a:ext cx="8460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mưa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90600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VËy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khi</a:t>
            </a:r>
            <a:r>
              <a:rPr lang="en-US" sz="4000" dirty="0" smtClean="0">
                <a:latin typeface=".VnTime" pitchFamily="34" charset="0"/>
              </a:rPr>
              <a:t> ®</a:t>
            </a:r>
            <a:r>
              <a:rPr lang="en-US" sz="4000" dirty="0" err="1" smtClean="0">
                <a:latin typeface=".VnTime" pitchFamily="34" charset="0"/>
              </a:rPr>
              <a:t>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trêi</a:t>
            </a:r>
            <a:r>
              <a:rPr lang="en-US" sz="4000" dirty="0" smtClean="0">
                <a:latin typeface=".VnTime" pitchFamily="34" charset="0"/>
              </a:rPr>
              <a:t> n¾ng </a:t>
            </a:r>
            <a:r>
              <a:rPr lang="en-US" sz="4000" dirty="0" err="1" smtClean="0">
                <a:latin typeface=".VnTime" pitchFamily="34" charset="0"/>
              </a:rPr>
              <a:t>c¸c</a:t>
            </a:r>
            <a:r>
              <a:rPr lang="en-US" sz="4000" dirty="0" smtClean="0">
                <a:latin typeface=".VnTime" pitchFamily="34" charset="0"/>
              </a:rPr>
              <a:t> con </a:t>
            </a:r>
            <a:r>
              <a:rPr lang="en-US" sz="4000" dirty="0" err="1" smtClean="0">
                <a:latin typeface=".VnTime" pitchFamily="34" charset="0"/>
              </a:rPr>
              <a:t>ph¶i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che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000" dirty="0" smtClean="0">
                <a:latin typeface=".VnTime" pitchFamily="34" charset="0"/>
              </a:rPr>
              <a:t> ®Ó </a:t>
            </a:r>
            <a:r>
              <a:rPr lang="en-US" sz="4000" dirty="0" err="1" smtClean="0">
                <a:latin typeface=".VnTime" pitchFamily="34" charset="0"/>
              </a:rPr>
              <a:t>m×nh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kh«ng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bÞ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èm</a:t>
            </a:r>
            <a:r>
              <a:rPr lang="en-US" sz="4000" dirty="0" smtClean="0">
                <a:latin typeface=".VnTime" pitchFamily="34" charset="0"/>
              </a:rPr>
              <a:t> vµ </a:t>
            </a:r>
            <a:r>
              <a:rPr lang="en-US" sz="4000" dirty="0" err="1" smtClean="0">
                <a:latin typeface=".VnTime" pitchFamily="34" charset="0"/>
              </a:rPr>
              <a:t>th­êng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xuyªn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tËp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dôc</a:t>
            </a:r>
            <a:r>
              <a:rPr lang="en-US" sz="4000" dirty="0" smtClean="0">
                <a:latin typeface=".VnTime" pitchFamily="34" charset="0"/>
              </a:rPr>
              <a:t> ®Ó c¬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chóng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ta</a:t>
            </a:r>
            <a:endParaRPr lang="en-US" sz="4000" dirty="0" smtClean="0">
              <a:latin typeface=".VnTime" pitchFamily="34" charset="0"/>
            </a:endParaRPr>
          </a:p>
          <a:p>
            <a:pPr algn="ctr"/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kháe</a:t>
            </a:r>
            <a:r>
              <a:rPr lang="en-US" sz="4000" dirty="0" smtClean="0">
                <a:latin typeface=".VnTime" pitchFamily="34" charset="0"/>
              </a:rPr>
              <a:t> m¹nh </a:t>
            </a:r>
            <a:r>
              <a:rPr lang="en-US" sz="4000" dirty="0" err="1" smtClean="0">
                <a:latin typeface=".VnTime" pitchFamily="34" charset="0"/>
              </a:rPr>
              <a:t>mau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lín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nhÐ</a:t>
            </a:r>
            <a:r>
              <a:rPr lang="en-US" sz="4000" dirty="0" smtClean="0">
                <a:latin typeface=".VnTime" pitchFamily="34" charset="0"/>
              </a:rPr>
              <a:t>.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2_27746829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7999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7620000" cy="8032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 dirty="0">
                <a:ln w="9525">
                  <a:round/>
                  <a:headEnd/>
                  <a:tailEnd/>
                </a:ln>
                <a:solidFill>
                  <a:srgbClr val="FF0000">
                    <a:alpha val="89018"/>
                  </a:srgbClr>
                </a:solidFill>
                <a:latin typeface="Times New Roman"/>
                <a:cs typeface="Times New Roman"/>
              </a:rPr>
              <a:t>CHÀO TẠM BIỆT !</a:t>
            </a:r>
          </a:p>
        </p:txBody>
      </p:sp>
      <p:pic>
        <p:nvPicPr>
          <p:cNvPr id="4" name="Picture 4" descr="Untitled-2etet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648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omp (20).pn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228600"/>
            <a:ext cx="50291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4" descr="910201017482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7150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Bé nghe cô đọc thơ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1" y="1981200"/>
            <a:ext cx="5943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76600" y="3048000"/>
            <a:ext cx="5257800" cy="646331"/>
          </a:xfrm>
          <a:prstGeom prst="rect">
            <a:avLst/>
          </a:prstGeom>
          <a:solidFill>
            <a:schemeClr val="accent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Sáng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tác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Nhược</a:t>
            </a:r>
            <a:r>
              <a:rPr lang="en-US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Thuỷ</a:t>
            </a:r>
            <a:endParaRPr lang="en-US" sz="3600" b="1" i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91020101748257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12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AutoShape 15"/>
          <p:cNvSpPr>
            <a:spLocks noChangeArrowheads="1"/>
          </p:cNvSpPr>
          <p:nvPr/>
        </p:nvSpPr>
        <p:spPr bwMode="auto">
          <a:xfrm>
            <a:off x="2133600" y="1828800"/>
            <a:ext cx="7010400" cy="15240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đậu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cành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xoan</a:t>
            </a:r>
            <a:endParaRPr lang="vi-VN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Greenish_warbler_9919_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228600"/>
            <a:ext cx="115824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5"/>
          <p:cNvSpPr>
            <a:spLocks noChangeArrowheads="1"/>
          </p:cNvSpPr>
          <p:nvPr/>
        </p:nvSpPr>
        <p:spPr bwMode="auto">
          <a:xfrm>
            <a:off x="3810000" y="533400"/>
            <a:ext cx="5029200" cy="12954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Ai ngoan</a:t>
            </a:r>
            <a:endParaRPr lang="vi-VN" sz="4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4" name="Picture 4" descr="9102010174810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-381000"/>
            <a:ext cx="115824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 descr="zbeehive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7715">
            <a:off x="-1576281" y="23243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 rot="-1395841">
            <a:off x="4010025" y="3565525"/>
            <a:ext cx="1397000" cy="1898650"/>
            <a:chOff x="6048778" y="2438400"/>
            <a:chExt cx="2866622" cy="1898650"/>
          </a:xfrm>
        </p:grpSpPr>
        <p:pic>
          <p:nvPicPr>
            <p:cNvPr id="5136" name="Picture 3" descr="tay be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 rot="1537332">
            <a:off x="4035425" y="3179763"/>
            <a:ext cx="1143000" cy="2362200"/>
            <a:chOff x="6048778" y="1600200"/>
            <a:chExt cx="1458529" cy="2743200"/>
          </a:xfrm>
        </p:grpSpPr>
        <p:pic>
          <p:nvPicPr>
            <p:cNvPr id="5134" name="Picture 4" descr="dau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702771" y="3199714"/>
              <a:ext cx="534794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129" name="Picture 26" descr="Mu-chong-nang-cho-be-yeu_Tin18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70476">
            <a:off x="4000500" y="3173413"/>
            <a:ext cx="17922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181600" y="3733800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 rot="21344190">
            <a:off x="1061037" y="-205422"/>
            <a:ext cx="4800600" cy="20736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85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181600" y="3276600"/>
            <a:ext cx="4876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312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-2286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zbeehiv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7715">
            <a:off x="-966681" y="21719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5"/>
          <p:cNvSpPr/>
          <p:nvPr/>
        </p:nvSpPr>
        <p:spPr>
          <a:xfrm>
            <a:off x="1143000" y="1295400"/>
            <a:ext cx="62484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 rot="-1395841">
            <a:off x="3823362" y="3627700"/>
            <a:ext cx="1397000" cy="1898650"/>
            <a:chOff x="6048778" y="2438400"/>
            <a:chExt cx="2866622" cy="1898650"/>
          </a:xfrm>
        </p:grpSpPr>
        <p:pic>
          <p:nvPicPr>
            <p:cNvPr id="8" name="Picture 3" descr="tay be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au b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37332">
            <a:off x="4235310" y="3225216"/>
            <a:ext cx="1143000" cy="14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 rot="643786">
            <a:off x="4027615" y="3701057"/>
            <a:ext cx="2567819" cy="1904295"/>
            <a:chOff x="6345316" y="2432755"/>
            <a:chExt cx="2567458" cy="1904295"/>
          </a:xfrm>
        </p:grpSpPr>
        <p:pic>
          <p:nvPicPr>
            <p:cNvPr id="13" name="Picture 3" descr="tay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45316" y="3124200"/>
              <a:ext cx="1165413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465178" y="243275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</p:grpSp>
      <p:pic>
        <p:nvPicPr>
          <p:cNvPr id="15" name="Picture 312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-4572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955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4339" y="1752600"/>
            <a:ext cx="86772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Đoàm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28194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8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5" descr="9102010174921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638" y="2514600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9&quot;/&gt;&lt;/object&gt;&lt;object type=&quot;3&quot; unique_id=&quot;10005&quot;&gt;&lt;property id=&quot;20148&quot; value=&quot;5&quot;/&gt;&lt;property id=&quot;20300&quot; value=&quot;Slide 2&quot;/&gt;&lt;property id=&quot;20307&quot; value=&quot;261&quot;/&gt;&lt;/object&gt;&lt;object type=&quot;3&quot; unique_id=&quot;10006&quot;&gt;&lt;property id=&quot;20148&quot; value=&quot;5&quot;/&gt;&lt;property id=&quot;20300&quot; value=&quot;Slide 3&quot;/&gt;&lt;property id=&quot;20307&quot; value=&quot;264&quot;/&gt;&lt;/object&gt;&lt;object type=&quot;3&quot; unique_id=&quot;10007&quot;&gt;&lt;property id=&quot;20148&quot; value=&quot;5&quot;/&gt;&lt;property id=&quot;20300&quot; value=&quot;Slide 4&quot;/&gt;&lt;property id=&quot;20307&quot; value=&quot;266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7&quot;/&gt;&lt;/object&gt;&lt;object type=&quot;3&quot; unique_id=&quot;10010&quot;&gt;&lt;property id=&quot;20148&quot; value=&quot;5&quot;/&gt;&lt;property id=&quot;20300&quot; value=&quot;Slide 7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224</Words>
  <Application>Microsoft Office PowerPoint</Application>
  <PresentationFormat>On-screen Show (4:3)</PresentationFormat>
  <Paragraphs>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.VnTime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</dc:creator>
  <cp:lastModifiedBy>Welcome</cp:lastModifiedBy>
  <cp:revision>62</cp:revision>
  <dcterms:created xsi:type="dcterms:W3CDTF">2007-01-01T09:10:38Z</dcterms:created>
  <dcterms:modified xsi:type="dcterms:W3CDTF">2018-01-27T02:27:53Z</dcterms:modified>
</cp:coreProperties>
</file>