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7933FC-D970-4015-BC8B-F8D59919950E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7C859-F380-427D-A273-D29702890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FFE12-3D55-4207-A123-51EFBF94CDCE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2508A-D86B-4CBC-B722-0186B7AEE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8FF5-DBD9-4CE5-AFD0-D840F0B407C0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6A51-7D63-445F-B6AE-585C3960C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CDFE8-0439-4422-B4E6-22DB4AA0967D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8EEB-9F7A-4EB8-BA47-70F5CF252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790BDD-A346-4179-A02B-9E8AD785C98A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8D8DB4-9A68-4B99-873C-874F76EE3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C1C7-8EE3-4E5F-8789-43E7536796B3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8A83-F635-493E-B0C4-0E272239B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A63347-DD53-4100-BA30-CEE08B8C004F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AA4152-D71E-4973-ADBC-E645E6272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6BD3E-7018-4178-AD84-21C22A88448E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6B86-CA15-4422-B5A8-764443618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917431-00CD-4F3B-A864-7824508C3D02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B6C07E-7B0F-48BA-BD77-F56A48306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D5AAFD-04AA-476E-AB30-BBA9358F2253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3A284F-BCEB-4E10-A97E-6D3F39B14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4375C6-03D2-493F-BBEE-C9BE8DF7B902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AB0A2F-A94D-4613-A966-CD0D0A4BA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C64B218-28F9-4D02-A609-862068B41794}" type="datetimeFigureOut">
              <a:rPr lang="en-US"/>
              <a:pPr>
                <a:defRPr/>
              </a:pPr>
              <a:t>1/27/2018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53B31CD-B24B-401B-8F7D-CE35B9A65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5" r:id="rId2"/>
    <p:sldLayoutId id="2147483701" r:id="rId3"/>
    <p:sldLayoutId id="2147483696" r:id="rId4"/>
    <p:sldLayoutId id="2147483702" r:id="rId5"/>
    <p:sldLayoutId id="2147483697" r:id="rId6"/>
    <p:sldLayoutId id="2147483703" r:id="rId7"/>
    <p:sldLayoutId id="2147483704" r:id="rId8"/>
    <p:sldLayoutId id="2147483705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9669" y="3306128"/>
            <a:ext cx="624401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CHO BÉ NGHE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2209800" y="5029200"/>
            <a:ext cx="5638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PHÙNG THỊ TUYẾT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 GIÁO BÉ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381000"/>
            <a:ext cx="7513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b="1" dirty="0" smtClean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endParaRPr lang="en-US" b="1" dirty="0">
              <a:ln w="18415" cmpd="sng">
                <a:solidFill>
                  <a:srgbClr val="7030A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 MNG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371600"/>
            <a:ext cx="2438400" cy="1752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Hang truy-n_24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1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3825" y="0"/>
            <a:ext cx="46434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4" descr="1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1675" y="0"/>
            <a:ext cx="46323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Hang truy-n_25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2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" y="0"/>
            <a:ext cx="45275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2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6125" y="0"/>
            <a:ext cx="45180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Hang truy-n_26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3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974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3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0"/>
            <a:ext cx="4586287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Hang truy-n_27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4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974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 descr="4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713" y="0"/>
            <a:ext cx="4586287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Hang truy-n_28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7012" y="2967335"/>
            <a:ext cx="69499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</TotalTime>
  <Words>34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Solstice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</dc:creator>
  <cp:lastModifiedBy>Welcome</cp:lastModifiedBy>
  <cp:revision>6</cp:revision>
  <dcterms:created xsi:type="dcterms:W3CDTF">2011-04-20T11:08:34Z</dcterms:created>
  <dcterms:modified xsi:type="dcterms:W3CDTF">2018-01-27T03:44:13Z</dcterms:modified>
</cp:coreProperties>
</file>