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5DED-058C-4270-B536-6A8A0084C15A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9B58-C6B6-417A-9990-3AB58F0FB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25.xml"/><Relationship Id="rId18" Type="http://schemas.openxmlformats.org/officeDocument/2006/relationships/image" Target="../media/image22.jpeg"/><Relationship Id="rId3" Type="http://schemas.openxmlformats.org/officeDocument/2006/relationships/slide" Target="slide20.xml"/><Relationship Id="rId7" Type="http://schemas.openxmlformats.org/officeDocument/2006/relationships/slide" Target="slide22.xml"/><Relationship Id="rId12" Type="http://schemas.openxmlformats.org/officeDocument/2006/relationships/image" Target="../media/image19.jpeg"/><Relationship Id="rId17" Type="http://schemas.openxmlformats.org/officeDocument/2006/relationships/slide" Target="slide27.xml"/><Relationship Id="rId2" Type="http://schemas.openxmlformats.org/officeDocument/2006/relationships/image" Target="../media/image14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slide" Target="slide24.xml"/><Relationship Id="rId5" Type="http://schemas.openxmlformats.org/officeDocument/2006/relationships/slide" Target="slide21.xml"/><Relationship Id="rId15" Type="http://schemas.openxmlformats.org/officeDocument/2006/relationships/slide" Target="slide26.xm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slide" Target="slide23.xml"/><Relationship Id="rId1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Vuon-Cay-Cua-Ba.mp3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153400" cy="6477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4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4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2017-2018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276600"/>
            <a:ext cx="66294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VÈ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TRÁI CÂY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hanh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858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Ăn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vào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mẻ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thanh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4" name="Picture 3" descr="d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6096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Xanh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vỏ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đỏ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Century Gothic" pitchFamily="34" charset="0"/>
              </a:rPr>
              <a:t>lòng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Là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trái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dưa</a:t>
            </a:r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US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Century Gothic" pitchFamily="34" charset="0"/>
              </a:rPr>
              <a:t>hấu</a:t>
            </a:r>
            <a:endParaRPr lang="en-US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6126163"/>
          </a:xfrm>
        </p:spPr>
        <p:txBody>
          <a:bodyPr>
            <a:normAutofit/>
          </a:bodyPr>
          <a:lstStyle/>
          <a:p>
            <a:pPr algn="ctr"/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sau rie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3810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Hình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thù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rất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xấu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Là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sầu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riêng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Picture 2" descr="23124958-du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3400"/>
            <a:ext cx="8915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Vàng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vỏ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xanh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viền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 2"/>
              </a:rPr>
              <a:t>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Dưa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gang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thơm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mát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8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</p:txBody>
      </p:sp>
      <p:pic>
        <p:nvPicPr>
          <p:cNvPr id="5" name="Picture 2" descr="GHHY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96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Da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sần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đen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hạt</a:t>
            </a:r>
            <a:endParaRPr lang="en-US" sz="6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ea typeface="MS Gothic" pitchFamily="49" charset="-128"/>
            </a:endParaRPr>
          </a:p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  <a:sym typeface="Wingdings"/>
              </a:rPr>
              <a:t>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Là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trái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mãng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ea typeface="MS Gothic" pitchFamily="49" charset="-128"/>
              </a:rPr>
              <a:t>cầu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chuo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915400" cy="670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Cong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giống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móc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câu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già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chuối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sứ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ED\Desktop\1404719237-1-ban-la-mot-cai-cay-cho-nguoi-kha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7937"/>
            <a:ext cx="9144000" cy="7002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ình quả t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9" name="Picture 35" descr="C:\Users\FED\Desktop\apples_00412559_8_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FED\Desktop\apples_00412559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81" y="2286000"/>
            <a:ext cx="1195058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FED\Desktop\apples_00412559_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01" y="838201"/>
            <a:ext cx="1267485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FED\Desktop\apples_00412559_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41" y="2823368"/>
            <a:ext cx="1353306" cy="11390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FED\Desktop\apples_00412559_5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71" y="784171"/>
            <a:ext cx="1328974" cy="11185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FED\Desktop\apples_00412559_6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72" y="2766698"/>
            <a:ext cx="1365564" cy="1149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FED\Desktop\apples_00412559_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8" y="4513262"/>
            <a:ext cx="1225990" cy="1031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FED\Desktop\apples_00412559_8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36" y="4602836"/>
            <a:ext cx="1195236" cy="1005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3842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2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8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7696200" cy="403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Vuon-Cay-Cua-B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chu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7" y="2133600"/>
            <a:ext cx="81534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endParaRPr lang="en-US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947" y="4267200"/>
            <a:ext cx="8065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4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4" name="Content Placeholder 3" descr="du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47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8800" y="762000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entury Gothic" pitchFamily="34" charset="0"/>
              </a:rPr>
              <a:t>QUẢ DƯA HẤU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Câu</a:t>
            </a:r>
            <a:r>
              <a:rPr lang="en-US" u="sng" dirty="0" smtClean="0"/>
              <a:t> 1 </a:t>
            </a:r>
            <a:r>
              <a:rPr lang="en-US" dirty="0" smtClean="0"/>
              <a:t>: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2" descr="C:\Users\SON CA\Desktop\anh-dep-trai-cay11__36007_zoom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229600" y="6172200"/>
            <a:ext cx="6096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2667631"/>
            <a:ext cx="647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</a:rPr>
              <a:t>Câu</a:t>
            </a:r>
            <a:r>
              <a:rPr lang="en-US" u="sng" dirty="0" smtClean="0">
                <a:solidFill>
                  <a:srgbClr val="FF0000"/>
                </a:solidFill>
              </a:rPr>
              <a:t> 2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err="1" smtClean="0">
                <a:solidFill>
                  <a:srgbClr val="FF0000"/>
                </a:solidFill>
              </a:rPr>
              <a:t>Trong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nào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ON CA\Desktop\cong-dung-tuyet-voi-cua-trai-dua-g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00200"/>
            <a:ext cx="2357640" cy="2514600"/>
          </a:xfrm>
          <a:prstGeom prst="rect">
            <a:avLst/>
          </a:prstGeom>
          <a:noFill/>
        </p:spPr>
      </p:pic>
      <p:pic>
        <p:nvPicPr>
          <p:cNvPr id="1027" name="Picture 3" descr="C:\Users\SON CA\Desktop\ba-bau-an-thanh-long-duoc-khong-phunutoday_v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038600"/>
            <a:ext cx="2286000" cy="2424113"/>
          </a:xfrm>
          <a:prstGeom prst="rect">
            <a:avLst/>
          </a:prstGeom>
          <a:noFill/>
        </p:spPr>
      </p:pic>
      <p:pic>
        <p:nvPicPr>
          <p:cNvPr id="1028" name="Picture 4" descr="C:\Users\SON CA\Desktop\an-chuoi-phunutoday_v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2400299" cy="2743200"/>
          </a:xfrm>
          <a:prstGeom prst="rect">
            <a:avLst/>
          </a:prstGeom>
          <a:noFill/>
        </p:spPr>
      </p:pic>
      <p:pic>
        <p:nvPicPr>
          <p:cNvPr id="1029" name="Picture 5" descr="C:\Users\SON CA\Desktop\ba-bau-co-nen-an-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038600"/>
            <a:ext cx="2305050" cy="2286000"/>
          </a:xfrm>
          <a:prstGeom prst="rect">
            <a:avLst/>
          </a:prstGeom>
          <a:noFill/>
        </p:spPr>
      </p:pic>
      <p:pic>
        <p:nvPicPr>
          <p:cNvPr id="1030" name="Picture 6" descr="C:\Users\SON CA\Desktop\s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295400"/>
            <a:ext cx="2667000" cy="2895600"/>
          </a:xfrm>
          <a:prstGeom prst="rect">
            <a:avLst/>
          </a:prstGeom>
          <a:noFill/>
        </p:spPr>
      </p:pic>
      <p:pic>
        <p:nvPicPr>
          <p:cNvPr id="1031" name="Picture 7" descr="C:\Users\SON CA\Desktop\duahaung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600200"/>
            <a:ext cx="2874241" cy="2362200"/>
          </a:xfrm>
          <a:prstGeom prst="rect">
            <a:avLst/>
          </a:prstGeom>
          <a:noFill/>
        </p:spPr>
      </p:pic>
      <p:sp>
        <p:nvSpPr>
          <p:cNvPr id="4" name="Action Button: Home 3">
            <a:hlinkClick r:id="rId8" action="ppaction://hlinksldjump" highlightClick="1"/>
          </p:cNvPr>
          <p:cNvSpPr/>
          <p:nvPr/>
        </p:nvSpPr>
        <p:spPr>
          <a:xfrm>
            <a:off x="8553450" y="6324600"/>
            <a:ext cx="36195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3 :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ba-bau-an-thanh-long-duoc-khong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772400" cy="47243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2484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uahaun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772399" cy="51054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305800" y="6172200"/>
            <a:ext cx="5334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696199" cy="4830763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29600" y="6172200"/>
            <a:ext cx="5334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vàng,viền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458200" y="6248400"/>
            <a:ext cx="4572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23124958-duag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sần,hạt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a-bau-co-nen-an-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305800" cy="4800600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:Quả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cong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an-chuoi-phunutoday_v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077200" cy="5029199"/>
          </a:xfr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458200" y="61722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 pitchFamily="34" charset="0"/>
              </a:rPr>
              <a:t>QUẢ CHUỐI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entury Gothic" pitchFamily="34" charset="0"/>
            </a:endParaRPr>
          </a:p>
        </p:txBody>
      </p:sp>
      <p:pic>
        <p:nvPicPr>
          <p:cNvPr id="4" name="Content Placeholder 3" descr="chuo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MÃNG CẦU(NA)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GHHY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QUẢ THANH LONG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Content Placeholder 3" descr="thanhl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QUẢ SẦU RIÊNG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6868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86600" cy="2011362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THƠ</a:t>
            </a:r>
            <a:endParaRPr lang="en-US" sz="10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05201"/>
            <a:ext cx="9144000" cy="198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VÈ TRÁI CÂY</a:t>
            </a:r>
            <a:endParaRPr lang="en-US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705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                             </a:t>
            </a:r>
            <a:r>
              <a:rPr lang="en-US" sz="5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VÈ TRÁI CÂY</a:t>
            </a:r>
          </a:p>
          <a:p>
            <a:pPr>
              <a:buNone/>
            </a:pPr>
            <a:r>
              <a:rPr lang="en-US" dirty="0" smtClean="0"/>
              <a:t>                                     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L</a:t>
            </a:r>
            <a:r>
              <a:rPr lang="vi-VN" dirty="0" smtClean="0">
                <a:solidFill>
                  <a:srgbClr val="FF0000"/>
                </a:solidFill>
              </a:rPr>
              <a:t>ẳng lặng mà nghe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Tôi đọc bài vè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Trái cây bạn nhé!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Ăn vào mát mẻ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Là trái thanh long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Xanh vỏ đỏ lòng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Là trái dưa hấu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Hình thù rất xấu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Là trái sầu riêng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Vàng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vi-VN" dirty="0" smtClean="0">
                <a:solidFill>
                  <a:srgbClr val="FF0000"/>
                </a:solidFill>
              </a:rPr>
              <a:t>ỏ xanh viền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Dưa gang thơm mát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Da sần đen hạt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Là trái mãng cầu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Cong giống móc câu </a:t>
            </a:r>
            <a:br>
              <a:rPr lang="vi-VN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                                </a:t>
            </a:r>
            <a:r>
              <a:rPr lang="vi-VN" dirty="0" smtClean="0">
                <a:solidFill>
                  <a:srgbClr val="FF0000"/>
                </a:solidFill>
              </a:rPr>
              <a:t>Chuối già, chuối sứ.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sau rie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657600"/>
            <a:ext cx="1472185" cy="990600"/>
          </a:xfrm>
          <a:prstGeom prst="rect">
            <a:avLst/>
          </a:prstGeom>
        </p:spPr>
      </p:pic>
      <p:pic>
        <p:nvPicPr>
          <p:cNvPr id="6" name="Content Placeholder 3" descr="thanhl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066800"/>
            <a:ext cx="1828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du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295400"/>
            <a:ext cx="1483771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HHY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2043113" cy="1295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huo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1216" y="4953000"/>
            <a:ext cx="2151784" cy="1618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2f2a9a1cc1f36d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914400" y="5029200"/>
            <a:ext cx="24384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 descr="trai c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674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1430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Lẳng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lặng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mà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nghe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Tôi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đọc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bài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vè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  <a:sym typeface="Wingdings"/>
              </a:rPr>
              <a:t>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Trái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cây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bạn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itchFamily="34" charset="0"/>
              </a:rPr>
              <a:t>nhé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238</Words>
  <Application>Microsoft Office PowerPoint</Application>
  <PresentationFormat>On-screen Show (4:3)</PresentationFormat>
  <Paragraphs>50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QUẢ CHUỐI</vt:lpstr>
      <vt:lpstr>MÃNG CẦU(NA)</vt:lpstr>
      <vt:lpstr>QUẢ THANH LONG</vt:lpstr>
      <vt:lpstr>QUẢ SẦU RIÊNG</vt:lpstr>
      <vt:lpstr>BÀI THƠ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Đàm thoại</vt:lpstr>
      <vt:lpstr>Slide 17</vt:lpstr>
      <vt:lpstr>Slide 18</vt:lpstr>
      <vt:lpstr>Slide 19</vt:lpstr>
      <vt:lpstr>Câu 1 : Bài thơ có tên gọi là gì?</vt:lpstr>
      <vt:lpstr>Câu 2 :Trong bài thơ có những loại quả nào?</vt:lpstr>
      <vt:lpstr>Câu 3 :Ăn vào mát mẻ là quả gì?</vt:lpstr>
      <vt:lpstr>Câu 4 :Xanh vỏ đỏ lòng là quả gì?</vt:lpstr>
      <vt:lpstr>Câu 5 :Quả sầu riêng thì như thế nào?</vt:lpstr>
      <vt:lpstr>Câu 6:Quả gì có vỏ màu vàng,viền xanh?</vt:lpstr>
      <vt:lpstr>Câu 7 :Qủa gì có da sần,hạt màu đen?</vt:lpstr>
      <vt:lpstr>Câu 8:Quả gì cong giống móc câu?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QUẢ DƯA HẤU</dc:title>
  <dc:creator>LENOVO</dc:creator>
  <cp:lastModifiedBy>Welcome</cp:lastModifiedBy>
  <cp:revision>70</cp:revision>
  <dcterms:created xsi:type="dcterms:W3CDTF">2016-12-08T05:59:36Z</dcterms:created>
  <dcterms:modified xsi:type="dcterms:W3CDTF">2018-01-27T08:09:58Z</dcterms:modified>
</cp:coreProperties>
</file>