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72" r:id="rId2"/>
    <p:sldId id="349" r:id="rId3"/>
    <p:sldId id="350" r:id="rId4"/>
    <p:sldId id="332" r:id="rId5"/>
    <p:sldId id="331" r:id="rId6"/>
    <p:sldId id="329" r:id="rId7"/>
    <p:sldId id="328" r:id="rId8"/>
    <p:sldId id="321" r:id="rId9"/>
    <p:sldId id="368" r:id="rId10"/>
    <p:sldId id="373" r:id="rId11"/>
    <p:sldId id="374" r:id="rId12"/>
    <p:sldId id="360" r:id="rId13"/>
    <p:sldId id="359" r:id="rId14"/>
    <p:sldId id="371" r:id="rId15"/>
    <p:sldId id="352" r:id="rId16"/>
    <p:sldId id="366" r:id="rId17"/>
    <p:sldId id="365" r:id="rId18"/>
    <p:sldId id="375" r:id="rId19"/>
    <p:sldId id="376" r:id="rId20"/>
    <p:sldId id="377" r:id="rId21"/>
    <p:sldId id="378" r:id="rId22"/>
    <p:sldId id="379" r:id="rId23"/>
    <p:sldId id="380" r:id="rId24"/>
    <p:sldId id="381" r:id="rId25"/>
    <p:sldId id="3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9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3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F463-A00E-42BA-AADA-E15E923D68A0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CAB9-3F63-4DBA-A7D2-E6F6797E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156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641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641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641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641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6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64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64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641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641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641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21876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72906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34969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1187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57865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17844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22634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5136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29148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34870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61832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3821-9C62-48CE-A589-0E241B3F5CDA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25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slide" Target="slide11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MP3\Chim%20Ch&#237;ch%20B&#244;ng%20-%20Xu&#226;n%20Nghi%20_%20320%20lyrics.mp3" TargetMode="Externa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slide" Target="slide11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NGEL\Desktop\NHA&#803;C%20BA&#768;I%20TH&#416;%20B&#258;&#769;P%20CA&#777;I%20XANH\ta%20cung%20tr&#244;&#777;%20ta&#768;i%20&#273;o&#803;c%20th&#417;.mp3" TargetMode="Externa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52" name="Picture 4" descr="48dbbe9f2f756_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FA7F22"/>
            </a:solidFill>
            <a:miter lim="800000"/>
            <a:headEnd/>
            <a:tailEnd/>
          </a:ln>
        </p:spPr>
      </p:pic>
      <p:sp>
        <p:nvSpPr>
          <p:cNvPr id="2058" name="WordArt 10"/>
          <p:cNvSpPr>
            <a:spLocks noChangeArrowheads="1" noChangeShapeType="1" noTextEdit="1"/>
          </p:cNvSpPr>
          <p:nvPr/>
        </p:nvSpPr>
        <p:spPr bwMode="auto">
          <a:xfrm>
            <a:off x="0" y="4572001"/>
            <a:ext cx="8763000" cy="1600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vi-VN" sz="3600" kern="10" dirty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Gi áo viên: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Hà</a:t>
            </a:r>
            <a:r>
              <a:rPr lang="en-US" sz="3600" kern="10" dirty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Thị</a:t>
            </a:r>
            <a:r>
              <a:rPr lang="en-US" sz="3600" kern="10" dirty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Chiềm</a:t>
            </a:r>
            <a:endParaRPr lang="en-US" sz="3600" kern="10" dirty="0">
              <a:ln w="9525">
                <a:round/>
                <a:headEnd/>
                <a:tailEnd/>
              </a:ln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sz="3600" kern="10" dirty="0" err="1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Lứa</a:t>
            </a:r>
            <a:r>
              <a:rPr lang="en-US" sz="3600" kern="10" dirty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tuổi</a:t>
            </a:r>
            <a:r>
              <a:rPr lang="en-US" sz="3600" kern="10" dirty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Mẫu</a:t>
            </a:r>
            <a:r>
              <a:rPr lang="en-US" sz="3600" kern="10" dirty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giáo</a:t>
            </a:r>
            <a:r>
              <a:rPr lang="en-US" sz="3600" kern="10" dirty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nhỡ</a:t>
            </a:r>
            <a:endParaRPr lang="en-US" sz="3600" kern="10" dirty="0" smtClean="0">
              <a:ln w="9525">
                <a:round/>
                <a:headEnd/>
                <a:tailEnd/>
              </a:ln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sz="3600" kern="10" dirty="0" err="1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Thơ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tâm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sự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cái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mũi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.</a:t>
            </a:r>
            <a:endParaRPr lang="vi-VN" sz="3600" kern="10" dirty="0">
              <a:ln w="9525">
                <a:round/>
                <a:headEnd/>
                <a:tailEnd/>
              </a:ln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sz="3600" b="1" kern="10" dirty="0" err="1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Năm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học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: 2017-2018</a:t>
            </a:r>
            <a:r>
              <a:rPr lang="vi-VN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.</a:t>
            </a:r>
            <a:endParaRPr lang="en-US" sz="3600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2054" name="TextBox 8"/>
          <p:cNvSpPr txBox="1">
            <a:spLocks noChangeArrowheads="1"/>
          </p:cNvSpPr>
          <p:nvPr/>
        </p:nvSpPr>
        <p:spPr bwMode="auto">
          <a:xfrm>
            <a:off x="762000" y="228600"/>
            <a:ext cx="79248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UBND quận Long Biên</a:t>
            </a:r>
          </a:p>
          <a:p>
            <a:pPr algn="ctr"/>
            <a:r>
              <a:rPr lang="en-US" sz="4400" b="1">
                <a:solidFill>
                  <a:srgbClr val="FF0000"/>
                </a:solidFill>
              </a:rPr>
              <a:t>Trường mầm non Gia Thượng</a:t>
            </a:r>
          </a:p>
          <a:p>
            <a:endParaRPr lang="en-US"/>
          </a:p>
        </p:txBody>
      </p:sp>
      <p:pic>
        <p:nvPicPr>
          <p:cNvPr id="2055" name="Picture 9" descr="LOGO MNG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9050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WordArt 5"/>
          <p:cNvSpPr>
            <a:spLocks noChangeArrowheads="1" noChangeShapeType="1" noTextEdit="1"/>
          </p:cNvSpPr>
          <p:nvPr/>
        </p:nvSpPr>
        <p:spPr bwMode="auto">
          <a:xfrm>
            <a:off x="1066800" y="2286000"/>
            <a:ext cx="6629400" cy="1447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vi-VN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mẫu lần 1</a:t>
            </a:r>
            <a:endParaRPr lang="en-US" b="1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WordArt 5"/>
          <p:cNvSpPr>
            <a:spLocks noChangeArrowheads="1" noChangeShapeType="1" noTextEdit="1"/>
          </p:cNvSpPr>
          <p:nvPr/>
        </p:nvSpPr>
        <p:spPr bwMode="auto">
          <a:xfrm>
            <a:off x="1066800" y="2286000"/>
            <a:ext cx="6629400" cy="1447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vi-VN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mẫu </a:t>
            </a:r>
            <a:r>
              <a:rPr lang="vi-VN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lần</a:t>
            </a:r>
            <a:r>
              <a:rPr lang="en-US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 </a:t>
            </a:r>
            <a:r>
              <a:rPr lang="en-US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kết</a:t>
            </a:r>
            <a:r>
              <a:rPr lang="en-US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hợp</a:t>
            </a:r>
            <a:r>
              <a:rPr lang="en-US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PP</a:t>
            </a:r>
            <a:endParaRPr lang="en-US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40481" y="-99392"/>
            <a:ext cx="1802780" cy="1987551"/>
            <a:chOff x="68" y="1"/>
            <a:chExt cx="1002" cy="1252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0607" y="618632"/>
            <a:ext cx="6495600" cy="410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83768" y="4956056"/>
            <a:ext cx="47740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fr-FR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fr-FR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fr-FR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fr-FR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39752" y="5669959"/>
            <a:ext cx="52036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 bạn biết bao điều</a:t>
            </a:r>
          </a:p>
        </p:txBody>
      </p:sp>
    </p:spTree>
    <p:extLst>
      <p:ext uri="{BB962C8B-B14F-4D97-AF65-F5344CB8AC3E}">
        <p14:creationId xmlns:p14="http://schemas.microsoft.com/office/powerpoint/2010/main" xmlns="" val="1151145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4011" y="457324"/>
            <a:ext cx="6366919" cy="444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91680" y="5169386"/>
            <a:ext cx="58160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0000FF"/>
                </a:solidFill>
                <a:latin typeface="+mj-lt"/>
              </a:rPr>
              <a:t>Ngửi hương thơm của lúa</a:t>
            </a:r>
          </a:p>
        </p:txBody>
      </p:sp>
    </p:spTree>
    <p:extLst>
      <p:ext uri="{BB962C8B-B14F-4D97-AF65-F5344CB8AC3E}">
        <p14:creationId xmlns:p14="http://schemas.microsoft.com/office/powerpoint/2010/main" xmlns="" val="22814648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691680" y="5169386"/>
            <a:ext cx="58160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0000FF"/>
                </a:solidFill>
                <a:latin typeface="+mj-lt"/>
              </a:rPr>
              <a:t>Ngửi hương thơm của lúa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85294"/>
            <a:ext cx="5975208" cy="437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83938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1432" y="580028"/>
            <a:ext cx="6518919" cy="435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96136" y="5301208"/>
            <a:ext cx="18806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0000FF"/>
                </a:solidFill>
                <a:latin typeface="+mj-lt"/>
              </a:rPr>
              <a:t>của </a:t>
            </a:r>
            <a:r>
              <a:rPr lang="vi-VN" sz="4000" b="1" dirty="0" smtClean="0">
                <a:solidFill>
                  <a:srgbClr val="0000FF"/>
                </a:solidFill>
                <a:latin typeface="+mj-lt"/>
              </a:rPr>
              <a:t>hoa</a:t>
            </a:r>
            <a:endParaRPr lang="vi-VN" sz="40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63888" y="5301208"/>
            <a:ext cx="24657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0000FF"/>
                </a:solidFill>
                <a:latin typeface="+mj-lt"/>
              </a:rPr>
              <a:t>ngạt ngào </a:t>
            </a:r>
          </a:p>
        </p:txBody>
      </p:sp>
      <p:sp>
        <p:nvSpPr>
          <p:cNvPr id="5" name="Rectangle 4"/>
          <p:cNvSpPr/>
          <p:nvPr/>
        </p:nvSpPr>
        <p:spPr>
          <a:xfrm>
            <a:off x="1907704" y="5301208"/>
            <a:ext cx="17171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0000FF"/>
                </a:solidFill>
                <a:latin typeface="+mj-lt"/>
              </a:rPr>
              <a:t>Hương</a:t>
            </a:r>
          </a:p>
        </p:txBody>
      </p:sp>
    </p:spTree>
    <p:extLst>
      <p:ext uri="{BB962C8B-B14F-4D97-AF65-F5344CB8AC3E}">
        <p14:creationId xmlns:p14="http://schemas.microsoft.com/office/powerpoint/2010/main" xmlns="" val="1980550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691680" y="5673442"/>
            <a:ext cx="50257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đấy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6672"/>
            <a:ext cx="6706687" cy="4455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35696" y="5025370"/>
            <a:ext cx="44839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7035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691680" y="4797152"/>
            <a:ext cx="53399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9" y="560809"/>
            <a:ext cx="7056784" cy="394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63688" y="5589240"/>
            <a:ext cx="53447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0000FF"/>
                </a:solidFill>
                <a:latin typeface="+mj-lt"/>
              </a:rPr>
              <a:t>Để chiếc mũi thêm xinh</a:t>
            </a:r>
          </a:p>
        </p:txBody>
      </p:sp>
    </p:spTree>
    <p:extLst>
      <p:ext uri="{BB962C8B-B14F-4D97-AF65-F5344CB8AC3E}">
        <p14:creationId xmlns:p14="http://schemas.microsoft.com/office/powerpoint/2010/main" xmlns="" val="817035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khung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81000" y="457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Box 7"/>
          <p:cNvSpPr txBox="1">
            <a:spLocks noChangeArrowheads="1"/>
          </p:cNvSpPr>
          <p:nvPr/>
        </p:nvSpPr>
        <p:spPr bwMode="auto">
          <a:xfrm>
            <a:off x="1905000" y="1524000"/>
            <a:ext cx="571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.VnArial" pitchFamily="34" charset="0"/>
            </a:endParaRPr>
          </a:p>
        </p:txBody>
      </p:sp>
      <p:sp>
        <p:nvSpPr>
          <p:cNvPr id="11271" name="TextBox 8"/>
          <p:cNvSpPr txBox="1">
            <a:spLocks noChangeArrowheads="1"/>
          </p:cNvSpPr>
          <p:nvPr/>
        </p:nvSpPr>
        <p:spPr bwMode="auto">
          <a:xfrm>
            <a:off x="1295400" y="762000"/>
            <a:ext cx="60960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6000" dirty="0" smtClean="0"/>
          </a:p>
          <a:p>
            <a:endParaRPr lang="en-US" sz="6000" dirty="0" smtClean="0"/>
          </a:p>
          <a:p>
            <a:pPr algn="ctr"/>
            <a:r>
              <a:rPr lang="en-US" sz="8800" b="1" dirty="0" err="1" smtClean="0"/>
              <a:t>Đàm</a:t>
            </a:r>
            <a:r>
              <a:rPr lang="en-US" sz="8800" b="1" dirty="0" smtClean="0"/>
              <a:t> </a:t>
            </a:r>
            <a:r>
              <a:rPr lang="en-US" sz="8800" b="1" dirty="0" err="1"/>
              <a:t>thoại</a:t>
            </a:r>
            <a:r>
              <a:rPr lang="en-US" sz="6000" b="1" dirty="0"/>
              <a:t>: </a:t>
            </a:r>
          </a:p>
        </p:txBody>
      </p:sp>
      <p:sp>
        <p:nvSpPr>
          <p:cNvPr id="9" name="Action Button: Forward or Next 8">
            <a:hlinkClick r:id="rId5" action="ppaction://hlinksldjump" highlightClick="1"/>
          </p:cNvPr>
          <p:cNvSpPr/>
          <p:nvPr/>
        </p:nvSpPr>
        <p:spPr>
          <a:xfrm>
            <a:off x="4343400" y="6019800"/>
            <a:ext cx="685800" cy="3048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advTm="246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4580" name="Picture 4" descr="48dbbe07488de_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24581" name="WordArt 5"/>
          <p:cNvSpPr>
            <a:spLocks noChangeArrowheads="1" noChangeShapeType="1" noTextEdit="1"/>
          </p:cNvSpPr>
          <p:nvPr/>
        </p:nvSpPr>
        <p:spPr bwMode="auto">
          <a:xfrm>
            <a:off x="1752600" y="609600"/>
            <a:ext cx="6858000" cy="2286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vùa</a:t>
            </a:r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đọc</a:t>
            </a:r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thơ</a:t>
            </a:r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gì</a:t>
            </a:r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? </a:t>
            </a:r>
            <a:r>
              <a:rPr lang="en-US" sz="3600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thơ</a:t>
            </a:r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do </a:t>
            </a:r>
            <a:r>
              <a:rPr lang="en-US" sz="3600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ái</a:t>
            </a:r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áng</a:t>
            </a:r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tác</a:t>
            </a:r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588" y="2420888"/>
            <a:ext cx="89273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dirty="0"/>
          </a:p>
          <a:p>
            <a:pPr algn="ctr"/>
            <a:r>
              <a:rPr lang="vi-VN" sz="4000" b="1" dirty="0">
                <a:solidFill>
                  <a:srgbClr val="00B0F0"/>
                </a:solidFill>
                <a:latin typeface="+mj-lt"/>
              </a:rPr>
              <a:t>Cái gì </a:t>
            </a:r>
            <a:r>
              <a:rPr lang="vi-VN" sz="4000" b="1" dirty="0" smtClean="0">
                <a:solidFill>
                  <a:srgbClr val="00B0F0"/>
                </a:solidFill>
                <a:latin typeface="+mj-lt"/>
              </a:rPr>
              <a:t>ch</a:t>
            </a:r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ú</a:t>
            </a:r>
            <a:r>
              <a:rPr lang="vi-VN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vi-VN" sz="4000" b="1" dirty="0">
                <a:solidFill>
                  <a:srgbClr val="00B0F0"/>
                </a:solidFill>
                <a:latin typeface="+mj-lt"/>
              </a:rPr>
              <a:t>chím đáng </a:t>
            </a:r>
            <a:r>
              <a:rPr lang="vi-VN" sz="4000" b="1" dirty="0" smtClean="0">
                <a:solidFill>
                  <a:srgbClr val="00B0F0"/>
                </a:solidFill>
                <a:latin typeface="+mj-lt"/>
              </a:rPr>
              <a:t>yêu</a:t>
            </a:r>
            <a:endParaRPr lang="vi-VN" sz="4000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323" y="3347700"/>
            <a:ext cx="8451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000" b="1" dirty="0">
                <a:solidFill>
                  <a:srgbClr val="00B0F0"/>
                </a:solidFill>
                <a:latin typeface="+mj-lt"/>
              </a:rPr>
              <a:t>Thốt lời chào hỏi, nói nhiều điều hay?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47800" y="1524000"/>
            <a:ext cx="57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/>
              <a:t>Câu</a:t>
            </a:r>
            <a:r>
              <a:rPr lang="en-US" sz="7200" b="1" dirty="0" smtClean="0"/>
              <a:t> </a:t>
            </a:r>
            <a:r>
              <a:rPr lang="en-US" sz="7200" b="1" dirty="0" err="1" smtClean="0"/>
              <a:t>đố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xmlns="" val="3370921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uc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3"/>
          <p:cNvSpPr>
            <a:spLocks noChangeArrowheads="1"/>
          </p:cNvSpPr>
          <p:nvPr>
            <p:ph type="title" idx="4294967295"/>
          </p:nvPr>
        </p:nvSpPr>
        <p:spPr>
          <a:xfrm>
            <a:off x="914400" y="1752600"/>
            <a:ext cx="8229600" cy="2590800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.VnTimeH" pitchFamily="34" charset="0"/>
              </a:rPr>
              <a:t/>
            </a:r>
            <a:br>
              <a:rPr lang="en-US" sz="2400" b="1" dirty="0" smtClean="0">
                <a:solidFill>
                  <a:srgbClr val="0000FF"/>
                </a:solidFill>
                <a:latin typeface=".VnTimeH" pitchFamily="34" charset="0"/>
              </a:rPr>
            </a:br>
            <a:r>
              <a:rPr lang="vi-VN" sz="6600" dirty="0" smtClean="0"/>
              <a:t> </a:t>
            </a:r>
            <a:r>
              <a:rPr lang="vi-VN" sz="4900" b="1" i="1" dirty="0" smtClean="0">
                <a:solidFill>
                  <a:srgbClr val="FF0000"/>
                </a:solidFill>
              </a:rPr>
              <a:t>Bài thơ nói về cái gì các con? </a:t>
            </a:r>
            <a:r>
              <a:rPr lang="en-US" sz="4900" b="1" i="1" dirty="0" smtClean="0">
                <a:solidFill>
                  <a:srgbClr val="FF0000"/>
                </a:solidFill>
              </a:rPr>
              <a:t/>
            </a:r>
            <a:br>
              <a:rPr lang="en-US" sz="4900" b="1" i="1" dirty="0" smtClean="0">
                <a:solidFill>
                  <a:srgbClr val="FF0000"/>
                </a:solidFill>
              </a:rPr>
            </a:br>
            <a:r>
              <a:rPr lang="vi-VN" sz="4900" b="1" i="1" dirty="0" smtClean="0">
                <a:solidFill>
                  <a:srgbClr val="FF0000"/>
                </a:solidFill>
              </a:rPr>
              <a:t>Cái </a:t>
            </a:r>
            <a:r>
              <a:rPr lang="vi-VN" sz="4900" b="1" i="1" dirty="0" smtClean="0">
                <a:solidFill>
                  <a:srgbClr val="FF0000"/>
                </a:solidFill>
              </a:rPr>
              <a:t>mũi nằm ở đâu? </a:t>
            </a:r>
            <a:r>
              <a:rPr lang="en-US" sz="4900" b="1" i="1" dirty="0" smtClean="0">
                <a:solidFill>
                  <a:srgbClr val="FF0000"/>
                </a:solidFill>
                <a:latin typeface=".VnTime" pitchFamily="34" charset="0"/>
              </a:rPr>
              <a:t/>
            </a:r>
            <a:br>
              <a:rPr lang="en-US" sz="4900" b="1" i="1" dirty="0" smtClean="0">
                <a:solidFill>
                  <a:srgbClr val="FF0000"/>
                </a:solidFill>
                <a:latin typeface=".VnTime" pitchFamily="34" charset="0"/>
              </a:rPr>
            </a:br>
            <a:endParaRPr lang="en-US" sz="5300" b="1" i="1" dirty="0" smtClean="0">
              <a:solidFill>
                <a:srgbClr val="FF0000"/>
              </a:solidFill>
              <a:latin typeface=".VnPark" pitchFamily="34" charset="0"/>
            </a:endParaRPr>
          </a:p>
        </p:txBody>
      </p:sp>
      <p:pic>
        <p:nvPicPr>
          <p:cNvPr id="10245" name="Picture 5" descr="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 flipH="1">
            <a:off x="7186612" y="-481012"/>
            <a:ext cx="20097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 descr="Picture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78754">
            <a:off x="152400" y="228600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 descr="Picture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619185">
            <a:off x="934243" y="4018757"/>
            <a:ext cx="8493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6" name="Picture 8" descr="Picture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74597">
            <a:off x="3581400" y="4648200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 descr="Picture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091653">
            <a:off x="6019800" y="4114800"/>
            <a:ext cx="10668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10" descr="Picture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3199704">
            <a:off x="8186738" y="1871662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11" descr="Picture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446051">
            <a:off x="457200" y="1752600"/>
            <a:ext cx="609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12" descr="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7150" y="-514350"/>
            <a:ext cx="20097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1" name="Picture 13" descr="Picture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215437">
            <a:off x="2112962" y="1382713"/>
            <a:ext cx="61912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Picture 14" descr="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105882">
            <a:off x="-228600" y="4657725"/>
            <a:ext cx="20097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Picture 15" descr="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2798174" flipV="1">
            <a:off x="7267575" y="4657725"/>
            <a:ext cx="19526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eaLnBrk="1" hangingPunct="1"/>
            <a:endParaRPr lang="en-US" dirty="0" smtClean="0"/>
          </a:p>
          <a:p>
            <a:pPr lvl="6">
              <a:buNone/>
            </a:pPr>
            <a:r>
              <a:rPr lang="vi-VN" sz="5400" dirty="0" smtClean="0"/>
              <a:t> </a:t>
            </a:r>
            <a:endParaRPr lang="en-US" sz="5400" dirty="0" smtClean="0"/>
          </a:p>
          <a:p>
            <a:pPr lvl="6">
              <a:buNone/>
            </a:pPr>
            <a:r>
              <a:rPr lang="vi-VN" sz="6600" dirty="0" smtClean="0">
                <a:solidFill>
                  <a:srgbClr val="FF0000"/>
                </a:solidFill>
              </a:rPr>
              <a:t>Mũi </a:t>
            </a:r>
            <a:r>
              <a:rPr lang="vi-VN" sz="6600" dirty="0" smtClean="0">
                <a:solidFill>
                  <a:srgbClr val="FF0000"/>
                </a:solidFill>
              </a:rPr>
              <a:t>để làm gì?</a:t>
            </a:r>
            <a:endParaRPr lang="en-US" sz="6600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Chim Chích Bông - Xuân Nghi _ 320 lyrics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90600" y="1219201"/>
            <a:ext cx="6934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Để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giữ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cho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mũi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luôn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sạch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sẽ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thì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chúng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ta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phải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làm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gì</a:t>
            </a:r>
            <a:r>
              <a:rPr lang="en-US" sz="4000" dirty="0" smtClean="0">
                <a:solidFill>
                  <a:srgbClr val="FF0000"/>
                </a:solidFill>
              </a:rPr>
              <a:t>?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016" fill="hold"/>
                                        <p:tgtEl>
                                          <p:spTgt spid="675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59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khung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81000" y="457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Box 7"/>
          <p:cNvSpPr txBox="1">
            <a:spLocks noChangeArrowheads="1"/>
          </p:cNvSpPr>
          <p:nvPr/>
        </p:nvSpPr>
        <p:spPr bwMode="auto">
          <a:xfrm>
            <a:off x="1905000" y="1524000"/>
            <a:ext cx="571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.VnArial" pitchFamily="34" charset="0"/>
            </a:endParaRPr>
          </a:p>
        </p:txBody>
      </p:sp>
      <p:sp>
        <p:nvSpPr>
          <p:cNvPr id="11271" name="TextBox 8"/>
          <p:cNvSpPr txBox="1">
            <a:spLocks noChangeArrowheads="1"/>
          </p:cNvSpPr>
          <p:nvPr/>
        </p:nvSpPr>
        <p:spPr bwMode="auto">
          <a:xfrm>
            <a:off x="1295400" y="1600200"/>
            <a:ext cx="6096000" cy="27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6000" dirty="0" smtClean="0"/>
          </a:p>
          <a:p>
            <a:r>
              <a:rPr lang="en-US" sz="11500" dirty="0" err="1" smtClean="0"/>
              <a:t>Giáo</a:t>
            </a:r>
            <a:r>
              <a:rPr lang="en-US" sz="11500" dirty="0" smtClean="0"/>
              <a:t> </a:t>
            </a:r>
            <a:r>
              <a:rPr lang="en-US" sz="11500" dirty="0" err="1" smtClean="0"/>
              <a:t>dục</a:t>
            </a:r>
            <a:endParaRPr lang="en-US" sz="11500" dirty="0" smtClean="0"/>
          </a:p>
        </p:txBody>
      </p:sp>
      <p:sp>
        <p:nvSpPr>
          <p:cNvPr id="9" name="Action Button: Forward or Next 8">
            <a:hlinkClick r:id="rId5" action="ppaction://hlinksldjump" highlightClick="1"/>
          </p:cNvPr>
          <p:cNvSpPr/>
          <p:nvPr/>
        </p:nvSpPr>
        <p:spPr>
          <a:xfrm>
            <a:off x="4343400" y="6019800"/>
            <a:ext cx="685800" cy="3048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advTm="246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ta cung trổ tài đọc thơ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620000" y="5029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13" fill="hold"/>
                                        <p:tgtEl>
                                          <p:spTgt spid="286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7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9460" name="Picture 4" descr="ly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WordArt 5"/>
          <p:cNvSpPr>
            <a:spLocks noChangeArrowheads="1" noChangeShapeType="1" noTextEdit="1"/>
          </p:cNvSpPr>
          <p:nvPr/>
        </p:nvSpPr>
        <p:spPr bwMode="auto">
          <a:xfrm>
            <a:off x="685800" y="1371600"/>
            <a:ext cx="8229600" cy="1257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MemorandumH"/>
              </a:rPr>
              <a:t>Xin ch©n thµnh c¶m ¬n </a:t>
            </a:r>
          </a:p>
          <a:p>
            <a:pPr algn="ctr"/>
            <a:r>
              <a:rPr lang="pt-BR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MemorandumH"/>
              </a:rPr>
              <a:t>c¸c c« gi¸o ®· ®Õn dù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MemorandumH"/>
            </a:endParaRPr>
          </a:p>
        </p:txBody>
      </p:sp>
      <p:pic>
        <p:nvPicPr>
          <p:cNvPr id="19462" name="Picture 4" descr="H:\taochu_bgr_129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228600"/>
            <a:ext cx="7239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WordArt 7"/>
          <p:cNvSpPr>
            <a:spLocks noChangeArrowheads="1" noChangeShapeType="1" noTextEdit="1"/>
          </p:cNvSpPr>
          <p:nvPr/>
        </p:nvSpPr>
        <p:spPr bwMode="auto">
          <a:xfrm>
            <a:off x="1181100" y="3257550"/>
            <a:ext cx="67818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Revue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1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/>
      <p:bldP spid="133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84888"/>
            <a:ext cx="5563145" cy="369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93247" y="836712"/>
            <a:ext cx="33345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00B0F0"/>
                </a:solidFill>
                <a:latin typeface="+mj-lt"/>
              </a:rPr>
              <a:t>CÁI MIỆNG</a:t>
            </a:r>
            <a:endParaRPr lang="vi-VN" sz="4400" b="1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40193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911285" y="2060848"/>
            <a:ext cx="70249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00B0F0"/>
                </a:solidFill>
                <a:latin typeface="+mj-lt"/>
              </a:rPr>
              <a:t>Nhô cao giữa mặt một </a:t>
            </a:r>
            <a:r>
              <a:rPr lang="vi-VN" sz="4000" b="1" dirty="0" smtClean="0">
                <a:solidFill>
                  <a:srgbClr val="00B0F0"/>
                </a:solidFill>
                <a:latin typeface="+mj-lt"/>
              </a:rPr>
              <a:t>mình</a:t>
            </a:r>
            <a:endParaRPr lang="vi-VN" sz="4000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8389" y="3015674"/>
            <a:ext cx="77508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00B0F0"/>
                </a:solidFill>
                <a:latin typeface="+mj-lt"/>
              </a:rPr>
              <a:t>Hít thở thật giỏi lại tinh ngửi mùi?</a:t>
            </a:r>
          </a:p>
        </p:txBody>
      </p:sp>
      <p:sp>
        <p:nvSpPr>
          <p:cNvPr id="4" name="Rectangle 3"/>
          <p:cNvSpPr/>
          <p:nvPr/>
        </p:nvSpPr>
        <p:spPr>
          <a:xfrm>
            <a:off x="4427768" y="4005064"/>
            <a:ext cx="26645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00B0F0"/>
                </a:solidFill>
                <a:latin typeface="+mj-lt"/>
              </a:rPr>
              <a:t>(Là cái gì?)</a:t>
            </a:r>
          </a:p>
        </p:txBody>
      </p:sp>
    </p:spTree>
    <p:extLst>
      <p:ext uri="{BB962C8B-B14F-4D97-AF65-F5344CB8AC3E}">
        <p14:creationId xmlns:p14="http://schemas.microsoft.com/office/powerpoint/2010/main" xmlns="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95686"/>
            <a:ext cx="5589973" cy="3593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31840" y="980728"/>
            <a:ext cx="23936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00B0F0"/>
                </a:solidFill>
                <a:latin typeface="+mj-lt"/>
              </a:rPr>
              <a:t>CÁI MŨI</a:t>
            </a:r>
          </a:p>
        </p:txBody>
      </p:sp>
    </p:spTree>
    <p:extLst>
      <p:ext uri="{BB962C8B-B14F-4D97-AF65-F5344CB8AC3E}">
        <p14:creationId xmlns:p14="http://schemas.microsoft.com/office/powerpoint/2010/main" xmlns="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-216024" y="2348880"/>
            <a:ext cx="9612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3600" b="1" dirty="0">
              <a:latin typeface="+mj-lt"/>
            </a:endParaRPr>
          </a:p>
          <a:p>
            <a:pPr algn="ctr"/>
            <a:r>
              <a:rPr lang="vi-VN" sz="3600" b="1" dirty="0">
                <a:solidFill>
                  <a:srgbClr val="00B0F0"/>
                </a:solidFill>
                <a:latin typeface="+mj-lt"/>
              </a:rPr>
              <a:t>Lắng nghe tiếng mẹ, tiếng </a:t>
            </a:r>
            <a:r>
              <a:rPr lang="vi-VN" sz="3600" b="1" dirty="0" smtClean="0">
                <a:solidFill>
                  <a:srgbClr val="00B0F0"/>
                </a:solidFill>
                <a:latin typeface="+mj-lt"/>
              </a:rPr>
              <a:t>cô</a:t>
            </a:r>
            <a:endParaRPr lang="vi-VN" sz="3600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44418" y="3789040"/>
            <a:ext cx="9368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B0F0"/>
                </a:solidFill>
                <a:latin typeface="+mj-lt"/>
              </a:rPr>
              <a:t>Âm thanh, tiếng động nhỏ, to quanh mình</a:t>
            </a:r>
            <a:r>
              <a:rPr lang="vi-VN" sz="3600" b="1" dirty="0" smtClean="0">
                <a:solidFill>
                  <a:srgbClr val="00B0F0"/>
                </a:solidFill>
                <a:latin typeface="+mj-lt"/>
              </a:rPr>
              <a:t>?</a:t>
            </a:r>
            <a:r>
              <a:rPr lang="en-US" sz="3600" b="1" dirty="0" smtClean="0">
                <a:solidFill>
                  <a:srgbClr val="00B0F0"/>
                </a:solidFill>
                <a:latin typeface="+mj-lt"/>
              </a:rPr>
              <a:t> </a:t>
            </a:r>
            <a:endParaRPr lang="vi-VN" sz="3600" b="1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3635896" y="1412776"/>
            <a:ext cx="23110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B0F0"/>
                </a:solidFill>
                <a:latin typeface="+mj-lt"/>
              </a:rPr>
              <a:t>CÁI TAI</a:t>
            </a:r>
            <a:endParaRPr lang="vi-VN" sz="4400" b="1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500313"/>
            <a:ext cx="4676650" cy="352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05041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0" y="0"/>
            <a:ext cx="1590675" cy="1989138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7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50531"/>
            <a:ext cx="5716800" cy="507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76268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611560" y="2636912"/>
            <a:ext cx="81271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u="sng" dirty="0">
                <a:solidFill>
                  <a:srgbClr val="0000FF"/>
                </a:solidFill>
                <a:latin typeface="+mj-lt"/>
              </a:rPr>
              <a:t>BÀI THƠ</a:t>
            </a:r>
            <a:r>
              <a:rPr lang="vi-VN" sz="4000" b="1" dirty="0">
                <a:solidFill>
                  <a:srgbClr val="0000FF"/>
                </a:solidFill>
                <a:latin typeface="+mj-lt"/>
              </a:rPr>
              <a:t>: TÂM SỰ CỦA CÁI MŨI</a:t>
            </a:r>
          </a:p>
        </p:txBody>
      </p:sp>
    </p:spTree>
    <p:extLst>
      <p:ext uri="{BB962C8B-B14F-4D97-AF65-F5344CB8AC3E}">
        <p14:creationId xmlns:p14="http://schemas.microsoft.com/office/powerpoint/2010/main" xmlns="" val="4141592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4844138</TotalTime>
  <Words>221</Words>
  <Application>Microsoft Office PowerPoint</Application>
  <PresentationFormat>On-screen Show (4:3)</PresentationFormat>
  <Paragraphs>60</Paragraphs>
  <Slides>25</Slides>
  <Notes>13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  Bài thơ nói về cái gì các con?  Cái mũi nằm ở đâu?  </vt:lpstr>
      <vt:lpstr>Slide 21</vt:lpstr>
      <vt:lpstr>Slide 22</vt:lpstr>
      <vt:lpstr>Slide 23</vt:lpstr>
      <vt:lpstr>Slide 24</vt:lpstr>
      <vt:lpstr>Slide 25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</dc:creator>
  <cp:lastModifiedBy>Welcome</cp:lastModifiedBy>
  <cp:revision>60</cp:revision>
  <dcterms:created xsi:type="dcterms:W3CDTF">2016-02-29T14:46:14Z</dcterms:created>
  <dcterms:modified xsi:type="dcterms:W3CDTF">2018-01-31T03:08:42Z</dcterms:modified>
</cp:coreProperties>
</file>