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44A1-354E-4E07-8C22-2542AF4D048D}" type="datetimeFigureOut">
              <a:rPr lang="en-US" smtClean="0"/>
              <a:pPr/>
              <a:t>30-Jan-18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157BD-F67E-4755-85A1-A700589B4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44A1-354E-4E07-8C22-2542AF4D048D}" type="datetimeFigureOut">
              <a:rPr lang="en-US" smtClean="0"/>
              <a:pPr/>
              <a:t>30-Jan-18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157BD-F67E-4755-85A1-A700589B4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44A1-354E-4E07-8C22-2542AF4D048D}" type="datetimeFigureOut">
              <a:rPr lang="en-US" smtClean="0"/>
              <a:pPr/>
              <a:t>30-Jan-18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157BD-F67E-4755-85A1-A700589B4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44A1-354E-4E07-8C22-2542AF4D048D}" type="datetimeFigureOut">
              <a:rPr lang="en-US" smtClean="0"/>
              <a:pPr/>
              <a:t>30-Jan-18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157BD-F67E-4755-85A1-A700589B4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44A1-354E-4E07-8C22-2542AF4D048D}" type="datetimeFigureOut">
              <a:rPr lang="en-US" smtClean="0"/>
              <a:pPr/>
              <a:t>30-Jan-18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157BD-F67E-4755-85A1-A700589B4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44A1-354E-4E07-8C22-2542AF4D048D}" type="datetimeFigureOut">
              <a:rPr lang="en-US" smtClean="0"/>
              <a:pPr/>
              <a:t>30-Jan-18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157BD-F67E-4755-85A1-A700589B4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44A1-354E-4E07-8C22-2542AF4D048D}" type="datetimeFigureOut">
              <a:rPr lang="en-US" smtClean="0"/>
              <a:pPr/>
              <a:t>30-Jan-18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157BD-F67E-4755-85A1-A700589B4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44A1-354E-4E07-8C22-2542AF4D048D}" type="datetimeFigureOut">
              <a:rPr lang="en-US" smtClean="0"/>
              <a:pPr/>
              <a:t>30-Jan-18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157BD-F67E-4755-85A1-A700589B4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44A1-354E-4E07-8C22-2542AF4D048D}" type="datetimeFigureOut">
              <a:rPr lang="en-US" smtClean="0"/>
              <a:pPr/>
              <a:t>30-Jan-18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157BD-F67E-4755-85A1-A700589B4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44A1-354E-4E07-8C22-2542AF4D048D}" type="datetimeFigureOut">
              <a:rPr lang="en-US" smtClean="0"/>
              <a:pPr/>
              <a:t>30-Jan-18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157BD-F67E-4755-85A1-A700589B4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44A1-354E-4E07-8C22-2542AF4D048D}" type="datetimeFigureOut">
              <a:rPr lang="en-US" smtClean="0"/>
              <a:pPr/>
              <a:t>30-Jan-18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157BD-F67E-4755-85A1-A700589B4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244A1-354E-4E07-8C22-2542AF4D048D}" type="datetimeFigureOut">
              <a:rPr lang="en-US" smtClean="0"/>
              <a:pPr/>
              <a:t>30-Jan-18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157BD-F67E-4755-85A1-A700589B4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21875" t="11458" r="7031" b="17708"/>
          <a:stretch>
            <a:fillRect/>
          </a:stretch>
        </p:blipFill>
        <p:spPr bwMode="auto">
          <a:xfrm>
            <a:off x="0" y="-53975"/>
            <a:ext cx="9144000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WordArt 3"/>
          <p:cNvSpPr>
            <a:spLocks noChangeArrowheads="1" noChangeShapeType="1" noTextEdit="1"/>
          </p:cNvSpPr>
          <p:nvPr/>
        </p:nvSpPr>
        <p:spPr bwMode="auto">
          <a:xfrm>
            <a:off x="1219200" y="762000"/>
            <a:ext cx="6781800" cy="4953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r>
              <a:rPr lang="vi-VN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Trường Mầm Non </a:t>
            </a:r>
            <a:r>
              <a:rPr lang="en-US" sz="36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Gia</a:t>
            </a:r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Thượng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6628" name="WordArt 4"/>
          <p:cNvSpPr>
            <a:spLocks noChangeArrowheads="1" noChangeShapeType="1" noTextEdit="1"/>
          </p:cNvSpPr>
          <p:nvPr/>
        </p:nvSpPr>
        <p:spPr bwMode="auto">
          <a:xfrm>
            <a:off x="1981200" y="2819400"/>
            <a:ext cx="5438775" cy="9144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r>
              <a:rPr lang="en-US" sz="4800" b="1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Hoạt</a:t>
            </a:r>
            <a:r>
              <a:rPr lang="en-US" sz="48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4800" b="1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động</a:t>
            </a:r>
            <a:r>
              <a:rPr lang="en-US" sz="48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4800" b="1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Tạo</a:t>
            </a:r>
            <a:r>
              <a:rPr lang="en-US" sz="48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4800" b="1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hình</a:t>
            </a:r>
            <a:endParaRPr lang="en-US" sz="48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CC00"/>
                  </a:gs>
                  <a:gs pos="100000">
                    <a:srgbClr val="FF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26629" name="WordArt 5"/>
          <p:cNvSpPr>
            <a:spLocks noChangeArrowheads="1" noChangeShapeType="1" noTextEdit="1"/>
          </p:cNvSpPr>
          <p:nvPr/>
        </p:nvSpPr>
        <p:spPr bwMode="auto">
          <a:xfrm>
            <a:off x="2057400" y="3962400"/>
            <a:ext cx="5534025" cy="1219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2278"/>
              </a:avLst>
            </a:prstTxWarp>
          </a:bodyPr>
          <a:lstStyle/>
          <a:p>
            <a:r>
              <a:rPr lang="en-US" sz="3600" b="1" kern="10" dirty="0" err="1" smtClean="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Xé</a:t>
            </a:r>
            <a:r>
              <a:rPr lang="en-US" sz="3600" b="1" kern="10" dirty="0" smtClean="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dán</a:t>
            </a:r>
            <a:r>
              <a:rPr lang="en-US" sz="3600" b="1" kern="10" dirty="0" smtClean="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b="1" kern="10" dirty="0" smtClean="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loại</a:t>
            </a:r>
            <a:r>
              <a:rPr lang="en-US" sz="3600" b="1" kern="10" dirty="0" smtClean="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quả</a:t>
            </a:r>
            <a:endParaRPr lang="en-US" sz="3600" b="1" kern="10" dirty="0">
              <a:ln w="9525">
                <a:solidFill>
                  <a:srgbClr val="6600FF"/>
                </a:solidFill>
                <a:round/>
                <a:headEnd/>
                <a:tailEnd/>
              </a:ln>
              <a:solidFill>
                <a:srgbClr val="66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1600200" y="5334000"/>
            <a:ext cx="7239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cs typeface="Arial" charset="0"/>
              </a:rPr>
              <a:t>Người</a:t>
            </a:r>
            <a:r>
              <a:rPr lang="en-US" sz="3200" b="1" dirty="0">
                <a:solidFill>
                  <a:srgbClr val="FFFF00"/>
                </a:solidFill>
                <a:cs typeface="Arial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cs typeface="Arial" charset="0"/>
              </a:rPr>
              <a:t>thực</a:t>
            </a:r>
            <a:r>
              <a:rPr lang="en-US" sz="3200" b="1" dirty="0">
                <a:solidFill>
                  <a:srgbClr val="FFFF00"/>
                </a:solidFill>
                <a:cs typeface="Arial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cs typeface="Arial" charset="0"/>
              </a:rPr>
              <a:t>hiện</a:t>
            </a:r>
            <a:r>
              <a:rPr lang="en-US" sz="3200" b="1" dirty="0">
                <a:solidFill>
                  <a:srgbClr val="FFFF00"/>
                </a:solidFill>
                <a:cs typeface="Arial" charset="0"/>
              </a:rPr>
              <a:t>: </a:t>
            </a:r>
            <a:r>
              <a:rPr lang="en-US" sz="3200" b="1" dirty="0" err="1">
                <a:solidFill>
                  <a:srgbClr val="FFFF00"/>
                </a:solidFill>
                <a:cs typeface="Arial" charset="0"/>
              </a:rPr>
              <a:t>Nguyễn</a:t>
            </a:r>
            <a:r>
              <a:rPr lang="en-US" sz="3200" b="1" dirty="0">
                <a:solidFill>
                  <a:srgbClr val="FFFF00"/>
                </a:solidFill>
                <a:cs typeface="Arial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cs typeface="Arial" charset="0"/>
              </a:rPr>
              <a:t>Thị</a:t>
            </a:r>
            <a:r>
              <a:rPr lang="en-US" sz="3200" b="1" dirty="0">
                <a:solidFill>
                  <a:srgbClr val="FFFF00"/>
                </a:solidFill>
                <a:cs typeface="Arial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cs typeface="Arial" charset="0"/>
              </a:rPr>
              <a:t>Thơm</a:t>
            </a:r>
            <a:endParaRPr lang="en-US" sz="3200" b="1" dirty="0">
              <a:solidFill>
                <a:srgbClr val="FFFF00"/>
              </a:solidFill>
              <a:cs typeface="Arial" charset="0"/>
            </a:endParaRPr>
          </a:p>
          <a:p>
            <a:r>
              <a:rPr lang="en-US" sz="3200" b="1" dirty="0" err="1">
                <a:solidFill>
                  <a:srgbClr val="FFFF00"/>
                </a:solidFill>
                <a:cs typeface="Arial" charset="0"/>
              </a:rPr>
              <a:t>Đối</a:t>
            </a:r>
            <a:r>
              <a:rPr lang="en-US" sz="3200" b="1" dirty="0">
                <a:solidFill>
                  <a:srgbClr val="FFFF00"/>
                </a:solidFill>
                <a:cs typeface="Arial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cs typeface="Arial" charset="0"/>
              </a:rPr>
              <a:t>tượng</a:t>
            </a:r>
            <a:r>
              <a:rPr lang="en-US" sz="3200" b="1" dirty="0">
                <a:solidFill>
                  <a:srgbClr val="FFFF00"/>
                </a:solidFill>
                <a:cs typeface="Arial" charset="0"/>
              </a:rPr>
              <a:t>: </a:t>
            </a:r>
            <a:r>
              <a:rPr lang="en-US" sz="3200" b="1" dirty="0" err="1">
                <a:solidFill>
                  <a:srgbClr val="FFFF00"/>
                </a:solidFill>
                <a:cs typeface="Arial" charset="0"/>
              </a:rPr>
              <a:t>Lớp</a:t>
            </a:r>
            <a:r>
              <a:rPr lang="en-US" sz="3200" b="1" dirty="0">
                <a:solidFill>
                  <a:srgbClr val="FFFF00"/>
                </a:solidFill>
                <a:cs typeface="Arial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cs typeface="Arial" charset="0"/>
              </a:rPr>
              <a:t>Mẫu</a:t>
            </a:r>
            <a:r>
              <a:rPr lang="en-US" sz="3200" b="1" dirty="0">
                <a:solidFill>
                  <a:srgbClr val="FFFF00"/>
                </a:solidFill>
                <a:cs typeface="Arial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cs typeface="Arial" charset="0"/>
              </a:rPr>
              <a:t>giáo</a:t>
            </a:r>
            <a:r>
              <a:rPr lang="en-US" sz="3200" b="1" dirty="0">
                <a:solidFill>
                  <a:srgbClr val="FFFF00"/>
                </a:solidFill>
                <a:cs typeface="Arial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cs typeface="Arial" charset="0"/>
              </a:rPr>
              <a:t>bé</a:t>
            </a:r>
            <a:r>
              <a:rPr lang="en-US" sz="3200" b="1" dirty="0" smtClean="0">
                <a:solidFill>
                  <a:srgbClr val="FFFF00"/>
                </a:solidFill>
                <a:cs typeface="Arial" charset="0"/>
              </a:rPr>
              <a:t> C3</a:t>
            </a:r>
            <a:endParaRPr lang="en-US" sz="3200" b="1" dirty="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3079" name="AutoShape 4" descr="http://4.bp.blogspot.com/-4zRw3rOKMd8/UMSWYlMA8-I/AAAAAAAATm0/Q5dKU9Ty01g/s1600/Anh-dong-cay-xanh-+(11).gif"/>
          <p:cNvSpPr>
            <a:spLocks noChangeAspect="1" noChangeArrowheads="1"/>
          </p:cNvSpPr>
          <p:nvPr/>
        </p:nvSpPr>
        <p:spPr bwMode="auto">
          <a:xfrm>
            <a:off x="13652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0" name="AutoShape 6" descr="http://4.bp.blogspot.com/-4zRw3rOKMd8/UMSWYlMA8-I/AAAAAAAATm0/Q5dKU9Ty01g/s1600/Anh-dong-cay-xanh-+(11).gif"/>
          <p:cNvSpPr>
            <a:spLocks noChangeAspect="1" noChangeArrowheads="1"/>
          </p:cNvSpPr>
          <p:nvPr/>
        </p:nvSpPr>
        <p:spPr bwMode="auto">
          <a:xfrm>
            <a:off x="13652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C:\Users\Welcome\Desktop\logo_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990600"/>
            <a:ext cx="1981200" cy="1752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2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  <p:bldP spid="26628" grpId="0" animBg="1"/>
      <p:bldP spid="266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có li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xé dán các loại quả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ocnhi3.vcmedia.vn/hoasinhi/data/1/0/9/0/6/0/tranh%20du%20thi%2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29</Words>
  <Application>Microsoft Office PowerPoint</Application>
  <PresentationFormat>On-screen Show (4:3)</PresentationFormat>
  <Paragraphs>5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Slide 1</vt:lpstr>
      <vt:lpstr>Slide 2</vt:lpstr>
      <vt:lpstr>Slide 3</vt:lpstr>
      <vt:lpstr>Slide 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HongHa</dc:creator>
  <cp:lastModifiedBy>Welcome</cp:lastModifiedBy>
  <cp:revision>4</cp:revision>
  <dcterms:created xsi:type="dcterms:W3CDTF">2017-02-14T00:59:05Z</dcterms:created>
  <dcterms:modified xsi:type="dcterms:W3CDTF">2018-01-30T08:20:46Z</dcterms:modified>
</cp:coreProperties>
</file>