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8E9AE3-783D-4EAF-864F-C3B5209FD78E}" type="datetimeFigureOut">
              <a:rPr lang="en-US" smtClean="0"/>
              <a:t>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459C52-317A-4828-A6B9-DC1C13F602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459C52-317A-4828-A6B9-DC1C13F6027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B343F-D5C3-40CD-B707-B341867EC463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7DBDF-5F83-455E-882C-EFD87F5CE9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4800" y="609600"/>
            <a:ext cx="84582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6600" b="1" dirty="0">
              <a:solidFill>
                <a:srgbClr val="FF0000"/>
              </a:solidFill>
            </a:endParaRPr>
          </a:p>
          <a:p>
            <a:pPr algn="ctr"/>
            <a:endParaRPr lang="en-US" sz="6600" b="1" dirty="0">
              <a:solidFill>
                <a:srgbClr val="FF0000"/>
              </a:solidFill>
            </a:endParaRPr>
          </a:p>
          <a:p>
            <a:pPr algn="ctr"/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Phất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0000FF"/>
                </a:solidFill>
              </a:rPr>
              <a:t>Bò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thấp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chui</a:t>
            </a:r>
            <a:r>
              <a:rPr lang="en-US" sz="3600" b="1" dirty="0">
                <a:solidFill>
                  <a:srgbClr val="0000FF"/>
                </a:solidFill>
              </a:rPr>
              <a:t> qua </a:t>
            </a:r>
            <a:r>
              <a:rPr lang="en-US" sz="3600" b="1" dirty="0" err="1">
                <a:solidFill>
                  <a:srgbClr val="0000FF"/>
                </a:solidFill>
              </a:rPr>
              <a:t>cổng</a:t>
            </a:r>
            <a:r>
              <a:rPr lang="en-US" sz="3600" b="1" dirty="0">
                <a:solidFill>
                  <a:srgbClr val="0000FF"/>
                </a:solidFill>
              </a:rPr>
              <a:t> TCVĐ : </a:t>
            </a:r>
            <a:r>
              <a:rPr lang="en-US" sz="3600" b="1" dirty="0" err="1">
                <a:solidFill>
                  <a:srgbClr val="0000FF"/>
                </a:solidFill>
              </a:rPr>
              <a:t>Chó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sói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xấu</a:t>
            </a:r>
            <a:r>
              <a:rPr lang="en-US" sz="3600" b="1" dirty="0">
                <a:solidFill>
                  <a:srgbClr val="0000FF"/>
                </a:solidFill>
              </a:rPr>
              <a:t> </a:t>
            </a:r>
            <a:r>
              <a:rPr lang="en-US" sz="3600" b="1" dirty="0" err="1">
                <a:solidFill>
                  <a:srgbClr val="0000FF"/>
                </a:solidFill>
              </a:rPr>
              <a:t>tính</a:t>
            </a:r>
            <a:endParaRPr lang="en-US" sz="3600" b="1" dirty="0">
              <a:solidFill>
                <a:srgbClr val="0000FF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191000" y="2438400"/>
            <a:ext cx="3810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676400" y="381000"/>
            <a:ext cx="6477000" cy="78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GIA THƯỢNG</a:t>
            </a:r>
          </a:p>
        </p:txBody>
      </p:sp>
      <p:pic>
        <p:nvPicPr>
          <p:cNvPr id="8" name="Picture 4" descr="C:\Users\Welcome\Desktop\LOGO MNGT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1219200"/>
            <a:ext cx="2366963" cy="165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2209800" y="5334000"/>
            <a:ext cx="5486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Lứa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tuổi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</a:rPr>
              <a:t>3-4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</a:rPr>
              <a:t>tuổi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Giáo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viên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Nguyễn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</a:rPr>
              <a:t>Thị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</a:rPr>
              <a:t>Tình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quantri.longbien.edu.vn/UploadImages/mngiathuong/MNGTnguyenthom/24775178_1993288857611368_3457595637917189606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quantri.longbien.edu.vn/UploadImages/mngiathuong/MNGTnguyenthom/24232759_1993288387611415_1709955898359677655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quantri.longbien.edu.vn/UploadImages/mngiathuong/MNGTnguyenthom/24296552_1993288324278088_2428704437586088857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quantri.longbien.edu.vn/UploadImages/mngiathuong/MNGTnguyenthom/24296265_1993288284278092_913258755825247607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MNGTnguyenthom/24293943_1993287387611515_5605987596560537312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MNGTnguyenthom/24232143_1993287094278211_4532932965210090293_n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51FC7140-7723-44F6-BC76-18928989F21A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Bò thấp chui qua cổng 3-4t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53</Words>
  <Application>Microsoft Office PowerPoint</Application>
  <PresentationFormat>On-screen Show (4:3)</PresentationFormat>
  <Paragraphs>17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Bò thấp chui qua cổng 3-4t</dc:title>
  <dc:creator>Welcome</dc:creator>
  <cp:lastModifiedBy>Welcome</cp:lastModifiedBy>
  <cp:revision>3</cp:revision>
  <dcterms:created xsi:type="dcterms:W3CDTF">2018-02-05T07:52:27Z</dcterms:created>
  <dcterms:modified xsi:type="dcterms:W3CDTF">2018-02-05T09:25:19Z</dcterms:modified>
</cp:coreProperties>
</file>