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B5630-F259-4B36-A5EC-96C1C037E54A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67C8C-B259-4069-973B-15A7DEFADE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B5630-F259-4B36-A5EC-96C1C037E54A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67C8C-B259-4069-973B-15A7DEFADE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B5630-F259-4B36-A5EC-96C1C037E54A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67C8C-B259-4069-973B-15A7DEFADE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B5630-F259-4B36-A5EC-96C1C037E54A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67C8C-B259-4069-973B-15A7DEFADE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B5630-F259-4B36-A5EC-96C1C037E54A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67C8C-B259-4069-973B-15A7DEFADE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B5630-F259-4B36-A5EC-96C1C037E54A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67C8C-B259-4069-973B-15A7DEFADE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B5630-F259-4B36-A5EC-96C1C037E54A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67C8C-B259-4069-973B-15A7DEFADE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B5630-F259-4B36-A5EC-96C1C037E54A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67C8C-B259-4069-973B-15A7DEFADE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B5630-F259-4B36-A5EC-96C1C037E54A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67C8C-B259-4069-973B-15A7DEFADE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B5630-F259-4B36-A5EC-96C1C037E54A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67C8C-B259-4069-973B-15A7DEFADE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B5630-F259-4B36-A5EC-96C1C037E54A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67C8C-B259-4069-973B-15A7DEFADE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B5630-F259-4B36-A5EC-96C1C037E54A}" type="datetimeFigureOut">
              <a:rPr lang="en-US" smtClean="0"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67C8C-B259-4069-973B-15A7DEFADEB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0" y="0"/>
            <a:ext cx="8610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PHÒNG GIÁO DỤC VÀ ĐÀO TẠO QUẬN LONG BIÊN</a:t>
            </a:r>
          </a:p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TRƯỜNG MẦM NON GIA THƯỢNG</a:t>
            </a:r>
          </a:p>
        </p:txBody>
      </p:sp>
      <p:sp>
        <p:nvSpPr>
          <p:cNvPr id="3" name="WordArt 6"/>
          <p:cNvSpPr>
            <a:spLocks noChangeArrowheads="1" noChangeShapeType="1" noTextEdit="1"/>
          </p:cNvSpPr>
          <p:nvPr/>
        </p:nvSpPr>
        <p:spPr bwMode="auto">
          <a:xfrm>
            <a:off x="1714500" y="3286125"/>
            <a:ext cx="532765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Giáo dục âm nhạc: </a:t>
            </a: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1500188" y="4119563"/>
            <a:ext cx="6096000" cy="2441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2">
              <a:lnSpc>
                <a:spcPct val="115000"/>
              </a:lnSpc>
              <a:spcBef>
                <a:spcPct val="65000"/>
              </a:spcBef>
            </a:pPr>
            <a:r>
              <a:rPr lang="en-US" dirty="0" err="1">
                <a:solidFill>
                  <a:srgbClr val="FF0000"/>
                </a:solidFill>
              </a:rPr>
              <a:t>Chủ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đề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 err="1">
                <a:solidFill>
                  <a:srgbClr val="FF0000"/>
                </a:solidFill>
              </a:rPr>
              <a:t>Trường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mầm</a:t>
            </a:r>
            <a:r>
              <a:rPr lang="en-US" dirty="0">
                <a:solidFill>
                  <a:srgbClr val="FF0000"/>
                </a:solidFill>
              </a:rPr>
              <a:t> non</a:t>
            </a:r>
          </a:p>
          <a:p>
            <a:r>
              <a:rPr lang="en-US" dirty="0">
                <a:solidFill>
                  <a:srgbClr val="FF0000"/>
                </a:solidFill>
              </a:rPr>
              <a:t>              </a:t>
            </a:r>
            <a:r>
              <a:rPr lang="en-US" dirty="0" err="1">
                <a:solidFill>
                  <a:srgbClr val="FF0000"/>
                </a:solidFill>
              </a:rPr>
              <a:t>Đề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tài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 err="1">
                <a:solidFill>
                  <a:srgbClr val="FF0000"/>
                </a:solidFill>
              </a:rPr>
              <a:t>GDAN:Dạy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hát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 err="1" smtClean="0">
                <a:solidFill>
                  <a:srgbClr val="FF0000"/>
                </a:solidFill>
              </a:rPr>
              <a:t>Là</a:t>
            </a:r>
            <a:r>
              <a:rPr lang="en-US" dirty="0" smtClean="0">
                <a:solidFill>
                  <a:srgbClr val="FF0000"/>
                </a:solidFill>
              </a:rPr>
              <a:t> con </a:t>
            </a:r>
            <a:r>
              <a:rPr lang="en-US" dirty="0" err="1" smtClean="0">
                <a:solidFill>
                  <a:srgbClr val="FF0000"/>
                </a:solidFill>
              </a:rPr>
              <a:t>mèo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                                    </a:t>
            </a:r>
            <a:r>
              <a:rPr lang="en-US" dirty="0" err="1">
                <a:solidFill>
                  <a:srgbClr val="FF0000"/>
                </a:solidFill>
              </a:rPr>
              <a:t>Nghe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hát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 err="1" smtClean="0">
                <a:solidFill>
                  <a:srgbClr val="FF0000"/>
                </a:solidFill>
              </a:rPr>
              <a:t>Gà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gáy</a:t>
            </a:r>
            <a:endParaRPr lang="en-US" dirty="0">
              <a:solidFill>
                <a:srgbClr val="FF0000"/>
              </a:solidFill>
            </a:endParaRPr>
          </a:p>
          <a:p>
            <a:pPr lvl="2">
              <a:lnSpc>
                <a:spcPct val="115000"/>
              </a:lnSpc>
              <a:spcBef>
                <a:spcPct val="65000"/>
              </a:spcBef>
            </a:pPr>
            <a:r>
              <a:rPr lang="en-US" dirty="0" err="1" smtClean="0">
                <a:solidFill>
                  <a:srgbClr val="FF0000"/>
                </a:solidFill>
              </a:rPr>
              <a:t>Lứa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tuổi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 err="1">
                <a:solidFill>
                  <a:srgbClr val="FF0000"/>
                </a:solidFill>
              </a:rPr>
              <a:t>Nhà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trẻ</a:t>
            </a:r>
            <a:r>
              <a:rPr lang="en-US" dirty="0">
                <a:solidFill>
                  <a:srgbClr val="FF0000"/>
                </a:solidFill>
              </a:rPr>
              <a:t> ( 24- 36 </a:t>
            </a:r>
            <a:r>
              <a:rPr lang="en-US" dirty="0" err="1">
                <a:solidFill>
                  <a:srgbClr val="FF0000"/>
                </a:solidFill>
              </a:rPr>
              <a:t>Tháng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  <a:p>
            <a:pPr lvl="2">
              <a:lnSpc>
                <a:spcPct val="115000"/>
              </a:lnSpc>
              <a:spcBef>
                <a:spcPct val="65000"/>
              </a:spcBef>
            </a:pPr>
            <a:r>
              <a:rPr lang="en-US" dirty="0" err="1">
                <a:solidFill>
                  <a:srgbClr val="FF0000"/>
                </a:solidFill>
              </a:rPr>
              <a:t>Giáo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viên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 err="1">
                <a:solidFill>
                  <a:srgbClr val="FF0000"/>
                </a:solidFill>
              </a:rPr>
              <a:t>Nguyễn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Thị</a:t>
            </a:r>
            <a:r>
              <a:rPr lang="en-US" dirty="0">
                <a:solidFill>
                  <a:srgbClr val="FF0000"/>
                </a:solidFill>
              </a:rPr>
              <a:t> Dung</a:t>
            </a:r>
          </a:p>
          <a:p>
            <a:pPr lvl="2">
              <a:lnSpc>
                <a:spcPct val="115000"/>
              </a:lnSpc>
              <a:spcBef>
                <a:spcPct val="65000"/>
              </a:spcBef>
            </a:pPr>
            <a:r>
              <a:rPr lang="en-US" dirty="0">
                <a:solidFill>
                  <a:srgbClr val="FF0000"/>
                </a:solidFill>
              </a:rPr>
              <a:t>            </a:t>
            </a:r>
            <a:r>
              <a:rPr lang="en-US" dirty="0" err="1">
                <a:solidFill>
                  <a:srgbClr val="FF0000"/>
                </a:solidFill>
              </a:rPr>
              <a:t>Năm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học</a:t>
            </a:r>
            <a:r>
              <a:rPr lang="en-US" dirty="0">
                <a:solidFill>
                  <a:srgbClr val="FF0000"/>
                </a:solidFill>
              </a:rPr>
              <a:t>: 2017- 2018	</a:t>
            </a:r>
          </a:p>
        </p:txBody>
      </p:sp>
      <p:pic>
        <p:nvPicPr>
          <p:cNvPr id="2053" name="Picture 4" descr="LOGO MNGT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00375" y="1143000"/>
            <a:ext cx="25146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1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3" grpId="1" animBg="1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219200" y="1371600"/>
            <a:ext cx="7001468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err="1" smtClean="0"/>
              <a:t>Câu</a:t>
            </a:r>
            <a:r>
              <a:rPr lang="en-US" sz="4800" dirty="0" smtClean="0"/>
              <a:t> </a:t>
            </a:r>
            <a:r>
              <a:rPr lang="en-US" sz="4800" dirty="0" err="1" smtClean="0"/>
              <a:t>đố</a:t>
            </a:r>
            <a:r>
              <a:rPr lang="en-US" sz="3200" dirty="0" smtClean="0"/>
              <a:t>: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     Con </a:t>
            </a:r>
            <a:r>
              <a:rPr lang="en-US" sz="3200" dirty="0" err="1" smtClean="0"/>
              <a:t>gì</a:t>
            </a:r>
            <a:r>
              <a:rPr lang="en-US" sz="3200" dirty="0" smtClean="0"/>
              <a:t> </a:t>
            </a:r>
            <a:r>
              <a:rPr lang="en-US" sz="3200" dirty="0" err="1" smtClean="0"/>
              <a:t>hai</a:t>
            </a:r>
            <a:r>
              <a:rPr lang="en-US" sz="3200" dirty="0" smtClean="0"/>
              <a:t> </a:t>
            </a:r>
            <a:r>
              <a:rPr lang="en-US" sz="3200" dirty="0" err="1" smtClean="0"/>
              <a:t>mắt</a:t>
            </a:r>
            <a:r>
              <a:rPr lang="en-US" sz="3200" dirty="0" smtClean="0"/>
              <a:t> </a:t>
            </a:r>
            <a:r>
              <a:rPr lang="en-US" sz="3200" dirty="0" err="1" smtClean="0"/>
              <a:t>trong</a:t>
            </a:r>
            <a:r>
              <a:rPr lang="en-US" sz="3200" dirty="0" smtClean="0"/>
              <a:t> </a:t>
            </a:r>
            <a:r>
              <a:rPr lang="en-US" sz="3200" dirty="0" err="1" smtClean="0"/>
              <a:t>veo</a:t>
            </a:r>
            <a:endParaRPr lang="en-US" sz="3200" dirty="0" smtClean="0"/>
          </a:p>
          <a:p>
            <a:r>
              <a:rPr lang="en-US" sz="3200" dirty="0" err="1" smtClean="0"/>
              <a:t>Thích</a:t>
            </a:r>
            <a:r>
              <a:rPr lang="en-US" sz="3200" dirty="0" smtClean="0"/>
              <a:t> </a:t>
            </a:r>
            <a:r>
              <a:rPr lang="en-US" sz="3200" dirty="0" err="1" smtClean="0"/>
              <a:t>nằm</a:t>
            </a:r>
            <a:r>
              <a:rPr lang="en-US" sz="3200" dirty="0" smtClean="0"/>
              <a:t> </a:t>
            </a:r>
            <a:r>
              <a:rPr lang="en-US" sz="3200" dirty="0" err="1" smtClean="0"/>
              <a:t>sưởi</a:t>
            </a:r>
            <a:r>
              <a:rPr lang="en-US" sz="3200" dirty="0" smtClean="0"/>
              <a:t> </a:t>
            </a:r>
            <a:r>
              <a:rPr lang="en-US" sz="3200" dirty="0" err="1" smtClean="0"/>
              <a:t>nắng</a:t>
            </a:r>
            <a:r>
              <a:rPr lang="en-US" sz="3200" dirty="0" smtClean="0"/>
              <a:t>, </a:t>
            </a:r>
            <a:r>
              <a:rPr lang="en-US" sz="3200" dirty="0" err="1" smtClean="0"/>
              <a:t>thích</a:t>
            </a:r>
            <a:r>
              <a:rPr lang="en-US" sz="3200" dirty="0" smtClean="0"/>
              <a:t> </a:t>
            </a:r>
            <a:r>
              <a:rPr lang="en-US" sz="3200" dirty="0" err="1" smtClean="0"/>
              <a:t>trèo</a:t>
            </a:r>
            <a:r>
              <a:rPr lang="en-US" sz="3200" dirty="0" smtClean="0"/>
              <a:t> </a:t>
            </a:r>
            <a:r>
              <a:rPr lang="en-US" sz="3200" dirty="0" err="1" smtClean="0"/>
              <a:t>cây</a:t>
            </a:r>
            <a:r>
              <a:rPr lang="en-US" sz="3200" dirty="0" smtClean="0"/>
              <a:t> </a:t>
            </a:r>
            <a:r>
              <a:rPr lang="en-US" sz="3200" dirty="0" err="1" smtClean="0"/>
              <a:t>cau</a:t>
            </a:r>
            <a:r>
              <a:rPr lang="en-US" sz="3200" dirty="0" smtClean="0"/>
              <a:t>?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                       ( </a:t>
            </a:r>
            <a:r>
              <a:rPr lang="en-US" sz="3200" dirty="0" err="1" smtClean="0"/>
              <a:t>Là</a:t>
            </a:r>
            <a:r>
              <a:rPr lang="en-US" sz="3200" dirty="0" smtClean="0"/>
              <a:t> con </a:t>
            </a:r>
            <a:r>
              <a:rPr lang="en-US" sz="3200" dirty="0" err="1" smtClean="0"/>
              <a:t>gì</a:t>
            </a:r>
            <a:r>
              <a:rPr lang="en-US" sz="3200" dirty="0" smtClean="0"/>
              <a:t>?)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Dạy</a:t>
            </a:r>
            <a:r>
              <a:rPr lang="en-US" dirty="0" smtClean="0"/>
              <a:t> </a:t>
            </a:r>
            <a:r>
              <a:rPr lang="en-US" dirty="0" err="1" smtClean="0"/>
              <a:t>hát</a:t>
            </a:r>
            <a:r>
              <a:rPr lang="en-US" dirty="0" smtClean="0"/>
              <a:t>: </a:t>
            </a:r>
            <a:r>
              <a:rPr lang="en-US" dirty="0" err="1" smtClean="0"/>
              <a:t>Là</a:t>
            </a:r>
            <a:r>
              <a:rPr lang="en-US" dirty="0" smtClean="0"/>
              <a:t> con </a:t>
            </a:r>
            <a:r>
              <a:rPr lang="en-US" dirty="0" err="1" smtClean="0"/>
              <a:t>mèo</a:t>
            </a:r>
            <a:endParaRPr lang="en-US" dirty="0"/>
          </a:p>
        </p:txBody>
      </p:sp>
      <p:pic>
        <p:nvPicPr>
          <p:cNvPr id="5" name="Picture 4" descr="images (1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600200"/>
            <a:ext cx="9144000" cy="525780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Nghe</a:t>
            </a:r>
            <a:r>
              <a:rPr lang="en-US" dirty="0" smtClean="0"/>
              <a:t> </a:t>
            </a:r>
            <a:r>
              <a:rPr lang="en-US" dirty="0" err="1" smtClean="0"/>
              <a:t>hát</a:t>
            </a:r>
            <a:r>
              <a:rPr lang="en-US" dirty="0" smtClean="0"/>
              <a:t>: </a:t>
            </a:r>
            <a:r>
              <a:rPr lang="en-US" dirty="0" err="1" smtClean="0"/>
              <a:t>Gà</a:t>
            </a:r>
            <a:r>
              <a:rPr lang="en-US" dirty="0" smtClean="0"/>
              <a:t> </a:t>
            </a:r>
            <a:r>
              <a:rPr lang="en-US" dirty="0" err="1" smtClean="0"/>
              <a:t>gáy</a:t>
            </a:r>
            <a:endParaRPr lang="en-US" dirty="0"/>
          </a:p>
        </p:txBody>
      </p:sp>
      <p:pic>
        <p:nvPicPr>
          <p:cNvPr id="4" name="Picture 3" descr="8hSmIfj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200" y="2133600"/>
            <a:ext cx="6667500" cy="42481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8229600" cy="1143000"/>
          </a:xfrm>
        </p:spPr>
        <p:txBody>
          <a:bodyPr/>
          <a:lstStyle/>
          <a:p>
            <a:r>
              <a:rPr lang="en-US" dirty="0" smtClean="0"/>
              <a:t>TRÒ CHƠI: </a:t>
            </a:r>
            <a:r>
              <a:rPr lang="en-US" dirty="0" err="1" smtClean="0"/>
              <a:t>Bắt</a:t>
            </a:r>
            <a:r>
              <a:rPr lang="en-US" dirty="0" smtClean="0"/>
              <a:t> </a:t>
            </a:r>
            <a:r>
              <a:rPr lang="en-US" dirty="0" err="1" smtClean="0"/>
              <a:t>chước</a:t>
            </a:r>
            <a:r>
              <a:rPr lang="en-US" dirty="0" smtClean="0"/>
              <a:t> </a:t>
            </a:r>
            <a:r>
              <a:rPr lang="en-US" dirty="0" err="1" smtClean="0"/>
              <a:t>tiếng</a:t>
            </a:r>
            <a:r>
              <a:rPr lang="en-US" dirty="0" smtClean="0"/>
              <a:t> </a:t>
            </a:r>
            <a:r>
              <a:rPr lang="en-US" dirty="0" err="1" smtClean="0"/>
              <a:t>kêu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133600"/>
            <a:ext cx="8229600" cy="1143000"/>
          </a:xfrm>
        </p:spPr>
        <p:txBody>
          <a:bodyPr>
            <a:noAutofit/>
          </a:bodyPr>
          <a:lstStyle/>
          <a:p>
            <a:r>
              <a:rPr lang="en-US" sz="4800" b="1" dirty="0" err="1" smtClean="0"/>
              <a:t>Chúc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các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cô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khỏe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mạnh</a:t>
            </a:r>
            <a:r>
              <a:rPr lang="en-US" sz="4800" b="1" dirty="0" smtClean="0"/>
              <a:t/>
            </a:r>
            <a:br>
              <a:rPr lang="en-US" sz="4800" b="1" dirty="0" smtClean="0"/>
            </a:br>
            <a:r>
              <a:rPr lang="en-US" sz="4800" b="1" dirty="0" err="1" smtClean="0"/>
              <a:t>Chúc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các</a:t>
            </a:r>
            <a:r>
              <a:rPr lang="en-US" sz="4800" b="1" dirty="0" smtClean="0"/>
              <a:t> con </a:t>
            </a:r>
            <a:r>
              <a:rPr lang="en-US" sz="4800" b="1" dirty="0" err="1" smtClean="0"/>
              <a:t>chăm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ngoan</a:t>
            </a:r>
            <a:endParaRPr lang="en-US" sz="48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112</Words>
  <Application>Microsoft Office PowerPoint</Application>
  <PresentationFormat>On-screen Show (4:3)</PresentationFormat>
  <Paragraphs>17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Dạy hát: Là con mèo</vt:lpstr>
      <vt:lpstr>Nghe hát: Gà gáy</vt:lpstr>
      <vt:lpstr>TRÒ CHƠI: Bắt chước tiếng kêu</vt:lpstr>
      <vt:lpstr>Chúc các cô khỏe mạnh Chúc các con chăm ngoan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Welcome</cp:lastModifiedBy>
  <cp:revision>3</cp:revision>
  <dcterms:created xsi:type="dcterms:W3CDTF">2018-01-29T08:58:39Z</dcterms:created>
  <dcterms:modified xsi:type="dcterms:W3CDTF">2018-01-29T09:25:55Z</dcterms:modified>
</cp:coreProperties>
</file>