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"/>
  </p:notesMasterIdLst>
  <p:sldIdLst>
    <p:sldId id="262" r:id="rId2"/>
    <p:sldId id="264" r:id="rId3"/>
    <p:sldId id="260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59A5C-3E0F-4E23-8BF3-81DCD1CA0717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C49FE-97A4-40C2-97F7-FBA29CA6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4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116281-E7E9-469F-BF78-6658A7FDEC7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0A67E61-9656-4591-A8DE-BA147505C7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-99393"/>
            <a:ext cx="9130870" cy="695739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" y="-99393"/>
            <a:ext cx="9144000" cy="6957393"/>
          </a:xfrm>
        </p:spPr>
      </p:pic>
      <p:sp>
        <p:nvSpPr>
          <p:cNvPr id="7" name="TextBox 6"/>
          <p:cNvSpPr txBox="1"/>
          <p:nvPr/>
        </p:nvSpPr>
        <p:spPr>
          <a:xfrm>
            <a:off x="683568" y="553456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Chương trình hát cùng 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Siêu Chíp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-_Hat_cung_sieu_chip_Qu_g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165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04664"/>
            <a:ext cx="8583735" cy="59766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2896"/>
            <a:ext cx="9052703" cy="6845104"/>
          </a:xfrm>
        </p:spPr>
      </p:pic>
    </p:spTree>
    <p:extLst>
      <p:ext uri="{BB962C8B-B14F-4D97-AF65-F5344CB8AC3E}">
        <p14:creationId xmlns:p14="http://schemas.microsoft.com/office/powerpoint/2010/main" val="9482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2" y="482198"/>
            <a:ext cx="7920880" cy="619268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" y="10950"/>
            <a:ext cx="9140010" cy="6858000"/>
          </a:xfrm>
        </p:spPr>
      </p:pic>
      <p:pic>
        <p:nvPicPr>
          <p:cNvPr id="10" name="ca_nha_thuong_nha_best_mp3cu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964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0426E-6 L 0.01302 0.03076 L 0.03941 0.03076 L 0.02622 0.06244 L 0.03941 0.09343 L 0.01302 0.09343 L -3.88889E-6 0.12511 L -0.01319 0.09343 L -0.03941 0.09343 L -0.02638 0.06244 L -0.03941 0.03076 L -0.01319 0.03076 L -3.88889E-6 3.40426E-6 Z " pathEditMode="relative" rAng="0" ptsTypes="FFFFFFFFFFFFF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H_p_Ca_K_o_C_a_L_a_Xe_mp3cut_net_mp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87727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5474186"/>
            <a:ext cx="52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Kéo cưa lừa xẻ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213</TotalTime>
  <Words>13</Words>
  <Application>Microsoft Office PowerPoint</Application>
  <PresentationFormat>On-screen Show (4:3)</PresentationFormat>
  <Paragraphs>3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Spring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</dc:title>
  <dc:creator>VTA_YB</dc:creator>
  <cp:lastModifiedBy>VTA_YB</cp:lastModifiedBy>
  <cp:revision>29</cp:revision>
  <dcterms:created xsi:type="dcterms:W3CDTF">2014-11-02T14:20:16Z</dcterms:created>
  <dcterms:modified xsi:type="dcterms:W3CDTF">2014-11-06T01:00:43Z</dcterms:modified>
</cp:coreProperties>
</file>