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mp3" ContentType="audio/mpe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wmv" ContentType="video/x-ms-wmv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74" r:id="rId3"/>
    <p:sldId id="275" r:id="rId4"/>
    <p:sldId id="265" r:id="rId5"/>
    <p:sldId id="272" r:id="rId6"/>
    <p:sldId id="268" r:id="rId7"/>
    <p:sldId id="258" r:id="rId8"/>
    <p:sldId id="267" r:id="rId9"/>
    <p:sldId id="271" r:id="rId10"/>
    <p:sldId id="261" r:id="rId11"/>
    <p:sldId id="270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-624" y="-10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AE5DB-EF9A-4D08-847E-E8C8B3FE0BDC}" type="datetimeFigureOut">
              <a:rPr lang="en-US" smtClean="0"/>
              <a:pPr/>
              <a:t>1/29/2018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4E4BE-41ED-427D-A81D-BAE5607E3AA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795882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AE5DB-EF9A-4D08-847E-E8C8B3FE0BDC}" type="datetimeFigureOut">
              <a:rPr lang="en-US" smtClean="0"/>
              <a:pPr/>
              <a:t>1/29/2018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4E4BE-41ED-427D-A81D-BAE5607E3AA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917060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AE5DB-EF9A-4D08-847E-E8C8B3FE0BDC}" type="datetimeFigureOut">
              <a:rPr lang="en-US" smtClean="0"/>
              <a:pPr/>
              <a:t>1/29/2018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4E4BE-41ED-427D-A81D-BAE5607E3AA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852568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AE5DB-EF9A-4D08-847E-E8C8B3FE0BDC}" type="datetimeFigureOut">
              <a:rPr lang="en-US" smtClean="0"/>
              <a:pPr/>
              <a:t>1/29/2018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4E4BE-41ED-427D-A81D-BAE5607E3AA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278313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AE5DB-EF9A-4D08-847E-E8C8B3FE0BDC}" type="datetimeFigureOut">
              <a:rPr lang="en-US" smtClean="0"/>
              <a:pPr/>
              <a:t>1/29/2018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4E4BE-41ED-427D-A81D-BAE5607E3AA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2475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AE5DB-EF9A-4D08-847E-E8C8B3FE0BDC}" type="datetimeFigureOut">
              <a:rPr lang="en-US" smtClean="0"/>
              <a:pPr/>
              <a:t>1/29/2018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4E4BE-41ED-427D-A81D-BAE5607E3AA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876402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AE5DB-EF9A-4D08-847E-E8C8B3FE0BDC}" type="datetimeFigureOut">
              <a:rPr lang="en-US" smtClean="0"/>
              <a:pPr/>
              <a:t>1/29/2018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4E4BE-41ED-427D-A81D-BAE5607E3AA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369151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AE5DB-EF9A-4D08-847E-E8C8B3FE0BDC}" type="datetimeFigureOut">
              <a:rPr lang="en-US" smtClean="0"/>
              <a:pPr/>
              <a:t>1/29/2018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4E4BE-41ED-427D-A81D-BAE5607E3AA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972049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AE5DB-EF9A-4D08-847E-E8C8B3FE0BDC}" type="datetimeFigureOut">
              <a:rPr lang="en-US" smtClean="0"/>
              <a:pPr/>
              <a:t>1/29/2018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4E4BE-41ED-427D-A81D-BAE5607E3AA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549389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AE5DB-EF9A-4D08-847E-E8C8B3FE0BDC}" type="datetimeFigureOut">
              <a:rPr lang="en-US" smtClean="0"/>
              <a:pPr/>
              <a:t>1/29/2018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4E4BE-41ED-427D-A81D-BAE5607E3AA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46198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AE5DB-EF9A-4D08-847E-E8C8B3FE0BDC}" type="datetimeFigureOut">
              <a:rPr lang="en-US" smtClean="0"/>
              <a:pPr/>
              <a:t>1/29/2018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4E4BE-41ED-427D-A81D-BAE5607E3AA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477058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2AE5DB-EF9A-4D08-847E-E8C8B3FE0BDC}" type="datetimeFigureOut">
              <a:rPr lang="en-US" smtClean="0"/>
              <a:pPr/>
              <a:t>1/29/2018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C4E4BE-41ED-427D-A81D-BAE5607E3AA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88165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5" Type="http://schemas.openxmlformats.org/officeDocument/2006/relationships/image" Target="../media/image13.png"/><Relationship Id="rId4" Type="http://schemas.microsoft.com/office/2007/relationships/media" Target="../media/media8.mp3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5" Type="http://schemas.openxmlformats.org/officeDocument/2006/relationships/image" Target="../media/image13.png"/><Relationship Id="rId4" Type="http://schemas.microsoft.com/office/2007/relationships/media" Target="../media/media1.mp3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media" Target="../media/media5.mp3"/><Relationship Id="rId3" Type="http://schemas.openxmlformats.org/officeDocument/2006/relationships/image" Target="../media/image14.jpeg"/><Relationship Id="rId7" Type="http://schemas.microsoft.com/office/2007/relationships/media" Target="../media/media4.mp3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microsoft.com/office/2007/relationships/media" Target="../media/media3.mp3"/><Relationship Id="rId5" Type="http://schemas.openxmlformats.org/officeDocument/2006/relationships/image" Target="../media/image13.png"/><Relationship Id="rId4" Type="http://schemas.microsoft.com/office/2007/relationships/media" Target="../media/media2.mp3"/><Relationship Id="rId9" Type="http://schemas.microsoft.com/office/2007/relationships/media" Target="../media/media6.mp3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media" Target="../media/media6.mp3"/><Relationship Id="rId3" Type="http://schemas.openxmlformats.org/officeDocument/2006/relationships/image" Target="../media/image15.wmf"/><Relationship Id="rId7" Type="http://schemas.openxmlformats.org/officeDocument/2006/relationships/image" Target="../media/image19.gif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18.gif"/><Relationship Id="rId5" Type="http://schemas.openxmlformats.org/officeDocument/2006/relationships/image" Target="../media/image17.gif"/><Relationship Id="rId4" Type="http://schemas.openxmlformats.org/officeDocument/2006/relationships/image" Target="../media/image16.jpeg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microsoft.com/office/2007/relationships/media" Target="../media/media6.mp3"/><Relationship Id="rId5" Type="http://schemas.openxmlformats.org/officeDocument/2006/relationships/image" Target="../media/image22.gif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gif"/><Relationship Id="rId3" Type="http://schemas.microsoft.com/office/2007/relationships/media" Target="../media/media7.wmv"/><Relationship Id="rId7" Type="http://schemas.openxmlformats.org/officeDocument/2006/relationships/image" Target="../media/image26.gif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25.gif"/><Relationship Id="rId5" Type="http://schemas.openxmlformats.org/officeDocument/2006/relationships/image" Target="../media/image24.gif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335sx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168"/>
            <a:ext cx="12192000" cy="681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134812" y="3620025"/>
            <a:ext cx="105091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NDTT: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Vận động minh họa 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“Đi học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4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2963774" y="2482444"/>
            <a:ext cx="618807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 ÁN ÂM NHẠC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3313614" y="4957305"/>
            <a:ext cx="5115503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800" b="1" dirty="0" err="1">
                <a:solidFill>
                  <a:srgbClr val="FF0000"/>
                </a:solidFill>
              </a:rPr>
              <a:t>Lứa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tuổi</a:t>
            </a:r>
            <a:r>
              <a:rPr lang="en-US" sz="1800" b="1" dirty="0">
                <a:solidFill>
                  <a:srgbClr val="FF0000"/>
                </a:solidFill>
              </a:rPr>
              <a:t>: </a:t>
            </a:r>
            <a:r>
              <a:rPr lang="en-US" sz="1800" b="1" dirty="0" err="1">
                <a:solidFill>
                  <a:srgbClr val="FF0000"/>
                </a:solidFill>
              </a:rPr>
              <a:t>Mẫu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giáo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Nhỡ</a:t>
            </a:r>
            <a:r>
              <a:rPr lang="en-US" sz="1800" b="1" dirty="0">
                <a:solidFill>
                  <a:srgbClr val="FF0000"/>
                </a:solidFill>
              </a:rPr>
              <a:t> (4-5 </a:t>
            </a:r>
            <a:r>
              <a:rPr lang="en-US" sz="1800" b="1" dirty="0" err="1">
                <a:solidFill>
                  <a:srgbClr val="FF0000"/>
                </a:solidFill>
              </a:rPr>
              <a:t>tuổi</a:t>
            </a:r>
            <a:r>
              <a:rPr lang="en-US" sz="1800" b="1" dirty="0" smtClean="0">
                <a:solidFill>
                  <a:srgbClr val="FF0000"/>
                </a:solidFill>
              </a:rPr>
              <a:t>)</a:t>
            </a:r>
            <a:endParaRPr lang="en-US" sz="1800" b="1" dirty="0">
              <a:solidFill>
                <a:srgbClr val="FF0000"/>
              </a:solidFill>
            </a:endParaRPr>
          </a:p>
          <a:p>
            <a:pPr algn="ctr"/>
            <a:r>
              <a:rPr lang="en-US" sz="1800" b="1" dirty="0">
                <a:solidFill>
                  <a:srgbClr val="FF0000"/>
                </a:solidFill>
              </a:rPr>
              <a:t>GV:  </a:t>
            </a:r>
            <a:r>
              <a:rPr lang="en-US" sz="1800" b="1" dirty="0" err="1" smtClean="0">
                <a:solidFill>
                  <a:srgbClr val="FF0000"/>
                </a:solidFill>
              </a:rPr>
              <a:t>Nguyễn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Thị</a:t>
            </a:r>
            <a:r>
              <a:rPr lang="en-US" sz="1800" b="1" dirty="0" smtClean="0">
                <a:solidFill>
                  <a:srgbClr val="FF0000"/>
                </a:solidFill>
              </a:rPr>
              <a:t> Kim </a:t>
            </a:r>
            <a:r>
              <a:rPr lang="en-US" sz="1800" b="1" dirty="0" err="1" smtClean="0">
                <a:solidFill>
                  <a:srgbClr val="FF0000"/>
                </a:solidFill>
              </a:rPr>
              <a:t>Thanh</a:t>
            </a:r>
            <a:endParaRPr lang="en-US" sz="1800" b="1" dirty="0">
              <a:solidFill>
                <a:srgbClr val="FF0000"/>
              </a:solidFill>
            </a:endParaRPr>
          </a:p>
          <a:p>
            <a:pPr algn="ctr"/>
            <a:r>
              <a:rPr lang="en-US" sz="1800" b="1" dirty="0" err="1" smtClean="0">
                <a:solidFill>
                  <a:srgbClr val="FF0000"/>
                </a:solidFill>
              </a:rPr>
              <a:t>Đơn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vị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công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tác</a:t>
            </a:r>
            <a:r>
              <a:rPr lang="en-US" sz="1800" b="1" dirty="0">
                <a:solidFill>
                  <a:srgbClr val="FF0000"/>
                </a:solidFill>
              </a:rPr>
              <a:t>: </a:t>
            </a:r>
            <a:r>
              <a:rPr lang="en-US" sz="1800" b="1" dirty="0" err="1">
                <a:solidFill>
                  <a:srgbClr val="FF0000"/>
                </a:solidFill>
              </a:rPr>
              <a:t>Trường</a:t>
            </a:r>
            <a:r>
              <a:rPr lang="en-US" sz="1800" b="1" dirty="0">
                <a:solidFill>
                  <a:srgbClr val="FF0000"/>
                </a:solidFill>
              </a:rPr>
              <a:t> MN </a:t>
            </a:r>
            <a:r>
              <a:rPr lang="en-US" sz="1800" b="1" dirty="0" err="1">
                <a:solidFill>
                  <a:srgbClr val="FF0000"/>
                </a:solidFill>
              </a:rPr>
              <a:t>Gia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Thượng</a:t>
            </a:r>
            <a:endParaRPr lang="en-US" sz="1800" b="1" dirty="0">
              <a:solidFill>
                <a:srgbClr val="FF0000"/>
              </a:solidFill>
            </a:endParaRPr>
          </a:p>
          <a:p>
            <a:pPr algn="ctr"/>
            <a:r>
              <a:rPr lang="en-US" sz="1800" b="1" dirty="0" err="1">
                <a:solidFill>
                  <a:srgbClr val="FF0000"/>
                </a:solidFill>
              </a:rPr>
              <a:t>Địa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chỉ</a:t>
            </a:r>
            <a:r>
              <a:rPr lang="en-US" sz="1800" b="1" dirty="0">
                <a:solidFill>
                  <a:srgbClr val="FF0000"/>
                </a:solidFill>
              </a:rPr>
              <a:t>: </a:t>
            </a:r>
            <a:r>
              <a:rPr lang="en-US" sz="1800" b="1" dirty="0" err="1">
                <a:solidFill>
                  <a:srgbClr val="FF0000"/>
                </a:solidFill>
              </a:rPr>
              <a:t>Tổ</a:t>
            </a:r>
            <a:r>
              <a:rPr lang="en-US" sz="1800" b="1" dirty="0">
                <a:solidFill>
                  <a:srgbClr val="FF0000"/>
                </a:solidFill>
              </a:rPr>
              <a:t> 18 – </a:t>
            </a:r>
            <a:r>
              <a:rPr lang="en-US" sz="1800" b="1" dirty="0" err="1">
                <a:solidFill>
                  <a:srgbClr val="FF0000"/>
                </a:solidFill>
              </a:rPr>
              <a:t>Ngọc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Thụy</a:t>
            </a:r>
            <a:r>
              <a:rPr lang="en-US" sz="1800" b="1" dirty="0">
                <a:solidFill>
                  <a:srgbClr val="FF0000"/>
                </a:solidFill>
              </a:rPr>
              <a:t> – Long </a:t>
            </a:r>
            <a:r>
              <a:rPr lang="en-US" sz="1800" b="1" dirty="0" err="1">
                <a:solidFill>
                  <a:srgbClr val="FF0000"/>
                </a:solidFill>
              </a:rPr>
              <a:t>Biên</a:t>
            </a:r>
            <a:r>
              <a:rPr lang="en-US" sz="1800" b="1" dirty="0">
                <a:solidFill>
                  <a:srgbClr val="FF0000"/>
                </a:solidFill>
              </a:rPr>
              <a:t> –</a:t>
            </a:r>
            <a:r>
              <a:rPr lang="en-US" sz="1800" b="1" dirty="0" err="1">
                <a:solidFill>
                  <a:srgbClr val="FF0000"/>
                </a:solidFill>
              </a:rPr>
              <a:t>Hà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Nội</a:t>
            </a:r>
            <a:endParaRPr lang="en-US" sz="1800" b="1" dirty="0">
              <a:solidFill>
                <a:srgbClr val="FF0000"/>
              </a:solidFill>
            </a:endParaRPr>
          </a:p>
          <a:p>
            <a:pPr algn="ctr"/>
            <a:r>
              <a:rPr lang="en-US" sz="1800" b="1" dirty="0" err="1">
                <a:solidFill>
                  <a:srgbClr val="FF0000"/>
                </a:solidFill>
              </a:rPr>
              <a:t>Năm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học</a:t>
            </a:r>
            <a:r>
              <a:rPr lang="en-US" sz="1800" b="1" dirty="0">
                <a:solidFill>
                  <a:srgbClr val="FF0000"/>
                </a:solidFill>
              </a:rPr>
              <a:t>: 2017 -2018</a:t>
            </a:r>
          </a:p>
          <a:p>
            <a:pPr algn="ctr"/>
            <a:endParaRPr lang="en-US" sz="1800" b="1" dirty="0">
              <a:solidFill>
                <a:srgbClr val="FF0000"/>
              </a:solidFill>
            </a:endParaRPr>
          </a:p>
          <a:p>
            <a:pPr algn="ctr"/>
            <a:endParaRPr lang="en-US" sz="18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3053024" y="313512"/>
            <a:ext cx="648286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b="1" dirty="0">
                <a:solidFill>
                  <a:srgbClr val="002060"/>
                </a:solidFill>
                <a:latin typeface="+mj-lt"/>
              </a:rPr>
              <a:t>PHÒNG GIÁO DỤC VÀ ĐÀO TẠO QUẬN LONG BIÊN</a:t>
            </a:r>
          </a:p>
          <a:p>
            <a:pPr algn="ctr"/>
            <a:r>
              <a:rPr lang="en-US" sz="2000" b="1" dirty="0">
                <a:solidFill>
                  <a:srgbClr val="002060"/>
                </a:solidFill>
                <a:latin typeface="+mj-lt"/>
              </a:rPr>
              <a:t>TRƯỜNG MẦM NON GIA THƯỢNG</a:t>
            </a:r>
          </a:p>
        </p:txBody>
      </p:sp>
      <p:pic>
        <p:nvPicPr>
          <p:cNvPr id="12" name="Picture 2" descr="C:\Users\Welcome\Desktop\LOGO MNGT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21384" y="1097286"/>
            <a:ext cx="12954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015834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863887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4557" y="-25758"/>
            <a:ext cx="11639894" cy="655908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60986" y="78169"/>
            <a:ext cx="118700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Nghe nhạc 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“Con chim vành khuyên”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ChimVanhKhuyenBeatInstrumental-V.A-300948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7248940" y="16399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99336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1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1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2278" y="106017"/>
            <a:ext cx="11913705" cy="6699732"/>
          </a:xfrm>
          <a:prstGeom prst="rect">
            <a:avLst/>
          </a:prstGeom>
          <a:noFill/>
        </p:spPr>
      </p:pic>
      <p:sp>
        <p:nvSpPr>
          <p:cNvPr id="3" name="WordArt 7"/>
          <p:cNvSpPr>
            <a:spLocks noChangeArrowheads="1" noChangeShapeType="1" noTextEdit="1"/>
          </p:cNvSpPr>
          <p:nvPr/>
        </p:nvSpPr>
        <p:spPr bwMode="auto">
          <a:xfrm>
            <a:off x="3733800" y="1981200"/>
            <a:ext cx="4754880" cy="2474976"/>
          </a:xfrm>
          <a:prstGeom prst="rect">
            <a:avLst/>
          </a:prstGeom>
        </p:spPr>
        <p:txBody>
          <a:bodyPr spcFirstLastPara="1" wrap="none" fromWordArt="1">
            <a:prstTxWarp prst="textButton">
              <a:avLst>
                <a:gd name="adj" fmla="val 10800000"/>
              </a:avLst>
            </a:prstTxWarp>
          </a:bodyPr>
          <a:lstStyle/>
          <a:p>
            <a:pPr algn="ctr"/>
            <a:r>
              <a:rPr lang="en-US" sz="60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/>
                <a:cs typeface="Arial"/>
              </a:rPr>
              <a:t>Giờ</a:t>
            </a:r>
            <a:r>
              <a:rPr lang="en-US" sz="60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60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/>
                <a:cs typeface="Arial"/>
              </a:rPr>
              <a:t>học</a:t>
            </a:r>
            <a:r>
              <a:rPr lang="en-US" sz="60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60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/>
                <a:cs typeface="Arial"/>
              </a:rPr>
              <a:t>kết</a:t>
            </a:r>
            <a:r>
              <a:rPr lang="en-US" sz="60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60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/>
                <a:cs typeface="Arial"/>
              </a:rPr>
              <a:t>thúc</a:t>
            </a:r>
            <a:endParaRPr lang="en-US" sz="60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latin typeface="Arial"/>
              <a:cs typeface="Arial"/>
            </a:endParaRPr>
          </a:p>
          <a:p>
            <a:pPr algn="ctr"/>
            <a:r>
              <a:rPr lang="en-US" sz="60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60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/>
                <a:cs typeface="Arial"/>
              </a:rPr>
              <a:t>chúc</a:t>
            </a:r>
            <a:r>
              <a:rPr lang="en-US" sz="60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60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/>
                <a:cs typeface="Arial"/>
              </a:rPr>
              <a:t>các</a:t>
            </a:r>
            <a:r>
              <a:rPr lang="en-US" sz="60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60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/>
                <a:cs typeface="Arial"/>
              </a:rPr>
              <a:t>bé</a:t>
            </a:r>
            <a:r>
              <a:rPr lang="en-US" sz="60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/>
                <a:cs typeface="Arial"/>
              </a:rPr>
              <a:t> </a:t>
            </a:r>
          </a:p>
          <a:p>
            <a:pPr algn="ctr"/>
            <a:r>
              <a:rPr lang="en-US" sz="60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/>
                <a:cs typeface="Arial"/>
              </a:rPr>
              <a:t>chăm</a:t>
            </a:r>
            <a:r>
              <a:rPr lang="en-US" sz="60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60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/>
                <a:cs typeface="Arial"/>
              </a:rPr>
              <a:t>ngoan</a:t>
            </a:r>
            <a:r>
              <a:rPr lang="en-US" sz="60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60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/>
                <a:cs typeface="Arial"/>
              </a:rPr>
              <a:t>học</a:t>
            </a:r>
            <a:r>
              <a:rPr lang="en-US" sz="60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60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/>
                <a:cs typeface="Arial"/>
              </a:rPr>
              <a:t>giỏi</a:t>
            </a:r>
            <a:endParaRPr lang="en-US" sz="60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83977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28788" y="103031"/>
            <a:ext cx="11938715" cy="6616522"/>
            <a:chOff x="0" y="0"/>
            <a:chExt cx="5760" cy="4320"/>
          </a:xfrm>
        </p:grpSpPr>
        <p:pic>
          <p:nvPicPr>
            <p:cNvPr id="3" name="Picture 5" descr="flower[1][1][1][1]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5760" cy="3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" name="Picture 6" descr="flower[1][1][1][1]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3942"/>
              <a:ext cx="5760" cy="3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" name="Picture 7" descr="flower[1][1][1][1]"/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-5400000">
              <a:off x="-1971" y="1971"/>
              <a:ext cx="4320" cy="3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8" descr="flower[1][1][1][1]"/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-5400000">
              <a:off x="3411" y="1971"/>
              <a:ext cx="4320" cy="3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9" descr="012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0"/>
              <a:ext cx="816" cy="7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10" descr="012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3597"/>
              <a:ext cx="816" cy="7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11" descr="012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10800000">
              <a:off x="4944" y="0"/>
              <a:ext cx="816" cy="7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12" descr="012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10800000">
              <a:off x="4944" y="3597"/>
              <a:ext cx="816" cy="7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1" name="TextBox 10"/>
          <p:cNvSpPr txBox="1"/>
          <p:nvPr/>
        </p:nvSpPr>
        <p:spPr>
          <a:xfrm>
            <a:off x="3124200" y="838200"/>
            <a:ext cx="6172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5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đích</a:t>
            </a:r>
            <a:r>
              <a:rPr lang="en-US" sz="5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5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endParaRPr lang="en-US" sz="5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36372" y="1981200"/>
            <a:ext cx="992329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Kiến thức: 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 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 cách vận động minh họa bài 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hát, biết tên bài nghe hát, tên trò chơi</a:t>
            </a:r>
          </a:p>
          <a:p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Kĩ năng: 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phối 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 các bộ phận của cơ thể để vận động theo cô yêu 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cầu, nói đúng tên bài nghe hát tên tác giả, biết 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 trò chơi và cách chơi trò chơi</a:t>
            </a:r>
          </a:p>
          <a:p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Thái 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độ: 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 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ý thức hứng thú trong giờ 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43520911"/>
      </p:ext>
    </p:extLst>
  </p:cSld>
  <p:clrMapOvr>
    <a:masterClrMapping/>
  </p:clrMapOvr>
  <p:transition advClick="0" advTm="3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" dur="1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BO SUU TAP HUYEN\Hinh nen do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988158" y="671691"/>
            <a:ext cx="4419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6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endParaRPr lang="en-US" sz="6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16676" y="1687354"/>
            <a:ext cx="9878096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Địa điểm: trong lớp học</a:t>
            </a:r>
          </a:p>
          <a:p>
            <a:pPr lvl="0"/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 dùng của cô: 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Bài giảng điện tử có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giai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điệu các bài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hát “Bé quét nhà, cả nhà thương nhau, nhà của tôi, cháu yêu bà, đi học về, mời bạn ăn, con chim vành khuyên ”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và hình thức trò chơi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Động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 múa minh họa “Đi học về”</a:t>
            </a:r>
          </a:p>
          <a:p>
            <a:pPr lvl="0"/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 dùng của trẻ: 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mũ tổ cho mỗi trẻ</a:t>
            </a:r>
          </a:p>
        </p:txBody>
      </p:sp>
    </p:spTree>
    <p:extLst>
      <p:ext uri="{BB962C8B-B14F-4D97-AF65-F5344CB8AC3E}">
        <p14:creationId xmlns:p14="http://schemas.microsoft.com/office/powerpoint/2010/main" xmlns="" val="2335793526"/>
      </p:ext>
    </p:extLst>
  </p:cSld>
  <p:clrMapOvr>
    <a:masterClrMapping/>
  </p:clrMapOvr>
  <p:transition advClick="0" advTm="3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piral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-5400000">
            <a:off x="-804862" y="2520951"/>
            <a:ext cx="5038725" cy="13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spiral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-5400000">
            <a:off x="-914400" y="4252914"/>
            <a:ext cx="5038725" cy="13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 descr="spiral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22526" y="6630989"/>
            <a:ext cx="5038725" cy="13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 descr="spiral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62564" y="6713539"/>
            <a:ext cx="5038725" cy="13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 descr="spiral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51064" y="6283326"/>
            <a:ext cx="5038725" cy="13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5" descr="spiral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27664" y="6365876"/>
            <a:ext cx="5038725" cy="13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 descr="spiral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-5400000">
            <a:off x="-433387" y="2887664"/>
            <a:ext cx="5038725" cy="13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 descr="spiral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-5400000">
            <a:off x="-549275" y="3937001"/>
            <a:ext cx="5038725" cy="13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8" descr="spiral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-5400000">
            <a:off x="8007351" y="2454276"/>
            <a:ext cx="5038725" cy="13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9" descr="spiral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-5400000">
            <a:off x="7897814" y="4186239"/>
            <a:ext cx="5038725" cy="13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2" descr="spiral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-5400000">
            <a:off x="7626351" y="2759076"/>
            <a:ext cx="5038725" cy="13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3" descr="spiral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-5400000">
            <a:off x="7531101" y="3808414"/>
            <a:ext cx="5038725" cy="13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4" descr="spiral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73314" y="55564"/>
            <a:ext cx="5038725" cy="13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25" descr="spiral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92714" y="138114"/>
            <a:ext cx="5038725" cy="13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26" descr="spiral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33601" y="381001"/>
            <a:ext cx="5038725" cy="13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27" descr="spiral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10201" y="463551"/>
            <a:ext cx="5038725" cy="13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8" name="Picture 2" descr="E:\hanh hue\hinh anh\hoa hong\CAIB4XIB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0"/>
            <a:ext cx="14478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9" name="Picture 3" descr="E:\hanh hue\hinh anh\hoa hong\CA6N8LEF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061451" y="5008563"/>
            <a:ext cx="1585913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40" name="Picture 5" descr="E:\hanh hue\hinh anh\hoa hong\CAVQT8XB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24000" y="4932363"/>
            <a:ext cx="1481138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41" name="Picture 5" descr="E:\hanh hue\hinh anh\hoa hong\CAMBWPEZ.jpg"/>
          <p:cNvPicPr>
            <a:picLocks noChangeAspect="1" noChangeArrowheads="1"/>
          </p:cNvPicPr>
          <p:nvPr/>
        </p:nvPicPr>
        <p:blipFill>
          <a:blip r:embed="rId6"/>
          <a:srcRect b="11864"/>
          <a:stretch>
            <a:fillRect/>
          </a:stretch>
        </p:blipFill>
        <p:spPr bwMode="auto">
          <a:xfrm>
            <a:off x="9075738" y="0"/>
            <a:ext cx="1592262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766864" y="2381587"/>
            <a:ext cx="45753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FFC000"/>
                </a:solidFill>
              </a:rPr>
              <a:t>Trò chuyện</a:t>
            </a:r>
            <a:endParaRPr lang="en-US" sz="60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87935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 descr="47541e6b_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6975" y="-90458"/>
            <a:ext cx="12185025" cy="6804767"/>
          </a:xfrm>
          <a:prstGeom prst="rect">
            <a:avLst/>
          </a:prstGeom>
        </p:spPr>
      </p:pic>
      <p:pic>
        <p:nvPicPr>
          <p:cNvPr id="2" name="MoiBanAnBeat-DangCapNhat_4cx9u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6877595" y="2226550"/>
            <a:ext cx="609600" cy="609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94069" y="1018903"/>
            <a:ext cx="54210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 “Mời bạn ăn”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881907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)">
                                      <p:cBhvr>
                                        <p:cTn id="6" dur="665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n1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65639" y="36746"/>
            <a:ext cx="12192000" cy="6835685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65834" y="1828998"/>
            <a:ext cx="1216783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 chơi </a:t>
            </a:r>
          </a:p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“Nghe giai điệu đoán tên bài hát”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Ca NhaThuong NhauBeatInstrumental_4cz6m_hq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440324" y="323272"/>
            <a:ext cx="609600" cy="609600"/>
          </a:xfrm>
          <a:prstGeom prst="rect">
            <a:avLst/>
          </a:prstGeom>
        </p:spPr>
      </p:pic>
      <p:pic>
        <p:nvPicPr>
          <p:cNvPr id="16" name="Chau_Yeu_Ba__khong_lo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9720487" y="446720"/>
            <a:ext cx="609600" cy="609600"/>
          </a:xfrm>
          <a:prstGeom prst="rect">
            <a:avLst/>
          </a:prstGeom>
        </p:spPr>
      </p:pic>
      <p:pic>
        <p:nvPicPr>
          <p:cNvPr id="18" name="nha_cua_to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9720487" y="4399984"/>
            <a:ext cx="609600" cy="609600"/>
          </a:xfrm>
          <a:prstGeom prst="rect">
            <a:avLst/>
          </a:prstGeom>
        </p:spPr>
      </p:pic>
      <p:pic>
        <p:nvPicPr>
          <p:cNvPr id="6" name="BeQuetNhaBeatInstrumental-V.A-3587456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570581" y="4399984"/>
            <a:ext cx="609600" cy="609600"/>
          </a:xfrm>
          <a:prstGeom prst="rect">
            <a:avLst/>
          </a:prstGeom>
        </p:spPr>
      </p:pic>
      <p:pic>
        <p:nvPicPr>
          <p:cNvPr id="4" name="Di Hoc Ve - Beat  T (YeuCaHat.com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9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9960861" y="6028007"/>
            <a:ext cx="609600" cy="609600"/>
          </a:xfrm>
          <a:prstGeom prst="rect">
            <a:avLst/>
          </a:prstGeom>
        </p:spPr>
      </p:pic>
      <p:pic>
        <p:nvPicPr>
          <p:cNvPr id="5" name="Di Hoc Ve - Beat  T (YeuCaHat.com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9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812007" y="5734879"/>
            <a:ext cx="609600" cy="609600"/>
          </a:xfrm>
          <a:prstGeom prst="rect">
            <a:avLst/>
          </a:prstGeom>
        </p:spPr>
      </p:pic>
      <p:pic>
        <p:nvPicPr>
          <p:cNvPr id="7" name="Di Hoc Ve - Beat  T (YeuCaHat.com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9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9656061" y="1678522"/>
            <a:ext cx="609600" cy="609600"/>
          </a:xfrm>
          <a:prstGeom prst="rect">
            <a:avLst/>
          </a:prstGeom>
        </p:spPr>
      </p:pic>
      <p:pic>
        <p:nvPicPr>
          <p:cNvPr id="8" name="Di Hoc Ve - Beat  T (YeuCaHat.com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9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745124" y="1713600"/>
            <a:ext cx="609600" cy="6096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65834" y="234485"/>
            <a:ext cx="3828936" cy="267931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15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999776" y="212378"/>
            <a:ext cx="3922171" cy="2666718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15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8128627" y="4149847"/>
            <a:ext cx="3793320" cy="258263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15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85647" y="3890273"/>
            <a:ext cx="3761978" cy="2842207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15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61470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3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519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591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4564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77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2771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2771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771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5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6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6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7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  <p:bldP spid="20" grpId="0" animBg="1"/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315436" y="640131"/>
            <a:ext cx="74066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Nhạc</a:t>
            </a:r>
            <a:r>
              <a:rPr lang="en-US" sz="6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“Đi học về”</a:t>
            </a:r>
            <a:endParaRPr lang="en-US" sz="6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6" descr="FLOWERS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651649" y="4727835"/>
            <a:ext cx="2415855" cy="2130166"/>
          </a:xfrm>
          <a:prstGeom prst="rect">
            <a:avLst/>
          </a:prstGeom>
          <a:noFill/>
        </p:spPr>
      </p:pic>
      <p:pic>
        <p:nvPicPr>
          <p:cNvPr id="6" name="Picture 7" descr="18MOUS~1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E3"/>
              </a:clrFrom>
              <a:clrTo>
                <a:srgbClr val="FFFFE3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1" y="0"/>
            <a:ext cx="1403797" cy="2807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s_f_01_589_01_02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76922" y="2424674"/>
            <a:ext cx="1919300" cy="2303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7" descr="hoa dep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0270" y="4182256"/>
            <a:ext cx="2215166" cy="2675744"/>
          </a:xfrm>
          <a:prstGeom prst="rect">
            <a:avLst/>
          </a:prstGeom>
          <a:noFill/>
        </p:spPr>
      </p:pic>
      <p:pic>
        <p:nvPicPr>
          <p:cNvPr id="10" name="Picture 15" descr="b48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0573555" y="14624"/>
            <a:ext cx="1493949" cy="2107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Di Hoc Ve - Beat  T (YeuCaHat.com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8442224" y="22143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0625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1"/>
          <p:cNvSpPr>
            <a:spLocks noChangeArrowheads="1"/>
          </p:cNvSpPr>
          <p:nvPr/>
        </p:nvSpPr>
        <p:spPr bwMode="auto">
          <a:xfrm>
            <a:off x="1738742" y="6608642"/>
            <a:ext cx="8742222" cy="221652"/>
          </a:xfrm>
          <a:prstGeom prst="roundRect">
            <a:avLst>
              <a:gd name="adj" fmla="val 16667"/>
            </a:avLst>
          </a:prstGeom>
          <a:solidFill>
            <a:srgbClr val="FF99CC"/>
          </a:solidFill>
          <a:ln w="9525">
            <a:solidFill>
              <a:srgbClr val="000000"/>
            </a:solidFill>
            <a:round/>
            <a:headEnd/>
            <a:tailEnd/>
          </a:ln>
          <a:effectLst>
            <a:outerShdw blurRad="1270000" dist="2540000" dir="21540000" sx="200000" sy="200000" algn="ctr" rotWithShape="0">
              <a:srgbClr val="000000">
                <a:alpha val="0"/>
              </a:srgb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AutoShape 1"/>
          <p:cNvSpPr>
            <a:spLocks noChangeArrowheads="1"/>
          </p:cNvSpPr>
          <p:nvPr/>
        </p:nvSpPr>
        <p:spPr bwMode="auto">
          <a:xfrm rot="5400000">
            <a:off x="-1381001" y="3605646"/>
            <a:ext cx="6283036" cy="180108"/>
          </a:xfrm>
          <a:prstGeom prst="roundRect">
            <a:avLst>
              <a:gd name="adj" fmla="val 16667"/>
            </a:avLst>
          </a:prstGeom>
          <a:solidFill>
            <a:srgbClr val="FF99CC"/>
          </a:solidFill>
          <a:ln w="9525">
            <a:solidFill>
              <a:srgbClr val="000000"/>
            </a:solidFill>
            <a:round/>
            <a:headEnd/>
            <a:tailEnd/>
          </a:ln>
          <a:effectLst>
            <a:outerShdw blurRad="1270000" dist="2540000" dir="21540000" sx="200000" sy="200000" algn="ctr" rotWithShape="0">
              <a:srgbClr val="000000">
                <a:alpha val="0"/>
              </a:srgb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AutoShape 1"/>
          <p:cNvSpPr>
            <a:spLocks noChangeArrowheads="1"/>
          </p:cNvSpPr>
          <p:nvPr/>
        </p:nvSpPr>
        <p:spPr bwMode="auto">
          <a:xfrm rot="5400000">
            <a:off x="7310749" y="3605646"/>
            <a:ext cx="6283036" cy="180108"/>
          </a:xfrm>
          <a:prstGeom prst="roundRect">
            <a:avLst>
              <a:gd name="adj" fmla="val 16667"/>
            </a:avLst>
          </a:prstGeom>
          <a:solidFill>
            <a:srgbClr val="FF99CC"/>
          </a:solidFill>
          <a:ln w="9525">
            <a:solidFill>
              <a:srgbClr val="000000"/>
            </a:solidFill>
            <a:round/>
            <a:headEnd/>
            <a:tailEnd/>
          </a:ln>
          <a:effectLst>
            <a:outerShdw blurRad="1270000" dist="2540000" dir="21540000" sx="200000" sy="200000" algn="ctr" rotWithShape="0">
              <a:srgbClr val="000000">
                <a:alpha val="0"/>
              </a:srgb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8203" name="Picture 15" descr="12ffg"/>
          <p:cNvPicPr>
            <a:picLocks noChangeAspect="1" noChangeArrowheads="1"/>
          </p:cNvPicPr>
          <p:nvPr/>
        </p:nvPicPr>
        <p:blipFill>
          <a:blip r:embed="rId3">
            <a:lum bright="10000"/>
          </a:blip>
          <a:srcRect/>
          <a:stretch>
            <a:fillRect/>
          </a:stretch>
        </p:blipFill>
        <p:spPr bwMode="auto">
          <a:xfrm>
            <a:off x="1544638" y="0"/>
            <a:ext cx="91440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4" name="Picture 3" descr="E:\hanh hue\hinh anh\hoa hong\CALNHTO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24801" y="3962400"/>
            <a:ext cx="2263775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5" name="Picture 6" descr="happyface_w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24001" y="0"/>
            <a:ext cx="1077913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6" name="Picture 6" descr="happyface_w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590088" y="0"/>
            <a:ext cx="1077912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7" name="Picture 6" descr="happyface_w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590088" y="5638800"/>
            <a:ext cx="1077912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8" name="Picture 6" descr="happyface_w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24001" y="5638800"/>
            <a:ext cx="1077913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849219" y="1910816"/>
            <a:ext cx="45852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 vận động </a:t>
            </a:r>
            <a:r>
              <a:rPr lang="en-US" sz="60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“Đi học về”</a:t>
            </a:r>
            <a:endParaRPr lang="en-US" sz="60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Di Hoc Ve - Beat  T (YeuCaHat.com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5377524" y="38995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33972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ovie_000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74255" y="809897"/>
            <a:ext cx="8919722" cy="5919314"/>
          </a:xfrm>
          <a:prstGeom prst="rect">
            <a:avLst/>
          </a:prstGeom>
        </p:spPr>
      </p:pic>
      <p:pic>
        <p:nvPicPr>
          <p:cNvPr id="3" name="Picture 12" descr="1578918bwkshf4byg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011437" y="559"/>
            <a:ext cx="994436" cy="2929944"/>
          </a:xfrm>
          <a:prstGeom prst="rect">
            <a:avLst/>
          </a:prstGeom>
          <a:noFill/>
        </p:spPr>
      </p:pic>
      <p:pic>
        <p:nvPicPr>
          <p:cNvPr id="4" name="Picture 3" descr="1782675tih4sethg7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4178" y="129908"/>
            <a:ext cx="1320259" cy="2149653"/>
          </a:xfrm>
          <a:prstGeom prst="rect">
            <a:avLst/>
          </a:prstGeom>
          <a:noFill/>
        </p:spPr>
      </p:pic>
      <p:pic>
        <p:nvPicPr>
          <p:cNvPr id="5" name="Picture 13" descr="1146488qx1l0oxwx2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-52434" y="3813825"/>
            <a:ext cx="1207675" cy="2973900"/>
          </a:xfrm>
          <a:prstGeom prst="rect">
            <a:avLst/>
          </a:prstGeom>
          <a:noFill/>
        </p:spPr>
      </p:pic>
      <p:pic>
        <p:nvPicPr>
          <p:cNvPr id="6" name="Picture 13" descr="2017165sg26fkuj6z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1011437" y="3528225"/>
            <a:ext cx="1017431" cy="3329775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142309" y="129908"/>
            <a:ext cx="83210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0000"/>
                </a:solidFill>
              </a:rPr>
              <a:t>Nghe hát “Con chim vành khuyên”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7308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659</TotalTime>
  <Words>297</Words>
  <Application>Microsoft Office PowerPoint</Application>
  <PresentationFormat>Custom</PresentationFormat>
  <Paragraphs>35</Paragraphs>
  <Slides>11</Slides>
  <Notes>0</Notes>
  <HiddenSlides>0</HiddenSlides>
  <MMClips>13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Ghost</dc:creator>
  <cp:lastModifiedBy>Welcome</cp:lastModifiedBy>
  <cp:revision>61</cp:revision>
  <dcterms:created xsi:type="dcterms:W3CDTF">2014-10-20T16:23:24Z</dcterms:created>
  <dcterms:modified xsi:type="dcterms:W3CDTF">2018-01-29T04:39:01Z</dcterms:modified>
</cp:coreProperties>
</file>