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3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6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9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1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4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5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9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136-94B8-4507-BB3E-2052192C381C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D7B-A51A-44B1-8C4B-F2A6899A8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9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6220244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85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HÁT 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LỚN LÊN CHÁU LÁI MÁY CÀY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3600" b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1748" name="Picture 4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52" y="5334000"/>
            <a:ext cx="1538748" cy="15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548"/>
            <a:ext cx="16001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820" y="-58866"/>
            <a:ext cx="1506068" cy="16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6" y="-93407"/>
            <a:ext cx="1459418" cy="17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2057400" y="2201862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sz="3600" b="1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Ho¹t ®éng: Gi¸o dôc ©m nh¹c</a:t>
            </a:r>
            <a:endParaRPr lang="en-US" sz="3600" b="1" kern="10" dirty="0">
              <a:ln w="19050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57220" y="4584918"/>
            <a:ext cx="41483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</a:rPr>
              <a:t>Lứa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tuổi</a:t>
            </a:r>
            <a:r>
              <a:rPr lang="en-US" sz="1600" b="1" dirty="0">
                <a:solidFill>
                  <a:srgbClr val="C00000"/>
                </a:solidFill>
              </a:rPr>
              <a:t>: </a:t>
            </a:r>
            <a:r>
              <a:rPr lang="en-US" sz="1600" b="1" dirty="0" err="1">
                <a:solidFill>
                  <a:srgbClr val="C00000"/>
                </a:solidFill>
              </a:rPr>
              <a:t>Mẫu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giáo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Nhỡ</a:t>
            </a:r>
            <a:r>
              <a:rPr lang="en-US" sz="1600" b="1" dirty="0">
                <a:solidFill>
                  <a:srgbClr val="C00000"/>
                </a:solidFill>
              </a:rPr>
              <a:t> (4-5 </a:t>
            </a:r>
            <a:r>
              <a:rPr lang="en-US" sz="1600" b="1" dirty="0" err="1">
                <a:solidFill>
                  <a:srgbClr val="C00000"/>
                </a:solidFill>
              </a:rPr>
              <a:t>tuổi</a:t>
            </a:r>
            <a:r>
              <a:rPr lang="en-US" sz="1600" b="1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GV: </a:t>
            </a:r>
            <a:r>
              <a:rPr lang="en-US" sz="1600" b="1" dirty="0" err="1" smtClean="0">
                <a:solidFill>
                  <a:srgbClr val="C00000"/>
                </a:solidFill>
              </a:rPr>
              <a:t>Hà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Thị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Chiềm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Đơn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vị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công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tác</a:t>
            </a:r>
            <a:r>
              <a:rPr lang="en-US" sz="1600" b="1" dirty="0">
                <a:solidFill>
                  <a:srgbClr val="C00000"/>
                </a:solidFill>
              </a:rPr>
              <a:t>: </a:t>
            </a:r>
            <a:r>
              <a:rPr lang="en-US" sz="1600" b="1" dirty="0" err="1">
                <a:solidFill>
                  <a:srgbClr val="C00000"/>
                </a:solidFill>
              </a:rPr>
              <a:t>Trường</a:t>
            </a:r>
            <a:r>
              <a:rPr lang="en-US" sz="1600" b="1" dirty="0">
                <a:solidFill>
                  <a:srgbClr val="C00000"/>
                </a:solidFill>
              </a:rPr>
              <a:t> MN </a:t>
            </a:r>
            <a:r>
              <a:rPr lang="en-US" sz="1600" b="1" dirty="0" err="1">
                <a:solidFill>
                  <a:srgbClr val="C00000"/>
                </a:solidFill>
              </a:rPr>
              <a:t>Gia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Thượng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sz="1600" b="1" dirty="0" err="1">
                <a:solidFill>
                  <a:srgbClr val="C00000"/>
                </a:solidFill>
              </a:rPr>
              <a:t>Địa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chỉ</a:t>
            </a:r>
            <a:r>
              <a:rPr lang="en-US" sz="1600" b="1" dirty="0">
                <a:solidFill>
                  <a:srgbClr val="C00000"/>
                </a:solidFill>
              </a:rPr>
              <a:t>: </a:t>
            </a:r>
            <a:r>
              <a:rPr lang="en-US" sz="1600" b="1" dirty="0" err="1">
                <a:solidFill>
                  <a:srgbClr val="C00000"/>
                </a:solidFill>
              </a:rPr>
              <a:t>Tổ</a:t>
            </a:r>
            <a:r>
              <a:rPr lang="en-US" sz="1600" b="1" dirty="0">
                <a:solidFill>
                  <a:srgbClr val="C00000"/>
                </a:solidFill>
              </a:rPr>
              <a:t> 18 – </a:t>
            </a:r>
            <a:r>
              <a:rPr lang="en-US" sz="1600" b="1" dirty="0" err="1">
                <a:solidFill>
                  <a:srgbClr val="C00000"/>
                </a:solidFill>
              </a:rPr>
              <a:t>Ngọc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Thụy</a:t>
            </a:r>
            <a:r>
              <a:rPr lang="en-US" sz="1600" b="1" dirty="0">
                <a:solidFill>
                  <a:srgbClr val="C00000"/>
                </a:solidFill>
              </a:rPr>
              <a:t> – Long </a:t>
            </a:r>
            <a:r>
              <a:rPr lang="en-US" sz="1600" b="1" dirty="0" err="1">
                <a:solidFill>
                  <a:srgbClr val="C00000"/>
                </a:solidFill>
              </a:rPr>
              <a:t>Biên</a:t>
            </a:r>
            <a:r>
              <a:rPr lang="en-US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 err="1">
                <a:solidFill>
                  <a:srgbClr val="C00000"/>
                </a:solidFill>
              </a:rPr>
              <a:t>Hà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Nội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sz="1600" b="1" dirty="0" err="1">
                <a:solidFill>
                  <a:srgbClr val="C00000"/>
                </a:solidFill>
              </a:rPr>
              <a:t>Năm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học</a:t>
            </a:r>
            <a:r>
              <a:rPr lang="en-US" sz="1600" b="1" dirty="0">
                <a:solidFill>
                  <a:srgbClr val="C00000"/>
                </a:solidFill>
              </a:rPr>
              <a:t>: 2017 -2018</a:t>
            </a:r>
          </a:p>
          <a:p>
            <a:pPr algn="ctr"/>
            <a:endParaRPr lang="en-US" sz="1600" b="1" dirty="0">
              <a:solidFill>
                <a:srgbClr val="C00000"/>
              </a:solidFill>
            </a:endParaRPr>
          </a:p>
          <a:p>
            <a:pPr algn="ctr"/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71600" y="76200"/>
            <a:ext cx="65071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TRƯỜNG MẦM NON GIA THƯỢNG</a:t>
            </a:r>
          </a:p>
        </p:txBody>
      </p:sp>
      <p:pic>
        <p:nvPicPr>
          <p:cNvPr id="21" name="Picture 2" descr="C:\Users\Welcome\Desktop\LOGO MNG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75406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92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m\LE BICH LAM\pictures\nghe nghiep\cayruong01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15"/>
            <a:ext cx="9134293" cy="6102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76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may-cay30903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2377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300000">
        <p:checker/>
      </p:transition>
    </mc:Choice>
    <mc:Fallback>
      <p:transition spd="slow" advClick="0" advTm="30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DẠY HÁT “LỚN LÊN CHÁU LÁI MÁY CÀY”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Lớn lên cháu lái máy cày beat - acb _ 320 lyrics, upload bởi nhingiyeuemd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2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787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am\LE BICH LAM\pictures\thien nhien\sweet_couples_cute_lover_1101986_top_wallcoo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1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ÂM NHẠC “TAI AI THÍNH”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104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 Bich Lam\Pictures\gat_lu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65598"/>
            <a:ext cx="4953001" cy="367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Bich Lam\Pictures\1000034301_top_10_que_8_48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6092" cy="3406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2136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m\LE BICH LAM\pictures\thien nhien\thumb_flex-1255623221868563_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75" y="367864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NGHE HÁT “NGÀY MÙA VUI”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Ngày mùa vui - Nhạc beat _ 320 lyrics, upload bởi chinh78tb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5867400"/>
            <a:ext cx="609600" cy="609600"/>
          </a:xfrm>
          <a:prstGeom prst="rect">
            <a:avLst/>
          </a:prstGeom>
        </p:spPr>
      </p:pic>
      <p:pic>
        <p:nvPicPr>
          <p:cNvPr id="5" name="ngay mua vui-ca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2517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09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>
        <p:checker/>
      </p:transition>
    </mc:Choice>
    <mc:Fallback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88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23900" y="304800"/>
            <a:ext cx="7696200" cy="1371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35731" y="2954337"/>
            <a:ext cx="8872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CHÚC HỘI THI THÀNH CÔNG TỐT ĐẸP 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5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3253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125</Words>
  <Application>Microsoft Office PowerPoint</Application>
  <PresentationFormat>On-screen Show (4:3)</PresentationFormat>
  <Paragraphs>15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CAO LÃNH TRƯỜNG MẦM NON HÒA AN</dc:title>
  <dc:creator>Le Bich Lam</dc:creator>
  <cp:lastModifiedBy>Welcome</cp:lastModifiedBy>
  <cp:revision>10</cp:revision>
  <dcterms:created xsi:type="dcterms:W3CDTF">2014-12-21T09:32:33Z</dcterms:created>
  <dcterms:modified xsi:type="dcterms:W3CDTF">2018-01-30T02:56:48Z</dcterms:modified>
</cp:coreProperties>
</file>