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ll\Pictures\hinh-nen-powerpoint-chuyen-dong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928"/>
            <a:ext cx="9144000" cy="6864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95400" y="838200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Hưng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5000" y="2286000"/>
            <a:ext cx="5715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KHÁM PHÁ XÃ HỘI</a:t>
            </a:r>
          </a:p>
          <a:p>
            <a:pPr algn="ctr"/>
            <a:endParaRPr lang="en-US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 KHAI GIẢNG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05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Dell\Pictures\40666691_902506333288494_6125788966680526848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7" y="0"/>
            <a:ext cx="9144001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953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Dell\Pictures\40936008_902506406621820_2039692931081699328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535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917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Dell\Pictures\40862250_902506443288483_8804853368217403392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7962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9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Dell\Pictures\40862256_902506366621824_1888831380175978496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7334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7542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Dell\Pictures\40848413_902506176621843_6141418674793218048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389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Dell\Pictures\40752382_902506293288498_5823363861054488576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6" y="558"/>
            <a:ext cx="9144000" cy="6857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9787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C:\Users\Dell\Pictures\40753919_902508133288314_8692046859641815040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32" y="26773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5629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C:\Users\Dell\Pictures\41089646_902507943288333_5163417929588408320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32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6391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14</Words>
  <Application>Microsoft Office PowerPoint</Application>
  <PresentationFormat>On-screen Show (4:3)</PresentationFormat>
  <Paragraphs>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Windows User</cp:lastModifiedBy>
  <cp:revision>5</cp:revision>
  <dcterms:created xsi:type="dcterms:W3CDTF">2006-08-16T00:00:00Z</dcterms:created>
  <dcterms:modified xsi:type="dcterms:W3CDTF">2018-10-02T07:52:18Z</dcterms:modified>
</cp:coreProperties>
</file>